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29.xml"/>
  <Override ContentType="application/vnd.openxmlformats-officedocument.presentationml.notesSlide+xml" PartName="/ppt/notesSlides/notesSlide32.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33.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34.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0.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35.xml"/>
  <Override ContentType="application/vnd.openxmlformats-officedocument.presentationml.notesSlide+xml" PartName="/ppt/notesSlides/notesSlide5.xml"/>
  <Override ContentType="application/vnd.openxmlformats-officedocument.presentationml.notesSlide+xml" PartName="/ppt/notesSlides/notesSlide31.xml"/>
  <Override ContentType="application/vnd.openxmlformats-officedocument.presentationml.notesSlide+xml" PartName="/ppt/notesSlides/notesSlide19.xml"/>
  <Override ContentType="application/vnd.openxmlformats-officedocument.presentationml.notesSlide+xml" PartName="/ppt/notesSlides/notesSlide27.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24.xml"/>
  <Override ContentType="application/vnd.openxmlformats-officedocument.presentationml.slideLayout+xml" PartName="/ppt/slideLayouts/slideLayout11.xml"/>
  <Override ContentType="application/vnd.openxmlformats-officedocument.presentationml.slideLayout+xml" PartName="/ppt/slideLayouts/slideLayout29.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20.xml"/>
  <Override ContentType="application/vnd.openxmlformats-officedocument.presentationml.slideLayout+xml" PartName="/ppt/slideLayouts/slideLayout33.xml"/>
  <Override ContentType="application/vnd.openxmlformats-officedocument.presentationml.slideLayout+xml" PartName="/ppt/slideLayouts/slideLayout25.xml"/>
  <Override ContentType="application/vnd.openxmlformats-officedocument.presentationml.slideLayout+xml" PartName="/ppt/slideLayouts/slideLayout17.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34.xml"/>
  <Override ContentType="application/vnd.openxmlformats-officedocument.presentationml.slideLayout+xml" PartName="/ppt/slideLayouts/slideLayout6.xml"/>
  <Override ContentType="application/vnd.openxmlformats-officedocument.presentationml.slideLayout+xml" PartName="/ppt/slideLayouts/slideLayout21.xml"/>
  <Override ContentType="application/vnd.openxmlformats-officedocument.presentationml.slideLayout+xml" PartName="/ppt/slideLayouts/slideLayout30.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26.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22.xml"/>
  <Override ContentType="application/vnd.openxmlformats-officedocument.presentationml.slideLayout+xml" PartName="/ppt/slideLayouts/slideLayout35.xml"/>
  <Override ContentType="application/vnd.openxmlformats-officedocument.presentationml.slideLayout+xml" PartName="/ppt/slideLayouts/slideLayout9.xml"/>
  <Override ContentType="application/vnd.openxmlformats-officedocument.presentationml.slideLayout+xml" PartName="/ppt/slideLayouts/slideLayout31.xml"/>
  <Override ContentType="application/vnd.openxmlformats-officedocument.presentationml.slideLayout+xml" PartName="/ppt/slideLayouts/slideLayout19.xml"/>
  <Override ContentType="application/vnd.openxmlformats-officedocument.presentationml.slideLayout+xml" PartName="/ppt/slideLayouts/slideLayout4.xml"/>
  <Override ContentType="application/vnd.openxmlformats-officedocument.presentationml.slideLayout+xml" PartName="/ppt/slideLayouts/slideLayout14.xml"/>
  <Override ContentType="application/vnd.openxmlformats-officedocument.presentationml.slideLayout+xml" PartName="/ppt/slideLayouts/slideLayout28.xml"/>
  <Override ContentType="application/vnd.openxmlformats-officedocument.presentationml.slideLayout+xml" PartName="/ppt/slideLayouts/slideLayout27.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23.xml"/>
  <Override ContentType="application/vnd.openxmlformats-officedocument.presentationml.slideLayout+xml" PartName="/ppt/slideLayouts/slideLayout8.xml"/>
  <Override ContentType="application/vnd.openxmlformats-officedocument.presentationml.slideLayout+xml" PartName="/ppt/slideLayouts/slideLayout32.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30.xml"/>
  <Override ContentType="application/vnd.openxmlformats-officedocument.presentationml.slide+xml" PartName="/ppt/slides/slide22.xml"/>
  <Override ContentType="application/vnd.openxmlformats-officedocument.presentationml.slide+xml" PartName="/ppt/slides/slide35.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5.xml"/>
  <Override ContentType="application/vnd.openxmlformats-officedocument.presentationml.slide+xml" PartName="/ppt/slides/slide34.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33.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9.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32.xml"/>
  <Override ContentType="application/vnd.openxmlformats-officedocument.presentationml.slide+xml" PartName="/ppt/slides/slide1.xml"/>
  <Override ContentType="application/vnd.openxmlformats-officedocument.presentationml.slide+xml" PartName="/ppt/slides/slide28.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31.xml"/>
  <Override ContentType="application/vnd.openxmlformats-officedocument.presentationml.slide+xml" PartName="/ppt/slides/slide23.xml"/>
  <Override ContentType="application/vnd.openxmlformats-officedocument.presentationml.slide+xml" PartName="/ppt/slides/slide2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showSpecialPlsOnTitleSld="0">
  <p:sldMasterIdLst>
    <p:sldMasterId id="2147483683"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 id="278" r:id="rId28"/>
    <p:sldId id="279" r:id="rId29"/>
    <p:sldId id="280" r:id="rId30"/>
    <p:sldId id="281" r:id="rId31"/>
    <p:sldId id="282" r:id="rId32"/>
    <p:sldId id="283" r:id="rId33"/>
    <p:sldId id="284" r:id="rId34"/>
    <p:sldId id="285" r:id="rId35"/>
    <p:sldId id="286" r:id="rId36"/>
    <p:sldId id="287" r:id="rId37"/>
    <p:sldId id="288" r:id="rId38"/>
    <p:sldId id="289" r:id="rId39"/>
    <p:sldId id="290" r:id="rId40"/>
  </p:sldIdLst>
  <p:sldSz cy="5143500" cx="9144000"/>
  <p:notesSz cx="6858000" cy="9144000"/>
  <p:embeddedFontLst>
    <p:embeddedFont>
      <p:font typeface="Roboto"/>
      <p:regular r:id="rId41"/>
      <p:bold r:id="rId42"/>
      <p:italic r:id="rId43"/>
      <p:boldItalic r:id="rId44"/>
    </p:embeddedFont>
    <p:embeddedFont>
      <p:font typeface="Lato"/>
      <p:regular r:id="rId45"/>
      <p:bold r:id="rId46"/>
      <p:italic r:id="rId47"/>
      <p:boldItalic r:id="rId48"/>
    </p:embeddedFont>
    <p:embeddedFont>
      <p:font typeface="Montserrat"/>
      <p:regular r:id="rId49"/>
      <p:bold r:id="rId50"/>
      <p:italic r:id="rId51"/>
      <p:boldItalic r:id="rId52"/>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pos="504">
          <p15:clr>
            <a:srgbClr val="9AA0A6"/>
          </p15:clr>
        </p15:guide>
        <p15:guide id="2" orient="horz" pos="1322">
          <p15:clr>
            <a:srgbClr val="9AA0A6"/>
          </p15:clr>
        </p15:guide>
        <p15:guide id="3" orient="horz" pos="1495">
          <p15:clr>
            <a:srgbClr val="9AA0A6"/>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504"/>
        <p:guide pos="1322" orient="horz"/>
        <p:guide pos="1495" orient="horz"/>
      </p:guideLst>
    </p:cSldViewPr>
  </p:slideViewPr>
</p:viewPr>
</file>

<file path=ppt/_rels/presentation.xml.rels><?xml version="1.0" encoding="UTF-8" standalone="yes"?><Relationships xmlns="http://schemas.openxmlformats.org/package/2006/relationships"><Relationship Id="rId40" Type="http://schemas.openxmlformats.org/officeDocument/2006/relationships/slide" Target="slides/slide35.xml"/><Relationship Id="rId42" Type="http://schemas.openxmlformats.org/officeDocument/2006/relationships/font" Target="fonts/Roboto-bold.fntdata"/><Relationship Id="rId41" Type="http://schemas.openxmlformats.org/officeDocument/2006/relationships/font" Target="fonts/Roboto-regular.fntdata"/><Relationship Id="rId44" Type="http://schemas.openxmlformats.org/officeDocument/2006/relationships/font" Target="fonts/Roboto-boldItalic.fntdata"/><Relationship Id="rId43" Type="http://schemas.openxmlformats.org/officeDocument/2006/relationships/font" Target="fonts/Roboto-italic.fntdata"/><Relationship Id="rId46" Type="http://schemas.openxmlformats.org/officeDocument/2006/relationships/font" Target="fonts/Lato-bold.fntdata"/><Relationship Id="rId45" Type="http://schemas.openxmlformats.org/officeDocument/2006/relationships/font" Target="fonts/Lato-regular.fntdata"/><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48" Type="http://schemas.openxmlformats.org/officeDocument/2006/relationships/font" Target="fonts/Lato-boldItalic.fntdata"/><Relationship Id="rId47" Type="http://schemas.openxmlformats.org/officeDocument/2006/relationships/font" Target="fonts/Lato-italic.fntdata"/><Relationship Id="rId49" Type="http://schemas.openxmlformats.org/officeDocument/2006/relationships/font" Target="fonts/Montserrat-regular.fntdata"/><Relationship Id="rId5" Type="http://schemas.openxmlformats.org/officeDocument/2006/relationships/notesMaster" Target="notesMasters/notesMaster1.xml"/><Relationship Id="rId6" Type="http://schemas.openxmlformats.org/officeDocument/2006/relationships/slide" Target="slides/slide1.xml"/><Relationship Id="rId7" Type="http://schemas.openxmlformats.org/officeDocument/2006/relationships/slide" Target="slides/slide2.xml"/><Relationship Id="rId8" Type="http://schemas.openxmlformats.org/officeDocument/2006/relationships/slide" Target="slides/slide3.xml"/><Relationship Id="rId31" Type="http://schemas.openxmlformats.org/officeDocument/2006/relationships/slide" Target="slides/slide26.xml"/><Relationship Id="rId30" Type="http://schemas.openxmlformats.org/officeDocument/2006/relationships/slide" Target="slides/slide25.xml"/><Relationship Id="rId33" Type="http://schemas.openxmlformats.org/officeDocument/2006/relationships/slide" Target="slides/slide28.xml"/><Relationship Id="rId32" Type="http://schemas.openxmlformats.org/officeDocument/2006/relationships/slide" Target="slides/slide27.xml"/><Relationship Id="rId35" Type="http://schemas.openxmlformats.org/officeDocument/2006/relationships/slide" Target="slides/slide30.xml"/><Relationship Id="rId34" Type="http://schemas.openxmlformats.org/officeDocument/2006/relationships/slide" Target="slides/slide29.xml"/><Relationship Id="rId37" Type="http://schemas.openxmlformats.org/officeDocument/2006/relationships/slide" Target="slides/slide32.xml"/><Relationship Id="rId36" Type="http://schemas.openxmlformats.org/officeDocument/2006/relationships/slide" Target="slides/slide31.xml"/><Relationship Id="rId39" Type="http://schemas.openxmlformats.org/officeDocument/2006/relationships/slide" Target="slides/slide34.xml"/><Relationship Id="rId38" Type="http://schemas.openxmlformats.org/officeDocument/2006/relationships/slide" Target="slides/slide33.xml"/><Relationship Id="rId20" Type="http://schemas.openxmlformats.org/officeDocument/2006/relationships/slide" Target="slides/slide15.xml"/><Relationship Id="rId22" Type="http://schemas.openxmlformats.org/officeDocument/2006/relationships/slide" Target="slides/slide17.xml"/><Relationship Id="rId21" Type="http://schemas.openxmlformats.org/officeDocument/2006/relationships/slide" Target="slides/slide16.xml"/><Relationship Id="rId24" Type="http://schemas.openxmlformats.org/officeDocument/2006/relationships/slide" Target="slides/slide19.xml"/><Relationship Id="rId23" Type="http://schemas.openxmlformats.org/officeDocument/2006/relationships/slide" Target="slides/slide18.xml"/><Relationship Id="rId26" Type="http://schemas.openxmlformats.org/officeDocument/2006/relationships/slide" Target="slides/slide21.xml"/><Relationship Id="rId25" Type="http://schemas.openxmlformats.org/officeDocument/2006/relationships/slide" Target="slides/slide20.xml"/><Relationship Id="rId28" Type="http://schemas.openxmlformats.org/officeDocument/2006/relationships/slide" Target="slides/slide23.xml"/><Relationship Id="rId27" Type="http://schemas.openxmlformats.org/officeDocument/2006/relationships/slide" Target="slides/slide22.xml"/><Relationship Id="rId29" Type="http://schemas.openxmlformats.org/officeDocument/2006/relationships/slide" Target="slides/slide24.xml"/><Relationship Id="rId51" Type="http://schemas.openxmlformats.org/officeDocument/2006/relationships/font" Target="fonts/Montserrat-italic.fntdata"/><Relationship Id="rId50" Type="http://schemas.openxmlformats.org/officeDocument/2006/relationships/font" Target="fonts/Montserrat-bold.fntdata"/><Relationship Id="rId52" Type="http://schemas.openxmlformats.org/officeDocument/2006/relationships/font" Target="fonts/Montserrat-boldItalic.fntdata"/><Relationship Id="rId11" Type="http://schemas.openxmlformats.org/officeDocument/2006/relationships/slide" Target="slides/slide6.xml"/><Relationship Id="rId10" Type="http://schemas.openxmlformats.org/officeDocument/2006/relationships/slide" Target="slides/slide5.xml"/><Relationship Id="rId13" Type="http://schemas.openxmlformats.org/officeDocument/2006/relationships/slide" Target="slides/slide8.xml"/><Relationship Id="rId12" Type="http://schemas.openxmlformats.org/officeDocument/2006/relationships/slide" Target="slides/slide7.xml"/><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slide" Target="slides/slide12.xml"/><Relationship Id="rId16" Type="http://schemas.openxmlformats.org/officeDocument/2006/relationships/slide" Target="slides/slide11.xml"/><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teenpregnancy.acf.hhs.gov/events/fysbapp-grantee-medical-accuracy-review-mar-training" TargetMode="Externa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docs.google.com/document/d/1f3NzXTB-pTqtlVv_0jDZ6rSJ2HYy8M8wjAlxr_-HgTA/edit?usp=sharing" TargetMode="External"/><Relationship Id="rId3" Type="http://schemas.openxmlformats.org/officeDocument/2006/relationships/hyperlink" Target="https://rhntc.org/resources/materials-review-guidance-tpp-tier-1-grantees" TargetMode="External"/><Relationship Id="rId4" Type="http://schemas.openxmlformats.org/officeDocument/2006/relationships/hyperlink" Target="https://rhntc.org/resources/tpp-program-monitoring-and-evaluation-resource-catalog" TargetMode="External"/><Relationship Id="rId5" Type="http://schemas.openxmlformats.org/officeDocument/2006/relationships/hyperlink" Target="https://rhntc.org/resources/introduction-adaptations-elearning" TargetMode="External"/><Relationship Id="rId6" Type="http://schemas.openxmlformats.org/officeDocument/2006/relationships/hyperlink" Target="https://rhntc.org/resources/introduction-reproductive-anatomy-and-physiology-elearning" TargetMode="Externa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rhntc.org/resources/expectations-tool-tpp23-tier-2-rigorous-impact-evaluation-project-directors" TargetMode="Externa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docs.google.com/document/d/1f3NzXTB-pTqtlVv_0jDZ6rSJ2HYy8M8wjAlxr_-HgTA/edit?usp=sharing" TargetMode="External"/><Relationship Id="rId3" Type="http://schemas.openxmlformats.org/officeDocument/2006/relationships/hyperlink" Target="https://rhntc.org/resources/materials-review-guidance-tpp-tier-1-grantees" TargetMode="Externa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rhntc.org/resources/materials-review-guidance-tpp-tier-1-grantees" TargetMode="External"/><Relationship Id="rId3" Type="http://schemas.openxmlformats.org/officeDocument/2006/relationships/hyperlink" Target="https://rhntc.org/resources/materials-review-guidance-tpp-program-tier-2-rigorous-impact-evaluation" TargetMode="Externa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rhntc.org/resources/ie-medical-review-form" TargetMode="External"/><Relationship Id="rId3" Type="http://schemas.openxmlformats.org/officeDocument/2006/relationships/hyperlink" Target="https://rhntc.org/resources/ie-general-staff-review-form" TargetMode="Externa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4" name="Shape 224"/>
        <p:cNvGrpSpPr/>
        <p:nvPr/>
      </p:nvGrpSpPr>
      <p:grpSpPr>
        <a:xfrm>
          <a:off x="0" y="0"/>
          <a:ext cx="0" cy="0"/>
          <a:chOff x="0" y="0"/>
          <a:chExt cx="0" cy="0"/>
        </a:xfrm>
      </p:grpSpPr>
      <p:sp>
        <p:nvSpPr>
          <p:cNvPr id="225" name="Google Shape;225;p: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
        <p:nvSpPr>
          <p:cNvPr id="226" name="Google Shape;226;p: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Clr>
                <a:schemeClr val="dk1"/>
              </a:buClr>
              <a:buSzPts val="1100"/>
              <a:buFont typeface="Arial"/>
              <a:buNone/>
            </a:pPr>
            <a:r>
              <a:rPr b="1" lang="en">
                <a:solidFill>
                  <a:schemeClr val="dk1"/>
                </a:solidFill>
                <a:latin typeface="Roboto"/>
                <a:ea typeface="Roboto"/>
                <a:cs typeface="Roboto"/>
                <a:sym typeface="Roboto"/>
              </a:rPr>
              <a:t>Annie:</a:t>
            </a:r>
            <a:r>
              <a:rPr lang="en">
                <a:solidFill>
                  <a:schemeClr val="dk1"/>
                </a:solidFill>
                <a:latin typeface="Roboto"/>
                <a:ea typeface="Roboto"/>
                <a:cs typeface="Roboto"/>
                <a:sym typeface="Roboto"/>
              </a:rPr>
              <a:t> </a:t>
            </a:r>
            <a:endParaRPr>
              <a:solidFill>
                <a:schemeClr val="dk1"/>
              </a:solidFill>
              <a:latin typeface="Roboto"/>
              <a:ea typeface="Roboto"/>
              <a:cs typeface="Roboto"/>
              <a:sym typeface="Roboto"/>
            </a:endParaRPr>
          </a:p>
          <a:p>
            <a:pPr indent="0" lvl="0" marL="0" rtl="0" algn="l">
              <a:lnSpc>
                <a:spcPct val="115000"/>
              </a:lnSpc>
              <a:spcBef>
                <a:spcPts val="0"/>
              </a:spcBef>
              <a:spcAft>
                <a:spcPts val="0"/>
              </a:spcAft>
              <a:buClr>
                <a:schemeClr val="dk1"/>
              </a:buClr>
              <a:buSzPts val="1100"/>
              <a:buFont typeface="Arial"/>
              <a:buNone/>
            </a:pPr>
            <a:r>
              <a:rPr lang="en">
                <a:solidFill>
                  <a:schemeClr val="dk1"/>
                </a:solidFill>
              </a:rPr>
              <a:t>Hello! Welcome to the Teen Pregnancy Prevention Program Materials Review Process Webinar. My name is Annie Kim with the RHNTC, or Reproductive Health National Training Center. </a:t>
            </a:r>
            <a:endParaRPr>
              <a:solidFill>
                <a:schemeClr val="dk1"/>
              </a:solidFill>
            </a:endParaRPr>
          </a:p>
          <a:p>
            <a:pPr indent="0" lvl="0" marL="0" rtl="0" algn="l">
              <a:lnSpc>
                <a:spcPct val="115000"/>
              </a:lnSpc>
              <a:spcBef>
                <a:spcPts val="0"/>
              </a:spcBef>
              <a:spcAft>
                <a:spcPts val="0"/>
              </a:spcAft>
              <a:buClr>
                <a:schemeClr val="dk1"/>
              </a:buClr>
              <a:buSzPts val="1100"/>
              <a:buFont typeface="Arial"/>
              <a:buNone/>
            </a:pPr>
            <a:r>
              <a:t/>
            </a:r>
            <a:endParaRPr>
              <a:solidFill>
                <a:schemeClr val="dk1"/>
              </a:solidFill>
            </a:endParaRPr>
          </a:p>
          <a:p>
            <a:pPr indent="0" lvl="0" marL="0" rtl="0" algn="l">
              <a:spcBef>
                <a:spcPts val="0"/>
              </a:spcBef>
              <a:spcAft>
                <a:spcPts val="0"/>
              </a:spcAft>
              <a:buClr>
                <a:schemeClr val="dk1"/>
              </a:buClr>
              <a:buSzPts val="1100"/>
              <a:buFont typeface="Arial"/>
              <a:buNone/>
            </a:pPr>
            <a:r>
              <a:rPr lang="en">
                <a:solidFill>
                  <a:schemeClr val="dk1"/>
                </a:solidFill>
              </a:rPr>
              <a:t>We know your time is valuable and limited and we want to thank you for joining us today. Our hope is that you gain insight from your fellow grantees about the TPP materials review process and that you get up from your desk following the webinar knowing a little bit more about OPA’s materials review expectation and that you feel more confident about meeting this expectation.</a:t>
            </a:r>
            <a:endParaRPr>
              <a:solidFill>
                <a:schemeClr val="dk1"/>
              </a:solidFill>
            </a:endParaRPr>
          </a:p>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8" name="Shape 288"/>
        <p:cNvGrpSpPr/>
        <p:nvPr/>
      </p:nvGrpSpPr>
      <p:grpSpPr>
        <a:xfrm>
          <a:off x="0" y="0"/>
          <a:ext cx="0" cy="0"/>
          <a:chOff x="0" y="0"/>
          <a:chExt cx="0" cy="0"/>
        </a:xfrm>
      </p:grpSpPr>
      <p:sp>
        <p:nvSpPr>
          <p:cNvPr id="289" name="Google Shape;289;g265438b77fb_4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90" name="Google Shape;290;g265438b77fb_4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a:t>Angie: </a:t>
            </a:r>
            <a:r>
              <a:rPr lang="en"/>
              <a:t>Here is what the Title X I&amp;E Medical Review form and Title X I&amp;E General Staff Review Form look like. These review forms are labeled “I&amp;E” </a:t>
            </a:r>
            <a:r>
              <a:rPr lang="en"/>
              <a:t>because</a:t>
            </a:r>
            <a:r>
              <a:rPr lang="en"/>
              <a:t> they support the review of </a:t>
            </a:r>
            <a:r>
              <a:rPr lang="en"/>
              <a:t>informational</a:t>
            </a:r>
            <a:r>
              <a:rPr lang="en"/>
              <a:t> and educational or I&amp;E materials.</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Even though the I&amp;E Medical Review form is designed for Title X grantees, TPP grantees may find it to be a helpful model for their own tool that reviewers can use to evaluate medical accuracy. </a:t>
            </a:r>
            <a:r>
              <a:rPr lang="en">
                <a:solidFill>
                  <a:schemeClr val="dk1"/>
                </a:solidFill>
                <a:highlight>
                  <a:srgbClr val="D0E0E3"/>
                </a:highlight>
              </a:rPr>
              <a:t>Mathematica has another example of this in an Excel spreadsheet and OPA has included a template in their guidance too. So, there are several templates to choose from.</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TPP grantees may find the I&amp;E General Staff Review form to be a helpful model for evaluating the other criteria. You can also refer to online, free readability assessments to determine a material’s reading grade level, as needed. </a:t>
            </a:r>
            <a:r>
              <a:rPr lang="en">
                <a:solidFill>
                  <a:srgbClr val="040C28"/>
                </a:solidFill>
                <a:highlight>
                  <a:srgbClr val="D0E0E3"/>
                </a:highlight>
              </a:rPr>
              <a:t>Flesch-Kincaid readability scores</a:t>
            </a:r>
            <a:r>
              <a:rPr lang="en">
                <a:solidFill>
                  <a:srgbClr val="202124"/>
                </a:solidFill>
                <a:highlight>
                  <a:srgbClr val="D0E0E3"/>
                </a:highlight>
              </a:rPr>
              <a:t> are among the most widely used and heavily tested measures of readability. Other healthcare setting readability assessment tools include the Fry Readility Graph, McLaughlin’s SMOG grading, and the Gunning Fog Index.</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7" name="Shape 297"/>
        <p:cNvGrpSpPr/>
        <p:nvPr/>
      </p:nvGrpSpPr>
      <p:grpSpPr>
        <a:xfrm>
          <a:off x="0" y="0"/>
          <a:ext cx="0" cy="0"/>
          <a:chOff x="0" y="0"/>
          <a:chExt cx="0" cy="0"/>
        </a:xfrm>
      </p:grpSpPr>
      <p:sp>
        <p:nvSpPr>
          <p:cNvPr id="298" name="Google Shape;298;g2a15b29c9b0_0_2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99" name="Google Shape;299;g2a15b29c9b0_0_2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a:t>Angie:</a:t>
            </a:r>
            <a:endParaRPr b="1"/>
          </a:p>
          <a:p>
            <a:pPr indent="0" lvl="0" marL="0" rtl="0" algn="l">
              <a:spcBef>
                <a:spcPts val="0"/>
              </a:spcBef>
              <a:spcAft>
                <a:spcPts val="0"/>
              </a:spcAft>
              <a:buNone/>
            </a:pPr>
            <a:r>
              <a:rPr lang="en"/>
              <a:t>Next, let’s review some of the documentation recommendations.</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3" name="Shape 303"/>
        <p:cNvGrpSpPr/>
        <p:nvPr/>
      </p:nvGrpSpPr>
      <p:grpSpPr>
        <a:xfrm>
          <a:off x="0" y="0"/>
          <a:ext cx="0" cy="0"/>
          <a:chOff x="0" y="0"/>
          <a:chExt cx="0" cy="0"/>
        </a:xfrm>
      </p:grpSpPr>
      <p:sp>
        <p:nvSpPr>
          <p:cNvPr id="304" name="Google Shape;304;g232d3883cbc_0_1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05" name="Google Shape;305;g232d3883cbc_0_1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a:t>Angie:</a:t>
            </a:r>
            <a:endParaRPr b="1"/>
          </a:p>
          <a:p>
            <a:pPr indent="0" lvl="0" marL="0" rtl="0" algn="l">
              <a:spcBef>
                <a:spcPts val="0"/>
              </a:spcBef>
              <a:spcAft>
                <a:spcPts val="0"/>
              </a:spcAft>
              <a:buNone/>
            </a:pPr>
            <a:r>
              <a:rPr lang="en"/>
              <a:t>All grantees should document the following r</a:t>
            </a:r>
            <a:r>
              <a:rPr lang="en">
                <a:solidFill>
                  <a:schemeClr val="dk1"/>
                </a:solidFill>
              </a:rPr>
              <a:t>eview information: </a:t>
            </a:r>
            <a:endParaRPr>
              <a:solidFill>
                <a:schemeClr val="dk1"/>
              </a:solidFill>
            </a:endParaRPr>
          </a:p>
          <a:p>
            <a:pPr indent="-298450" lvl="0" marL="457200" rtl="0" algn="l">
              <a:spcBef>
                <a:spcPts val="0"/>
              </a:spcBef>
              <a:spcAft>
                <a:spcPts val="0"/>
              </a:spcAft>
              <a:buClr>
                <a:schemeClr val="dk1"/>
              </a:buClr>
              <a:buSzPts val="1100"/>
              <a:buChar char="●"/>
            </a:pPr>
            <a:r>
              <a:rPr lang="en">
                <a:solidFill>
                  <a:schemeClr val="dk1"/>
                </a:solidFill>
              </a:rPr>
              <a:t>Review completed date</a:t>
            </a:r>
            <a:endParaRPr>
              <a:solidFill>
                <a:schemeClr val="dk1"/>
              </a:solidFill>
            </a:endParaRPr>
          </a:p>
          <a:p>
            <a:pPr indent="-298450" lvl="0" marL="457200" rtl="0" algn="l">
              <a:spcBef>
                <a:spcPts val="0"/>
              </a:spcBef>
              <a:spcAft>
                <a:spcPts val="0"/>
              </a:spcAft>
              <a:buClr>
                <a:schemeClr val="dk1"/>
              </a:buClr>
              <a:buSzPts val="1100"/>
              <a:buChar char="●"/>
            </a:pPr>
            <a:r>
              <a:rPr lang="en">
                <a:solidFill>
                  <a:schemeClr val="dk1"/>
                </a:solidFill>
              </a:rPr>
              <a:t>Review coordinator (this is the person assigning reviews and collecting review results, include their name and role/title on the grant):</a:t>
            </a:r>
            <a:endParaRPr>
              <a:solidFill>
                <a:schemeClr val="dk1"/>
              </a:solidFill>
            </a:endParaRPr>
          </a:p>
          <a:p>
            <a:pPr indent="-298450" lvl="0" marL="457200" rtl="0" algn="l">
              <a:spcBef>
                <a:spcPts val="0"/>
              </a:spcBef>
              <a:spcAft>
                <a:spcPts val="0"/>
              </a:spcAft>
              <a:buClr>
                <a:schemeClr val="dk1"/>
              </a:buClr>
              <a:buSzPts val="1100"/>
              <a:buChar char="●"/>
            </a:pPr>
            <a:r>
              <a:rPr lang="en">
                <a:solidFill>
                  <a:schemeClr val="dk1"/>
                </a:solidFill>
              </a:rPr>
              <a:t>Name of all reviewers (include discipline and/or area of expertise for each)</a:t>
            </a:r>
            <a:endParaRPr>
              <a:solidFill>
                <a:schemeClr val="dk1"/>
              </a:solidFill>
            </a:endParaRPr>
          </a:p>
          <a:p>
            <a:pPr indent="-298450" lvl="0" marL="457200" rtl="0" algn="l">
              <a:spcBef>
                <a:spcPts val="0"/>
              </a:spcBef>
              <a:spcAft>
                <a:spcPts val="0"/>
              </a:spcAft>
              <a:buClr>
                <a:schemeClr val="dk1"/>
              </a:buClr>
              <a:buSzPts val="1100"/>
              <a:buChar char="●"/>
            </a:pPr>
            <a:r>
              <a:rPr lang="en">
                <a:solidFill>
                  <a:schemeClr val="dk1"/>
                </a:solidFill>
              </a:rPr>
              <a:t>Description of review process (e.g., is this reviewer focusing on one particular area, such as age- appropriateness, are they reviewing multiple items, are they a sole reviewer or are they reviewing alongside others, etc.)</a:t>
            </a:r>
            <a:endParaRPr>
              <a:solidFill>
                <a:schemeClr val="dk1"/>
              </a:solidFill>
            </a:endParaRPr>
          </a:p>
          <a:p>
            <a:pPr indent="0" lvl="0" marL="0" rtl="0" algn="l">
              <a:spcBef>
                <a:spcPts val="1200"/>
              </a:spcBef>
              <a:spcAft>
                <a:spcPts val="1200"/>
              </a:spcAft>
              <a:buNone/>
            </a:pPr>
            <a:r>
              <a:rPr lang="en">
                <a:solidFill>
                  <a:schemeClr val="dk1"/>
                </a:solidFill>
                <a:highlight>
                  <a:srgbClr val="D0E0E3"/>
                </a:highlight>
              </a:rPr>
              <a:t>You may be wondering WHY should you document this information. OPA does not require it. However, you will need to report the findings and how the findings were addressed as part of your SAPR and the process should be reflected in your work plan. Documenting this review information could also help you track your materials review more easily or more frequently and may allow you to use a continuous quality improvement or CQI process to update the structure, the reviewers, etc.</a:t>
            </a:r>
            <a:endParaRPr>
              <a:solidFill>
                <a:schemeClr val="dk1"/>
              </a:solidFill>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0" name="Shape 310"/>
        <p:cNvGrpSpPr/>
        <p:nvPr/>
      </p:nvGrpSpPr>
      <p:grpSpPr>
        <a:xfrm>
          <a:off x="0" y="0"/>
          <a:ext cx="0" cy="0"/>
          <a:chOff x="0" y="0"/>
          <a:chExt cx="0" cy="0"/>
        </a:xfrm>
      </p:grpSpPr>
      <p:sp>
        <p:nvSpPr>
          <p:cNvPr id="311" name="Google Shape;311;g29e264af189_0_68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12" name="Google Shape;312;g29e264af189_0_68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1200"/>
              </a:spcBef>
              <a:spcAft>
                <a:spcPts val="0"/>
              </a:spcAft>
              <a:buClr>
                <a:schemeClr val="dk1"/>
              </a:buClr>
              <a:buSzPts val="1100"/>
              <a:buFont typeface="Arial"/>
              <a:buNone/>
            </a:pPr>
            <a:r>
              <a:rPr b="1" lang="en">
                <a:solidFill>
                  <a:schemeClr val="dk1"/>
                </a:solidFill>
              </a:rPr>
              <a:t>Angie: </a:t>
            </a:r>
            <a:r>
              <a:rPr lang="en">
                <a:solidFill>
                  <a:schemeClr val="dk1"/>
                </a:solidFill>
              </a:rPr>
              <a:t>Reviews should be done on all project-related materials, not only EBPs </a:t>
            </a:r>
            <a:r>
              <a:rPr lang="en">
                <a:solidFill>
                  <a:schemeClr val="dk1"/>
                </a:solidFill>
                <a:highlight>
                  <a:srgbClr val="D0E0E3"/>
                </a:highlight>
              </a:rPr>
              <a:t>or innovative and promising interventions</a:t>
            </a:r>
            <a:r>
              <a:rPr lang="en">
                <a:solidFill>
                  <a:schemeClr val="dk1"/>
                </a:solidFill>
              </a:rPr>
              <a:t>. This may include but is not limited to public service announcements, supplemental material, awareness campaign materials, pamphlets, presentation, etc. Before sending the review tool to a reviewer, the review coordinator should fill out the following for each item that will be reviewed:</a:t>
            </a:r>
            <a:endParaRPr>
              <a:solidFill>
                <a:schemeClr val="dk1"/>
              </a:solidFill>
            </a:endParaRPr>
          </a:p>
          <a:p>
            <a:pPr indent="-298450" lvl="0" marL="457200" rtl="0" algn="l">
              <a:spcBef>
                <a:spcPts val="1200"/>
              </a:spcBef>
              <a:spcAft>
                <a:spcPts val="0"/>
              </a:spcAft>
              <a:buClr>
                <a:schemeClr val="dk1"/>
              </a:buClr>
              <a:buSzPts val="1100"/>
              <a:buChar char="●"/>
            </a:pPr>
            <a:r>
              <a:rPr lang="en">
                <a:solidFill>
                  <a:schemeClr val="dk1"/>
                </a:solidFill>
              </a:rPr>
              <a:t>Intervention/material name:</a:t>
            </a:r>
            <a:endParaRPr>
              <a:solidFill>
                <a:schemeClr val="dk1"/>
              </a:solidFill>
            </a:endParaRPr>
          </a:p>
          <a:p>
            <a:pPr indent="-298450" lvl="0" marL="457200" rtl="0" algn="l">
              <a:spcBef>
                <a:spcPts val="0"/>
              </a:spcBef>
              <a:spcAft>
                <a:spcPts val="0"/>
              </a:spcAft>
              <a:buClr>
                <a:schemeClr val="dk1"/>
              </a:buClr>
              <a:buSzPts val="1100"/>
              <a:buChar char="●"/>
            </a:pPr>
            <a:r>
              <a:rPr lang="en">
                <a:solidFill>
                  <a:schemeClr val="dk1"/>
                </a:solidFill>
              </a:rPr>
              <a:t>Type of material (e.g., curriculum, video, brochure):</a:t>
            </a:r>
            <a:endParaRPr>
              <a:solidFill>
                <a:schemeClr val="dk1"/>
              </a:solidFill>
            </a:endParaRPr>
          </a:p>
          <a:p>
            <a:pPr indent="-298450" lvl="0" marL="457200" rtl="0" algn="l">
              <a:spcBef>
                <a:spcPts val="0"/>
              </a:spcBef>
              <a:spcAft>
                <a:spcPts val="0"/>
              </a:spcAft>
              <a:buClr>
                <a:schemeClr val="dk1"/>
              </a:buClr>
              <a:buSzPts val="1100"/>
              <a:buChar char="●"/>
            </a:pPr>
            <a:r>
              <a:rPr lang="en">
                <a:solidFill>
                  <a:schemeClr val="dk1"/>
                </a:solidFill>
              </a:rPr>
              <a:t>Edition:</a:t>
            </a:r>
            <a:endParaRPr>
              <a:solidFill>
                <a:schemeClr val="dk1"/>
              </a:solidFill>
            </a:endParaRPr>
          </a:p>
          <a:p>
            <a:pPr indent="-298450" lvl="0" marL="457200" rtl="0" algn="l">
              <a:spcBef>
                <a:spcPts val="0"/>
              </a:spcBef>
              <a:spcAft>
                <a:spcPts val="0"/>
              </a:spcAft>
              <a:buClr>
                <a:schemeClr val="dk1"/>
              </a:buClr>
              <a:buSzPts val="1100"/>
              <a:buChar char="●"/>
            </a:pPr>
            <a:r>
              <a:rPr lang="en">
                <a:solidFill>
                  <a:schemeClr val="dk1"/>
                </a:solidFill>
              </a:rPr>
              <a:t>Author or publisher:</a:t>
            </a:r>
            <a:endParaRPr>
              <a:solidFill>
                <a:schemeClr val="dk1"/>
              </a:solidFill>
            </a:endParaRPr>
          </a:p>
          <a:p>
            <a:pPr indent="-298450" lvl="0" marL="457200" rtl="0" algn="l">
              <a:spcBef>
                <a:spcPts val="0"/>
              </a:spcBef>
              <a:spcAft>
                <a:spcPts val="0"/>
              </a:spcAft>
              <a:buClr>
                <a:schemeClr val="dk1"/>
              </a:buClr>
              <a:buSzPts val="1100"/>
              <a:buChar char="●"/>
            </a:pPr>
            <a:r>
              <a:rPr lang="en">
                <a:solidFill>
                  <a:schemeClr val="dk1"/>
                </a:solidFill>
              </a:rPr>
              <a:t>Copyright date:</a:t>
            </a:r>
            <a:endParaRPr>
              <a:solidFill>
                <a:schemeClr val="dk1"/>
              </a:solidFill>
            </a:endParaRPr>
          </a:p>
          <a:p>
            <a:pPr indent="-298450" lvl="0" marL="457200" rtl="0" algn="l">
              <a:spcBef>
                <a:spcPts val="0"/>
              </a:spcBef>
              <a:spcAft>
                <a:spcPts val="0"/>
              </a:spcAft>
              <a:buClr>
                <a:schemeClr val="dk1"/>
              </a:buClr>
              <a:buSzPts val="1100"/>
              <a:buChar char="●"/>
            </a:pPr>
            <a:r>
              <a:rPr lang="en">
                <a:solidFill>
                  <a:schemeClr val="dk1"/>
                </a:solidFill>
              </a:rPr>
              <a:t>Target audience and setting for program implementation:</a:t>
            </a:r>
            <a:endParaRPr>
              <a:solidFill>
                <a:schemeClr val="dk1"/>
              </a:solidFill>
            </a:endParaRPr>
          </a:p>
          <a:p>
            <a:pPr indent="-298450" lvl="0" marL="457200" rtl="0" algn="l">
              <a:spcBef>
                <a:spcPts val="0"/>
              </a:spcBef>
              <a:spcAft>
                <a:spcPts val="0"/>
              </a:spcAft>
              <a:buClr>
                <a:schemeClr val="dk1"/>
              </a:buClr>
              <a:buSzPts val="1100"/>
              <a:buChar char="●"/>
            </a:pPr>
            <a:r>
              <a:rPr lang="en">
                <a:solidFill>
                  <a:schemeClr val="dk1"/>
                </a:solidFill>
              </a:rPr>
              <a:t>Components (e.g., workbook, handout, facilitator manual):</a:t>
            </a:r>
            <a:endParaRPr>
              <a:solidFill>
                <a:schemeClr val="dk1"/>
              </a:solidFill>
            </a:endParaRPr>
          </a:p>
          <a:p>
            <a:pPr indent="-298450" lvl="0" marL="457200" rtl="0" algn="l">
              <a:spcBef>
                <a:spcPts val="0"/>
              </a:spcBef>
              <a:spcAft>
                <a:spcPts val="0"/>
              </a:spcAft>
              <a:buClr>
                <a:schemeClr val="dk1"/>
              </a:buClr>
              <a:buSzPts val="1100"/>
              <a:buChar char="●"/>
            </a:pPr>
            <a:r>
              <a:rPr lang="en">
                <a:solidFill>
                  <a:schemeClr val="dk1"/>
                </a:solidFill>
              </a:rPr>
              <a:t>No. of pages/minutes (total and per component)</a:t>
            </a:r>
            <a:endParaRPr>
              <a:solidFill>
                <a:schemeClr val="dk1"/>
              </a:solidFill>
            </a:endParaRPr>
          </a:p>
          <a:p>
            <a:pPr indent="-298450" lvl="0" marL="457200" rtl="0" algn="l">
              <a:spcBef>
                <a:spcPts val="0"/>
              </a:spcBef>
              <a:spcAft>
                <a:spcPts val="0"/>
              </a:spcAft>
              <a:buClr>
                <a:schemeClr val="dk1"/>
              </a:buClr>
              <a:buSzPts val="1100"/>
              <a:buChar char="●"/>
            </a:pPr>
            <a:r>
              <a:rPr lang="en">
                <a:solidFill>
                  <a:schemeClr val="dk1"/>
                </a:solidFill>
              </a:rPr>
              <a:t>Paragraph or exhibit</a:t>
            </a:r>
            <a:endParaRPr>
              <a:solidFill>
                <a:schemeClr val="dk1"/>
              </a:solidFill>
            </a:endParaRPr>
          </a:p>
          <a:p>
            <a:pPr indent="-298450" lvl="0" marL="457200" rtl="0" algn="l">
              <a:spcBef>
                <a:spcPts val="0"/>
              </a:spcBef>
              <a:spcAft>
                <a:spcPts val="0"/>
              </a:spcAft>
              <a:buClr>
                <a:schemeClr val="dk1"/>
              </a:buClr>
              <a:buSzPts val="1100"/>
              <a:buChar char="●"/>
            </a:pPr>
            <a:r>
              <a:rPr lang="en">
                <a:solidFill>
                  <a:schemeClr val="dk1"/>
                </a:solidFill>
              </a:rPr>
              <a:t>Does the intervention/material include medical information (yes or no) </a:t>
            </a:r>
            <a:endParaRPr>
              <a:solidFill>
                <a:schemeClr val="dk1"/>
              </a:solidFill>
            </a:endParaRPr>
          </a:p>
          <a:p>
            <a:pPr indent="-298450" lvl="0" marL="457200" rtl="0" algn="l">
              <a:spcBef>
                <a:spcPts val="0"/>
              </a:spcBef>
              <a:spcAft>
                <a:spcPts val="0"/>
              </a:spcAft>
              <a:buClr>
                <a:schemeClr val="dk1"/>
              </a:buClr>
              <a:buSzPts val="1100"/>
              <a:buChar char="●"/>
            </a:pPr>
            <a:r>
              <a:rPr lang="en">
                <a:solidFill>
                  <a:schemeClr val="dk1"/>
                </a:solidFill>
              </a:rPr>
              <a:t>Brief description of the intervention/material and how it will be used in the funded project</a:t>
            </a:r>
            <a:endParaRPr>
              <a:solidFill>
                <a:schemeClr val="dk1"/>
              </a:solidFill>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8" name="Shape 318"/>
        <p:cNvGrpSpPr/>
        <p:nvPr/>
      </p:nvGrpSpPr>
      <p:grpSpPr>
        <a:xfrm>
          <a:off x="0" y="0"/>
          <a:ext cx="0" cy="0"/>
          <a:chOff x="0" y="0"/>
          <a:chExt cx="0" cy="0"/>
        </a:xfrm>
      </p:grpSpPr>
      <p:sp>
        <p:nvSpPr>
          <p:cNvPr id="319" name="Google Shape;319;g2a15b29c9b0_0_6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20" name="Google Shape;320;g2a15b29c9b0_0_6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b="1" lang="en">
                <a:solidFill>
                  <a:schemeClr val="dk1"/>
                </a:solidFill>
              </a:rPr>
              <a:t>Angie: </a:t>
            </a:r>
            <a:endParaRPr b="1">
              <a:solidFill>
                <a:schemeClr val="dk1"/>
              </a:solidFill>
            </a:endParaRPr>
          </a:p>
          <a:p>
            <a:pPr indent="0" lvl="0" marL="0" rtl="0" algn="l">
              <a:lnSpc>
                <a:spcPct val="115000"/>
              </a:lnSpc>
              <a:spcBef>
                <a:spcPts val="600"/>
              </a:spcBef>
              <a:spcAft>
                <a:spcPts val="0"/>
              </a:spcAft>
              <a:buNone/>
            </a:pPr>
            <a:r>
              <a:rPr lang="en">
                <a:solidFill>
                  <a:schemeClr val="dk1"/>
                </a:solidFill>
              </a:rPr>
              <a:t>Document whether the materials meets OPA’s criteria. </a:t>
            </a:r>
            <a:endParaRPr>
              <a:solidFill>
                <a:schemeClr val="dk1"/>
              </a:solidFill>
            </a:endParaRPr>
          </a:p>
          <a:p>
            <a:pPr indent="0" lvl="0" marL="0" rtl="0" algn="l">
              <a:lnSpc>
                <a:spcPct val="115000"/>
              </a:lnSpc>
              <a:spcBef>
                <a:spcPts val="600"/>
              </a:spcBef>
              <a:spcAft>
                <a:spcPts val="0"/>
              </a:spcAft>
              <a:buNone/>
            </a:pPr>
            <a:r>
              <a:rPr b="1" lang="en">
                <a:solidFill>
                  <a:schemeClr val="dk1"/>
                </a:solidFill>
              </a:rPr>
              <a:t>Document issues and recommended changes to each material</a:t>
            </a:r>
            <a:r>
              <a:rPr lang="en">
                <a:solidFill>
                  <a:schemeClr val="dk1"/>
                </a:solidFill>
              </a:rPr>
              <a:t>, including the original language, the modified language, and where the edit was made (i.e., page number, location of change). For documentation suggestions, see the Sample Materials Review Form in OPA’s materials review guidance.</a:t>
            </a:r>
            <a:endParaRPr b="1">
              <a:solidFill>
                <a:schemeClr val="dk1"/>
              </a:solidFill>
            </a:endParaRPr>
          </a:p>
          <a:p>
            <a:pPr indent="0" lvl="0" marL="0" rtl="0" algn="l">
              <a:spcBef>
                <a:spcPts val="1200"/>
              </a:spcBef>
              <a:spcAft>
                <a:spcPts val="0"/>
              </a:spcAft>
              <a:buNone/>
            </a:pPr>
            <a:r>
              <a:rPr lang="en">
                <a:solidFill>
                  <a:schemeClr val="dk1"/>
                </a:solidFill>
              </a:rPr>
              <a:t>It might be helpful to think about the following questions:</a:t>
            </a:r>
            <a:endParaRPr>
              <a:solidFill>
                <a:schemeClr val="dk1"/>
              </a:solidFill>
            </a:endParaRPr>
          </a:p>
          <a:p>
            <a:pPr indent="-298450" lvl="0" marL="457200" rtl="0" algn="l">
              <a:spcBef>
                <a:spcPts val="1200"/>
              </a:spcBef>
              <a:spcAft>
                <a:spcPts val="0"/>
              </a:spcAft>
              <a:buClr>
                <a:schemeClr val="dk1"/>
              </a:buClr>
              <a:buSzPts val="1100"/>
              <a:buChar char="●"/>
            </a:pPr>
            <a:r>
              <a:rPr lang="en">
                <a:solidFill>
                  <a:schemeClr val="dk1"/>
                </a:solidFill>
              </a:rPr>
              <a:t>What topic does this cover?</a:t>
            </a:r>
            <a:endParaRPr>
              <a:solidFill>
                <a:schemeClr val="dk1"/>
              </a:solidFill>
            </a:endParaRPr>
          </a:p>
          <a:p>
            <a:pPr indent="-298450" lvl="0" marL="457200" rtl="0" algn="l">
              <a:spcBef>
                <a:spcPts val="0"/>
              </a:spcBef>
              <a:spcAft>
                <a:spcPts val="0"/>
              </a:spcAft>
              <a:buClr>
                <a:schemeClr val="dk1"/>
              </a:buClr>
              <a:buSzPts val="1100"/>
              <a:buChar char="●"/>
            </a:pPr>
            <a:r>
              <a:rPr lang="en">
                <a:solidFill>
                  <a:schemeClr val="dk1"/>
                </a:solidFill>
              </a:rPr>
              <a:t>What are the issue area(s) (e.g., medical accuracy, age appropriateness, cultural &amp; linguistic appropriateness, or trauma-informed)?</a:t>
            </a:r>
            <a:endParaRPr>
              <a:solidFill>
                <a:schemeClr val="dk1"/>
              </a:solidFill>
            </a:endParaRPr>
          </a:p>
          <a:p>
            <a:pPr indent="-298450" lvl="0" marL="457200" rtl="0" algn="l">
              <a:spcBef>
                <a:spcPts val="0"/>
              </a:spcBef>
              <a:spcAft>
                <a:spcPts val="0"/>
              </a:spcAft>
              <a:buClr>
                <a:schemeClr val="dk1"/>
              </a:buClr>
              <a:buSzPts val="1100"/>
              <a:buChar char="●"/>
            </a:pPr>
            <a:r>
              <a:rPr lang="en">
                <a:solidFill>
                  <a:schemeClr val="dk1"/>
                </a:solidFill>
              </a:rPr>
              <a:t>What are the details of the issue?</a:t>
            </a:r>
            <a:endParaRPr>
              <a:solidFill>
                <a:schemeClr val="dk1"/>
              </a:solidFill>
            </a:endParaRPr>
          </a:p>
          <a:p>
            <a:pPr indent="-298450" lvl="0" marL="457200" rtl="0" algn="l">
              <a:spcBef>
                <a:spcPts val="0"/>
              </a:spcBef>
              <a:spcAft>
                <a:spcPts val="0"/>
              </a:spcAft>
              <a:buClr>
                <a:schemeClr val="dk1"/>
              </a:buClr>
              <a:buSzPts val="1100"/>
              <a:buChar char="●"/>
            </a:pPr>
            <a:r>
              <a:rPr lang="en">
                <a:solidFill>
                  <a:schemeClr val="dk1"/>
                </a:solidFill>
              </a:rPr>
              <a:t>What is your recommendation to address the issue?</a:t>
            </a:r>
            <a:endParaRPr>
              <a:solidFill>
                <a:schemeClr val="dk1"/>
              </a:solidFill>
            </a:endParaRPr>
          </a:p>
          <a:p>
            <a:pPr indent="-298450" lvl="0" marL="457200" rtl="0" algn="l">
              <a:spcBef>
                <a:spcPts val="0"/>
              </a:spcBef>
              <a:spcAft>
                <a:spcPts val="0"/>
              </a:spcAft>
              <a:buClr>
                <a:schemeClr val="dk1"/>
              </a:buClr>
              <a:buSzPts val="1100"/>
              <a:buChar char="●"/>
            </a:pPr>
            <a:r>
              <a:rPr lang="en">
                <a:solidFill>
                  <a:schemeClr val="dk1"/>
                </a:solidFill>
              </a:rPr>
              <a:t>If reviewing a video, include the title of video you are reviewing</a:t>
            </a:r>
            <a:endParaRPr>
              <a:solidFill>
                <a:schemeClr val="dk1"/>
              </a:solidFill>
            </a:endParaRPr>
          </a:p>
          <a:p>
            <a:pPr indent="-298450" lvl="0" marL="457200" rtl="0" algn="l">
              <a:spcBef>
                <a:spcPts val="0"/>
              </a:spcBef>
              <a:spcAft>
                <a:spcPts val="0"/>
              </a:spcAft>
              <a:buClr>
                <a:schemeClr val="dk1"/>
              </a:buClr>
              <a:buSzPts val="1100"/>
              <a:buChar char="●"/>
            </a:pPr>
            <a:r>
              <a:rPr lang="en">
                <a:solidFill>
                  <a:schemeClr val="dk1"/>
                </a:solidFill>
              </a:rPr>
              <a:t>For each of the suggestions or issues noted, document the following:</a:t>
            </a:r>
            <a:endParaRPr>
              <a:solidFill>
                <a:schemeClr val="dk1"/>
              </a:solidFill>
            </a:endParaRPr>
          </a:p>
          <a:p>
            <a:pPr indent="-298450" lvl="1" marL="914400" rtl="0" algn="l">
              <a:spcBef>
                <a:spcPts val="0"/>
              </a:spcBef>
              <a:spcAft>
                <a:spcPts val="0"/>
              </a:spcAft>
              <a:buClr>
                <a:schemeClr val="dk1"/>
              </a:buClr>
              <a:buSzPts val="1100"/>
              <a:buChar char="○"/>
            </a:pPr>
            <a:r>
              <a:rPr lang="en">
                <a:solidFill>
                  <a:schemeClr val="dk1"/>
                </a:solidFill>
              </a:rPr>
              <a:t>Minute number:</a:t>
            </a:r>
            <a:endParaRPr>
              <a:solidFill>
                <a:schemeClr val="dk1"/>
              </a:solidFill>
            </a:endParaRPr>
          </a:p>
          <a:p>
            <a:pPr indent="-298450" lvl="1" marL="914400" rtl="0" algn="l">
              <a:spcBef>
                <a:spcPts val="0"/>
              </a:spcBef>
              <a:spcAft>
                <a:spcPts val="0"/>
              </a:spcAft>
              <a:buClr>
                <a:schemeClr val="dk1"/>
              </a:buClr>
              <a:buSzPts val="1100"/>
              <a:buChar char="○"/>
            </a:pPr>
            <a:r>
              <a:rPr lang="en">
                <a:solidFill>
                  <a:schemeClr val="dk1"/>
                </a:solidFill>
              </a:rPr>
              <a:t>Description of Scene:</a:t>
            </a:r>
            <a:endParaRPr>
              <a:solidFill>
                <a:schemeClr val="dk1"/>
              </a:solidFill>
            </a:endParaRPr>
          </a:p>
          <a:p>
            <a:pPr indent="-298450" lvl="1" marL="914400" rtl="0" algn="l">
              <a:spcBef>
                <a:spcPts val="0"/>
              </a:spcBef>
              <a:spcAft>
                <a:spcPts val="0"/>
              </a:spcAft>
              <a:buClr>
                <a:schemeClr val="dk1"/>
              </a:buClr>
              <a:buSzPts val="1100"/>
              <a:buChar char="○"/>
            </a:pPr>
            <a:r>
              <a:rPr lang="en">
                <a:solidFill>
                  <a:schemeClr val="dk1"/>
                </a:solidFill>
              </a:rPr>
              <a:t>What topic does this cover?</a:t>
            </a:r>
            <a:endParaRPr>
              <a:solidFill>
                <a:schemeClr val="dk1"/>
              </a:solidFill>
            </a:endParaRPr>
          </a:p>
          <a:p>
            <a:pPr indent="-298450" lvl="1" marL="914400" rtl="0" algn="l">
              <a:spcBef>
                <a:spcPts val="0"/>
              </a:spcBef>
              <a:spcAft>
                <a:spcPts val="0"/>
              </a:spcAft>
              <a:buClr>
                <a:schemeClr val="dk1"/>
              </a:buClr>
              <a:buSzPts val="1100"/>
              <a:buChar char="○"/>
            </a:pPr>
            <a:r>
              <a:rPr lang="en">
                <a:solidFill>
                  <a:schemeClr val="dk1"/>
                </a:solidFill>
              </a:rPr>
              <a:t>What issue area(s) (e.g., medical accuracy, age appropriateness, cultural &amp; linguistic appropriateness, or trauma-informed)?</a:t>
            </a:r>
            <a:endParaRPr>
              <a:solidFill>
                <a:schemeClr val="dk1"/>
              </a:solidFill>
            </a:endParaRPr>
          </a:p>
          <a:p>
            <a:pPr indent="-298450" lvl="1" marL="914400" rtl="0" algn="l">
              <a:spcBef>
                <a:spcPts val="0"/>
              </a:spcBef>
              <a:spcAft>
                <a:spcPts val="0"/>
              </a:spcAft>
              <a:buClr>
                <a:schemeClr val="dk1"/>
              </a:buClr>
              <a:buSzPts val="1100"/>
              <a:buChar char="○"/>
            </a:pPr>
            <a:r>
              <a:rPr lang="en">
                <a:solidFill>
                  <a:schemeClr val="dk1"/>
                </a:solidFill>
              </a:rPr>
              <a:t>What are the details of the issue?</a:t>
            </a:r>
            <a:endParaRPr>
              <a:solidFill>
                <a:schemeClr val="dk1"/>
              </a:solidFill>
            </a:endParaRPr>
          </a:p>
          <a:p>
            <a:pPr indent="-298450" lvl="1" marL="914400" rtl="0" algn="l">
              <a:spcBef>
                <a:spcPts val="0"/>
              </a:spcBef>
              <a:spcAft>
                <a:spcPts val="0"/>
              </a:spcAft>
              <a:buClr>
                <a:schemeClr val="dk1"/>
              </a:buClr>
              <a:buSzPts val="1100"/>
              <a:buChar char="○"/>
            </a:pPr>
            <a:r>
              <a:rPr lang="en">
                <a:solidFill>
                  <a:schemeClr val="dk1"/>
                </a:solidFill>
              </a:rPr>
              <a:t>What is your recommendation to address the issue?</a:t>
            </a:r>
            <a:endParaRPr>
              <a:solidFill>
                <a:schemeClr val="dk1"/>
              </a:solidFill>
            </a:endParaRPr>
          </a:p>
          <a:p>
            <a:pPr indent="0" lvl="0" marL="0" rtl="0" algn="l">
              <a:spcBef>
                <a:spcPts val="1200"/>
              </a:spcBef>
              <a:spcAft>
                <a:spcPts val="1200"/>
              </a:spcAft>
              <a:buNone/>
            </a:pPr>
            <a:r>
              <a:rPr lang="en">
                <a:solidFill>
                  <a:schemeClr val="dk1"/>
                </a:solidFill>
              </a:rPr>
              <a:t>Ask members of the intended population to review the changes. This helps ensure that changes to each material reflect and resonate with the priority audience.</a:t>
            </a:r>
            <a:endParaRPr>
              <a:solidFill>
                <a:schemeClr val="dk1"/>
              </a:solidFill>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5" name="Shape 325"/>
        <p:cNvGrpSpPr/>
        <p:nvPr/>
      </p:nvGrpSpPr>
      <p:grpSpPr>
        <a:xfrm>
          <a:off x="0" y="0"/>
          <a:ext cx="0" cy="0"/>
          <a:chOff x="0" y="0"/>
          <a:chExt cx="0" cy="0"/>
        </a:xfrm>
      </p:grpSpPr>
      <p:sp>
        <p:nvSpPr>
          <p:cNvPr id="326" name="Google Shape;326;g2a15b29c9b0_0_2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27" name="Google Shape;327;g2a15b29c9b0_0_2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We are excited to have Jenn Todd with us from the UT Teen Health today. Welcome, Jenn! Thank you for joining us today to chat about your program’s experience in building out your materials review process, particularly ensuring the medical accuracy of your materials.</a:t>
            </a:r>
            <a:endParaRPr/>
          </a:p>
          <a:p>
            <a:pPr indent="0" lvl="0" marL="0" rtl="0" algn="l">
              <a:spcBef>
                <a:spcPts val="0"/>
              </a:spcBef>
              <a:spcAft>
                <a:spcPts val="0"/>
              </a:spcAft>
              <a:buNone/>
            </a:pPr>
            <a:r>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1" name="Shape 331"/>
        <p:cNvGrpSpPr/>
        <p:nvPr/>
      </p:nvGrpSpPr>
      <p:grpSpPr>
        <a:xfrm>
          <a:off x="0" y="0"/>
          <a:ext cx="0" cy="0"/>
          <a:chOff x="0" y="0"/>
          <a:chExt cx="0" cy="0"/>
        </a:xfrm>
      </p:grpSpPr>
      <p:sp>
        <p:nvSpPr>
          <p:cNvPr id="332" name="Google Shape;332;g23e0fc40ac8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33" name="Google Shape;333;g23e0fc40ac8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solidFill>
                  <a:schemeClr val="dk1"/>
                </a:solidFill>
              </a:rPr>
              <a:t>Introduce Jenn with brief bio. </a:t>
            </a:r>
            <a:endParaRPr>
              <a:solidFill>
                <a:schemeClr val="dk1"/>
              </a:solidFill>
            </a:endParaRPr>
          </a:p>
          <a:p>
            <a:pPr indent="0" lvl="0" marL="0" rtl="0" algn="l">
              <a:spcBef>
                <a:spcPts val="0"/>
              </a:spcBef>
              <a:spcAft>
                <a:spcPts val="0"/>
              </a:spcAft>
              <a:buClr>
                <a:schemeClr val="dk1"/>
              </a:buClr>
              <a:buSzPts val="1100"/>
              <a:buFont typeface="Arial"/>
              <a:buNone/>
            </a:pPr>
            <a:r>
              <a:t/>
            </a:r>
            <a:endParaRPr>
              <a:solidFill>
                <a:schemeClr val="dk1"/>
              </a:solidFill>
            </a:endParaRPr>
          </a:p>
          <a:p>
            <a:pPr indent="0" lvl="0" marL="0" rtl="0" algn="l">
              <a:spcBef>
                <a:spcPts val="0"/>
              </a:spcBef>
              <a:spcAft>
                <a:spcPts val="0"/>
              </a:spcAft>
              <a:buClr>
                <a:schemeClr val="dk1"/>
              </a:buClr>
              <a:buSzPts val="1100"/>
              <a:buFont typeface="Arial"/>
              <a:buNone/>
            </a:pPr>
            <a:r>
              <a:rPr lang="en" sz="1800">
                <a:solidFill>
                  <a:schemeClr val="dk1"/>
                </a:solidFill>
                <a:latin typeface="Times New Roman"/>
                <a:ea typeface="Times New Roman"/>
                <a:cs typeface="Times New Roman"/>
                <a:sym typeface="Times New Roman"/>
              </a:rPr>
              <a:t>Jenn is a San Benito, Texas native that has called San Antonio home for the last 18 years.</a:t>
            </a:r>
            <a:r>
              <a:rPr lang="en" sz="1800">
                <a:solidFill>
                  <a:schemeClr val="dk1"/>
                </a:solidFill>
                <a:latin typeface="Calibri"/>
                <a:ea typeface="Calibri"/>
                <a:cs typeface="Calibri"/>
                <a:sym typeface="Calibri"/>
              </a:rPr>
              <a:t> </a:t>
            </a:r>
            <a:r>
              <a:rPr lang="en" sz="1800">
                <a:solidFill>
                  <a:schemeClr val="dk1"/>
                </a:solidFill>
                <a:latin typeface="Times New Roman"/>
                <a:ea typeface="Times New Roman"/>
                <a:cs typeface="Times New Roman"/>
                <a:sym typeface="Times New Roman"/>
              </a:rPr>
              <a:t>She is a registered nurse and attorney who has worked on positive youth development for over 25 years. Her nursing background focused on neuroscience.</a:t>
            </a:r>
            <a:r>
              <a:rPr lang="en" sz="1800">
                <a:solidFill>
                  <a:schemeClr val="dk1"/>
                </a:solidFill>
                <a:latin typeface="Calibri"/>
                <a:ea typeface="Calibri"/>
                <a:cs typeface="Calibri"/>
                <a:sym typeface="Calibri"/>
              </a:rPr>
              <a:t> </a:t>
            </a:r>
            <a:r>
              <a:rPr lang="en" sz="1800">
                <a:solidFill>
                  <a:schemeClr val="dk1"/>
                </a:solidFill>
                <a:latin typeface="Times New Roman"/>
                <a:ea typeface="Times New Roman"/>
                <a:cs typeface="Times New Roman"/>
                <a:sym typeface="Times New Roman"/>
              </a:rPr>
              <a:t>Jenn is the Director at UT Teen Health and has provided oversight for more than $35 million in federal and state grants to focus on teen pregnancy prevention, youth mental health, and youth development in school districts, youth-serving organizations including foster care and juvenile justice. She has served the Bexar County community as a primary link between program components, community partners/schools and clinics, promotes community mobilization, and educates the program stakeholders in non-legislative policy. Through federal and state funding, UT Teen Health has been able to provide $6.5 million back to community partners in subawards. </a:t>
            </a:r>
            <a:endParaRPr sz="1800">
              <a:solidFill>
                <a:schemeClr val="dk1"/>
              </a:solidFill>
              <a:latin typeface="Calibri"/>
              <a:ea typeface="Calibri"/>
              <a:cs typeface="Calibri"/>
              <a:sym typeface="Calibri"/>
            </a:endParaRPr>
          </a:p>
          <a:p>
            <a:pPr indent="0" lvl="0" marL="0" rtl="0" algn="l">
              <a:spcBef>
                <a:spcPts val="0"/>
              </a:spcBef>
              <a:spcAft>
                <a:spcPts val="0"/>
              </a:spcAft>
              <a:buClr>
                <a:schemeClr val="dk1"/>
              </a:buClr>
              <a:buSzPts val="1100"/>
              <a:buFont typeface="Arial"/>
              <a:buNone/>
            </a:pPr>
            <a:r>
              <a:t/>
            </a:r>
            <a:endParaRPr sz="1800">
              <a:solidFill>
                <a:schemeClr val="dk1"/>
              </a:solidFill>
              <a:latin typeface="Calibri"/>
              <a:ea typeface="Calibri"/>
              <a:cs typeface="Calibri"/>
              <a:sym typeface="Calibri"/>
            </a:endParaRPr>
          </a:p>
          <a:p>
            <a:pPr indent="0" lvl="0" marL="0" rtl="0" algn="l">
              <a:spcBef>
                <a:spcPts val="0"/>
              </a:spcBef>
              <a:spcAft>
                <a:spcPts val="0"/>
              </a:spcAft>
              <a:buClr>
                <a:schemeClr val="dk1"/>
              </a:buClr>
              <a:buSzPts val="1100"/>
              <a:buFont typeface="Arial"/>
              <a:buNone/>
            </a:pPr>
            <a:r>
              <a:rPr lang="en" sz="1800">
                <a:solidFill>
                  <a:schemeClr val="dk1"/>
                </a:solidFill>
                <a:latin typeface="Times New Roman"/>
                <a:ea typeface="Times New Roman"/>
                <a:cs typeface="Times New Roman"/>
                <a:sym typeface="Times New Roman"/>
              </a:rPr>
              <a:t>Jenn has created various trainings programs for parents, teachers, coaches, and caregivers on how to better communicate with teens about teen-relevant topics such as the benefits of delaying sexual activity, the risks of sexually transmitted diseases, utilizing trauma informed approach, and is co-author of a curricula designed for teens, as well as co-author of several published articles.  Jennifer enjoys working to build staff capacity, mentoring teens, and utilizing best practices especially when she is not traveling or outdoors hiking and backpacking.</a:t>
            </a:r>
            <a:endParaRPr>
              <a:solidFill>
                <a:schemeClr val="dk1"/>
              </a:solidFill>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9" name="Shape 339"/>
        <p:cNvGrpSpPr/>
        <p:nvPr/>
      </p:nvGrpSpPr>
      <p:grpSpPr>
        <a:xfrm>
          <a:off x="0" y="0"/>
          <a:ext cx="0" cy="0"/>
          <a:chOff x="0" y="0"/>
          <a:chExt cx="0" cy="0"/>
        </a:xfrm>
      </p:grpSpPr>
      <p:sp>
        <p:nvSpPr>
          <p:cNvPr id="340" name="Google Shape;340;g2630c81a076_0_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41" name="Google Shape;341;g2630c81a076_0_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a:t>Jenn &amp; Angie Q&amp;A Style Discussion:</a:t>
            </a:r>
            <a:endParaRPr b="1"/>
          </a:p>
          <a:p>
            <a:pPr indent="0" lvl="0" marL="0" rtl="0" algn="l">
              <a:spcBef>
                <a:spcPts val="0"/>
              </a:spcBef>
              <a:spcAft>
                <a:spcPts val="0"/>
              </a:spcAft>
              <a:buNone/>
            </a:pPr>
            <a:r>
              <a:rPr lang="en">
                <a:solidFill>
                  <a:schemeClr val="dk1"/>
                </a:solidFill>
              </a:rPr>
              <a:t>Okay, Jenn. Let’s dig into some of the tips and tricks you’ve learned while developing your program’s materials review processes. We’ve included some of the tips and tricks you’ve mentioned over the past couple months, but we’d love to hear more specifically how these came about during the initial development. </a:t>
            </a:r>
            <a:endParaRPr>
              <a:solidFill>
                <a:schemeClr val="dk1"/>
              </a:solidFill>
            </a:endParaRPr>
          </a:p>
          <a:p>
            <a:pPr indent="0" lvl="0" marL="0" rtl="0" algn="l">
              <a:spcBef>
                <a:spcPts val="0"/>
              </a:spcBef>
              <a:spcAft>
                <a:spcPts val="0"/>
              </a:spcAft>
              <a:buClr>
                <a:schemeClr val="dk1"/>
              </a:buClr>
              <a:buSzPts val="1100"/>
              <a:buFont typeface="Arial"/>
              <a:buNone/>
            </a:pPr>
            <a:r>
              <a:t/>
            </a:r>
            <a:endParaRPr>
              <a:solidFill>
                <a:schemeClr val="dk1"/>
              </a:solidFill>
            </a:endParaRPr>
          </a:p>
          <a:p>
            <a:pPr indent="0" lvl="0" marL="0" rtl="0" algn="l">
              <a:spcBef>
                <a:spcPts val="0"/>
              </a:spcBef>
              <a:spcAft>
                <a:spcPts val="0"/>
              </a:spcAft>
              <a:buNone/>
            </a:pPr>
            <a:r>
              <a:rPr lang="en">
                <a:solidFill>
                  <a:schemeClr val="dk1"/>
                </a:solidFill>
              </a:rPr>
              <a:t>Q: Can you tell us how you determined who to recruit for the materials review team?</a:t>
            </a:r>
            <a:endParaRPr>
              <a:solidFill>
                <a:schemeClr val="dk1"/>
              </a:solidFill>
            </a:endParaRPr>
          </a:p>
          <a:p>
            <a:pPr indent="0" lvl="0" marL="0" rtl="0" algn="l">
              <a:spcBef>
                <a:spcPts val="0"/>
              </a:spcBef>
              <a:spcAft>
                <a:spcPts val="0"/>
              </a:spcAft>
              <a:buClr>
                <a:schemeClr val="dk1"/>
              </a:buClr>
              <a:buSzPts val="1100"/>
              <a:buFont typeface="Arial"/>
              <a:buNone/>
            </a:pPr>
            <a:r>
              <a:rPr lang="en">
                <a:solidFill>
                  <a:schemeClr val="dk1"/>
                </a:solidFill>
              </a:rPr>
              <a:t> A: First we look at the curriculum and consider the gaps we have on our materials review team. We then brainstorm the type of person such as: teacher, clinician, expert in trauma informed practices, community leader, student; brainstorm names of who we know that fit into the type of person we are looking for and we email and call them.</a:t>
            </a:r>
            <a:endParaRPr>
              <a:solidFill>
                <a:schemeClr val="dk1"/>
              </a:solidFill>
            </a:endParaRPr>
          </a:p>
          <a:p>
            <a:pPr indent="0" lvl="0" marL="0" rtl="0" algn="l">
              <a:spcBef>
                <a:spcPts val="0"/>
              </a:spcBef>
              <a:spcAft>
                <a:spcPts val="0"/>
              </a:spcAft>
              <a:buClr>
                <a:schemeClr val="dk1"/>
              </a:buClr>
              <a:buSzPts val="1100"/>
              <a:buFont typeface="Arial"/>
              <a:buNone/>
            </a:pPr>
            <a:r>
              <a:t/>
            </a:r>
            <a:endParaRPr>
              <a:solidFill>
                <a:schemeClr val="dk1"/>
              </a:solidFill>
            </a:endParaRPr>
          </a:p>
          <a:p>
            <a:pPr indent="0" lvl="0" marL="0" rtl="0" algn="l">
              <a:spcBef>
                <a:spcPts val="0"/>
              </a:spcBef>
              <a:spcAft>
                <a:spcPts val="0"/>
              </a:spcAft>
              <a:buNone/>
            </a:pPr>
            <a:r>
              <a:rPr lang="en">
                <a:solidFill>
                  <a:schemeClr val="dk1"/>
                </a:solidFill>
              </a:rPr>
              <a:t>Q: How did you determine which type of experts to include? </a:t>
            </a:r>
            <a:endParaRPr>
              <a:solidFill>
                <a:schemeClr val="dk1"/>
              </a:solidFill>
            </a:endParaRPr>
          </a:p>
          <a:p>
            <a:pPr indent="0" lvl="0" marL="0" rtl="0" algn="l">
              <a:spcBef>
                <a:spcPts val="0"/>
              </a:spcBef>
              <a:spcAft>
                <a:spcPts val="0"/>
              </a:spcAft>
              <a:buClr>
                <a:schemeClr val="dk1"/>
              </a:buClr>
              <a:buSzPts val="1100"/>
              <a:buFont typeface="Arial"/>
              <a:buNone/>
            </a:pPr>
            <a:r>
              <a:rPr lang="en">
                <a:solidFill>
                  <a:schemeClr val="dk1"/>
                </a:solidFill>
              </a:rPr>
              <a:t>A: Bullet #1 For example, if we know that the curriculum is going to be used by a juvenile justice population, we will want to include an expert in the field like a probation officer, advocate, or someone who has worked with the juvenile population. Or if the curriculum is heavy on medical terms or has contraceptives, we want to be sure we include a clinician or medical  or nursing student. </a:t>
            </a:r>
            <a:endParaRPr>
              <a:solidFill>
                <a:schemeClr val="dk1"/>
              </a:solidFill>
            </a:endParaRPr>
          </a:p>
          <a:p>
            <a:pPr indent="0" lvl="0" marL="0" rtl="0" algn="l">
              <a:spcBef>
                <a:spcPts val="0"/>
              </a:spcBef>
              <a:spcAft>
                <a:spcPts val="0"/>
              </a:spcAft>
              <a:buClr>
                <a:schemeClr val="dk1"/>
              </a:buClr>
              <a:buSzPts val="1100"/>
              <a:buFont typeface="Arial"/>
              <a:buNone/>
            </a:pPr>
            <a:r>
              <a:t/>
            </a:r>
            <a:endParaRPr>
              <a:solidFill>
                <a:schemeClr val="dk1"/>
              </a:solidFill>
            </a:endParaRPr>
          </a:p>
          <a:p>
            <a:pPr indent="0" lvl="0" marL="0" rtl="0" algn="l">
              <a:spcBef>
                <a:spcPts val="0"/>
              </a:spcBef>
              <a:spcAft>
                <a:spcPts val="0"/>
              </a:spcAft>
              <a:buNone/>
            </a:pPr>
            <a:r>
              <a:rPr lang="en">
                <a:solidFill>
                  <a:schemeClr val="dk1"/>
                </a:solidFill>
              </a:rPr>
              <a:t>Q: What about community members? How did you go about recruiting community members and leaders to participate?</a:t>
            </a:r>
            <a:endParaRPr>
              <a:solidFill>
                <a:schemeClr val="dk1"/>
              </a:solidFill>
            </a:endParaRPr>
          </a:p>
          <a:p>
            <a:pPr indent="0" lvl="0" marL="0" rtl="0" algn="l">
              <a:spcBef>
                <a:spcPts val="0"/>
              </a:spcBef>
              <a:spcAft>
                <a:spcPts val="0"/>
              </a:spcAft>
              <a:buClr>
                <a:schemeClr val="dk1"/>
              </a:buClr>
              <a:buSzPts val="1100"/>
              <a:buFont typeface="Arial"/>
              <a:buNone/>
            </a:pPr>
            <a:r>
              <a:rPr lang="en">
                <a:solidFill>
                  <a:schemeClr val="dk1"/>
                </a:solidFill>
              </a:rPr>
              <a:t>A. Bullet #2-3 We first reach out to our stakeholder leadership team and community partners that we have established relationships with and let them know about the medical review team, the commitment, and why it is important. We have at times identified specific partners and called them to participate. We ask for a commitment to review the entire curriculum, the findings, and provide feedback. </a:t>
            </a:r>
            <a:endParaRPr>
              <a:solidFill>
                <a:schemeClr val="dk1"/>
              </a:solidFill>
            </a:endParaRPr>
          </a:p>
          <a:p>
            <a:pPr indent="0" lvl="0" marL="0" rtl="0" algn="l">
              <a:spcBef>
                <a:spcPts val="0"/>
              </a:spcBef>
              <a:spcAft>
                <a:spcPts val="0"/>
              </a:spcAft>
              <a:buClr>
                <a:schemeClr val="dk1"/>
              </a:buClr>
              <a:buSzPts val="1100"/>
              <a:buFont typeface="Arial"/>
              <a:buNone/>
            </a:pPr>
            <a:r>
              <a:t/>
            </a:r>
            <a:endParaRPr>
              <a:solidFill>
                <a:schemeClr val="dk1"/>
              </a:solidFill>
            </a:endParaRPr>
          </a:p>
          <a:p>
            <a:pPr indent="0" lvl="0" marL="0" rtl="0" algn="l">
              <a:spcBef>
                <a:spcPts val="0"/>
              </a:spcBef>
              <a:spcAft>
                <a:spcPts val="0"/>
              </a:spcAft>
              <a:buNone/>
            </a:pPr>
            <a:r>
              <a:rPr lang="en">
                <a:solidFill>
                  <a:schemeClr val="dk1"/>
                </a:solidFill>
              </a:rPr>
              <a:t>Q: What about your tips for formalizing the review process and for learning the process (or having a more efficient process)? </a:t>
            </a:r>
            <a:endParaRPr>
              <a:solidFill>
                <a:schemeClr val="dk1"/>
              </a:solidFill>
            </a:endParaRPr>
          </a:p>
          <a:p>
            <a:pPr indent="0" lvl="0" marL="0" rtl="0" algn="l">
              <a:spcBef>
                <a:spcPts val="0"/>
              </a:spcBef>
              <a:spcAft>
                <a:spcPts val="0"/>
              </a:spcAft>
              <a:buClr>
                <a:schemeClr val="dk1"/>
              </a:buClr>
              <a:buSzPts val="1100"/>
              <a:buFont typeface="Arial"/>
              <a:buNone/>
            </a:pPr>
            <a:r>
              <a:rPr lang="en">
                <a:solidFill>
                  <a:schemeClr val="dk1"/>
                </a:solidFill>
              </a:rPr>
              <a:t>A: Bullets #4-5 We let partners know from the beginning that every curriculum that is utilized by our partners will need to undergo an annual medical accuracy review and we may be calling on them to participate. We let them know the average time for review (3 weeks to 1 month/per curricula), introduce our template, provide a supplemental findings template, what resources to use, and the materials to be reviewed. We usually do a check in at the 6 month mark to see if they would like to continue to be part of the team. </a:t>
            </a:r>
            <a:endParaRPr>
              <a:solidFill>
                <a:schemeClr val="dk1"/>
              </a:solidFill>
            </a:endParaRPr>
          </a:p>
          <a:p>
            <a:pPr indent="0" lvl="0" marL="0" rtl="0" algn="l">
              <a:spcBef>
                <a:spcPts val="0"/>
              </a:spcBef>
              <a:spcAft>
                <a:spcPts val="0"/>
              </a:spcAft>
              <a:buClr>
                <a:schemeClr val="dk1"/>
              </a:buClr>
              <a:buSzPts val="1100"/>
              <a:buFont typeface="Arial"/>
              <a:buNone/>
            </a:pPr>
            <a:r>
              <a:t/>
            </a:r>
            <a:endParaRPr>
              <a:solidFill>
                <a:schemeClr val="dk1"/>
              </a:solidFill>
            </a:endParaRPr>
          </a:p>
          <a:p>
            <a:pPr indent="0" lvl="0" marL="0" rtl="0" algn="l">
              <a:spcBef>
                <a:spcPts val="0"/>
              </a:spcBef>
              <a:spcAft>
                <a:spcPts val="0"/>
              </a:spcAft>
              <a:buNone/>
            </a:pPr>
            <a:r>
              <a:rPr lang="en">
                <a:solidFill>
                  <a:schemeClr val="dk1"/>
                </a:solidFill>
              </a:rPr>
              <a:t>Q: One of the tips you’ve shared that worked for your program was to use a hard copy or physical copy of the documents. Can you share more about how you did this? </a:t>
            </a:r>
            <a:endParaRPr>
              <a:solidFill>
                <a:schemeClr val="dk1"/>
              </a:solidFill>
            </a:endParaRPr>
          </a:p>
          <a:p>
            <a:pPr indent="0" lvl="0" marL="0" rtl="0" algn="l">
              <a:spcBef>
                <a:spcPts val="0"/>
              </a:spcBef>
              <a:spcAft>
                <a:spcPts val="0"/>
              </a:spcAft>
              <a:buClr>
                <a:schemeClr val="dk1"/>
              </a:buClr>
              <a:buSzPts val="1100"/>
              <a:buFont typeface="Arial"/>
              <a:buNone/>
            </a:pPr>
            <a:r>
              <a:rPr lang="en">
                <a:solidFill>
                  <a:schemeClr val="dk1"/>
                </a:solidFill>
              </a:rPr>
              <a:t>A: Bullets #6-7 When we can, we have label a physical hard copy of the curriculum as “For Medical Accuracy Review” This curriculum has flags (red for needing medical accuracy attention), yellow for cultural/trauma informed approaches, and at times we will mark up the physical copy with pencil or highlighter. We have a stickie note with all our initials and it is checked off once we have review it. This helps us identify who still needs to review the curricula. Each person has 2 days to 1 week depending on the urgency to review. We work on a shared folder to put together the medical accuracy findings document and ask for feedback.</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6" name="Shape 346"/>
        <p:cNvGrpSpPr/>
        <p:nvPr/>
      </p:nvGrpSpPr>
      <p:grpSpPr>
        <a:xfrm>
          <a:off x="0" y="0"/>
          <a:ext cx="0" cy="0"/>
          <a:chOff x="0" y="0"/>
          <a:chExt cx="0" cy="0"/>
        </a:xfrm>
      </p:grpSpPr>
      <p:sp>
        <p:nvSpPr>
          <p:cNvPr id="347" name="Google Shape;347;g230c71bfb16_0_3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48" name="Google Shape;348;g230c71bfb16_0_3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b="1" lang="en">
                <a:solidFill>
                  <a:schemeClr val="dk1"/>
                </a:solidFill>
              </a:rPr>
              <a:t>Jenn &amp; Angie Q&amp;A Style Discussion:</a:t>
            </a:r>
            <a:endParaRPr b="1">
              <a:solidFill>
                <a:schemeClr val="dk1"/>
              </a:solidFill>
            </a:endParaRPr>
          </a:p>
          <a:p>
            <a:pPr indent="0" lvl="0" marL="0" rtl="0" algn="l">
              <a:spcBef>
                <a:spcPts val="0"/>
              </a:spcBef>
              <a:spcAft>
                <a:spcPts val="0"/>
              </a:spcAft>
              <a:buClr>
                <a:schemeClr val="dk1"/>
              </a:buClr>
              <a:buSzPts val="1100"/>
              <a:buFont typeface="Arial"/>
              <a:buNone/>
            </a:pPr>
            <a:r>
              <a:t/>
            </a:r>
            <a:endParaRPr b="1">
              <a:solidFill>
                <a:schemeClr val="dk1"/>
              </a:solidFill>
            </a:endParaRPr>
          </a:p>
          <a:p>
            <a:pPr indent="0" lvl="0" marL="0" rtl="0" algn="l">
              <a:lnSpc>
                <a:spcPct val="107916"/>
              </a:lnSpc>
              <a:spcBef>
                <a:spcPts val="0"/>
              </a:spcBef>
              <a:spcAft>
                <a:spcPts val="0"/>
              </a:spcAft>
              <a:buClr>
                <a:schemeClr val="dk1"/>
              </a:buClr>
              <a:buSzPts val="1100"/>
              <a:buFont typeface="Arial"/>
              <a:buNone/>
            </a:pPr>
            <a:r>
              <a:rPr lang="en">
                <a:solidFill>
                  <a:schemeClr val="dk1"/>
                </a:solidFill>
              </a:rPr>
              <a:t>Q: When it comes to ensuring the medical accuracy portion of review, what tips and tricks do you have for programs just getting started? A1: Jenn to answer using bullet points #1-#3</a:t>
            </a:r>
            <a:endParaRPr>
              <a:solidFill>
                <a:schemeClr val="dk1"/>
              </a:solidFill>
            </a:endParaRPr>
          </a:p>
          <a:p>
            <a:pPr indent="0" lvl="0" marL="0" rtl="0" algn="l">
              <a:lnSpc>
                <a:spcPct val="107916"/>
              </a:lnSpc>
              <a:spcBef>
                <a:spcPts val="0"/>
              </a:spcBef>
              <a:spcAft>
                <a:spcPts val="0"/>
              </a:spcAft>
              <a:buClr>
                <a:schemeClr val="dk1"/>
              </a:buClr>
              <a:buSzPts val="1100"/>
              <a:buFont typeface="Arial"/>
              <a:buNone/>
            </a:pPr>
            <a:r>
              <a:t/>
            </a:r>
            <a:endParaRPr>
              <a:solidFill>
                <a:schemeClr val="dk1"/>
              </a:solidFill>
            </a:endParaRPr>
          </a:p>
          <a:p>
            <a:pPr indent="0" lvl="0" marL="0" rtl="0" algn="l">
              <a:lnSpc>
                <a:spcPct val="107916"/>
              </a:lnSpc>
              <a:spcBef>
                <a:spcPts val="0"/>
              </a:spcBef>
              <a:spcAft>
                <a:spcPts val="0"/>
              </a:spcAft>
              <a:buClr>
                <a:schemeClr val="dk1"/>
              </a:buClr>
              <a:buSzPts val="1100"/>
              <a:buFont typeface="Arial"/>
              <a:buNone/>
            </a:pPr>
            <a:r>
              <a:rPr lang="en">
                <a:solidFill>
                  <a:schemeClr val="dk1"/>
                </a:solidFill>
              </a:rPr>
              <a:t>A: Start with your templates, curriculum that is going to be most utilized first. Then identify the gaps in reviewer types and find your low hanging fruit- such as a community advocate or parent that is a physician or nurse to develop your medical review team. If you have nursing schools or medical schools in the same city; utilize their public boards to ask for medical review of sexuality education curriculum; use primary resources such as Contraceptive Technology- that reviews the latest efficacy of contraceptives (both human use and lab rates); and do not be afraid to ask other grantees for their medical accuracy review of the curriculum you are conducting your review on. This will help you get started and help you identify those areas first. However, please be sure to utilize your community members and youth leadership council to review for cultural appropriateness; and understand your state laws with regards to teaching about human sexuality.</a:t>
            </a:r>
            <a:endParaRPr>
              <a:solidFill>
                <a:schemeClr val="dk1"/>
              </a:solidFill>
            </a:endParaRPr>
          </a:p>
          <a:p>
            <a:pPr indent="0" lvl="0" marL="0" rtl="0" algn="l">
              <a:lnSpc>
                <a:spcPct val="107916"/>
              </a:lnSpc>
              <a:spcBef>
                <a:spcPts val="0"/>
              </a:spcBef>
              <a:spcAft>
                <a:spcPts val="0"/>
              </a:spcAft>
              <a:buClr>
                <a:schemeClr val="dk1"/>
              </a:buClr>
              <a:buSzPts val="1100"/>
              <a:buFont typeface="Arial"/>
              <a:buNone/>
            </a:pPr>
            <a:r>
              <a:t/>
            </a:r>
            <a:endParaRPr>
              <a:solidFill>
                <a:schemeClr val="dk1"/>
              </a:solidFill>
            </a:endParaRPr>
          </a:p>
          <a:p>
            <a:pPr indent="0" lvl="0" marL="0" rtl="0" algn="l">
              <a:lnSpc>
                <a:spcPct val="107916"/>
              </a:lnSpc>
              <a:spcBef>
                <a:spcPts val="0"/>
              </a:spcBef>
              <a:spcAft>
                <a:spcPts val="0"/>
              </a:spcAft>
              <a:buClr>
                <a:schemeClr val="dk1"/>
              </a:buClr>
              <a:buSzPts val="1100"/>
              <a:buFont typeface="Arial"/>
              <a:buNone/>
            </a:pPr>
            <a:r>
              <a:rPr lang="en">
                <a:solidFill>
                  <a:schemeClr val="dk1"/>
                </a:solidFill>
              </a:rPr>
              <a:t>Q: Are there specific resources you found helpful? </a:t>
            </a:r>
            <a:endParaRPr>
              <a:solidFill>
                <a:schemeClr val="dk1"/>
              </a:solidFill>
            </a:endParaRPr>
          </a:p>
          <a:p>
            <a:pPr indent="0" lvl="0" marL="0" rtl="0" algn="l">
              <a:lnSpc>
                <a:spcPct val="107916"/>
              </a:lnSpc>
              <a:spcBef>
                <a:spcPts val="800"/>
              </a:spcBef>
              <a:spcAft>
                <a:spcPts val="0"/>
              </a:spcAft>
              <a:buClr>
                <a:schemeClr val="dk1"/>
              </a:buClr>
              <a:buSzPts val="1100"/>
              <a:buFont typeface="Arial"/>
              <a:buNone/>
            </a:pPr>
            <a:r>
              <a:rPr lang="en">
                <a:solidFill>
                  <a:schemeClr val="dk1"/>
                </a:solidFill>
              </a:rPr>
              <a:t>A: Use your resources! So, if you are a FYSB PREP grant, review their resources too! </a:t>
            </a:r>
            <a:endParaRPr/>
          </a:p>
          <a:p>
            <a:pPr indent="0" lvl="0" marL="0" rtl="0" algn="l">
              <a:lnSpc>
                <a:spcPct val="107916"/>
              </a:lnSpc>
              <a:spcBef>
                <a:spcPts val="800"/>
              </a:spcBef>
              <a:spcAft>
                <a:spcPts val="0"/>
              </a:spcAft>
              <a:buNone/>
            </a:pPr>
            <a:r>
              <a:rPr lang="en">
                <a:solidFill>
                  <a:schemeClr val="dk1"/>
                </a:solidFill>
              </a:rPr>
              <a:t>A2: </a:t>
            </a:r>
            <a:r>
              <a:rPr i="1" lang="en"/>
              <a:t>Have Jenn reference the FYSB webinar in her talking points (we removed from slide due to inability to share link out). We are a FYSB PREP grantee also and have found the TA resources on provided by that program have been helpful in supporting how we conduct medical accuracy review. Check out the Exchange </a:t>
            </a:r>
            <a:r>
              <a:rPr i="1" lang="en" u="sng">
                <a:solidFill>
                  <a:schemeClr val="hlink"/>
                </a:solidFill>
                <a:hlinkClick r:id="rId2"/>
              </a:rPr>
              <a:t>https://teenpregnancy.acf.hhs.gov/events/fysbapp-grantee-medical-accuracy-review-mar-training</a:t>
            </a:r>
            <a:r>
              <a:rPr i="1" lang="en"/>
              <a:t> if you’re a PREP grantee too.</a:t>
            </a:r>
            <a:endParaRPr i="1"/>
          </a:p>
          <a:p>
            <a:pPr indent="0" lvl="0" marL="0" rtl="0" algn="l">
              <a:lnSpc>
                <a:spcPct val="107916"/>
              </a:lnSpc>
              <a:spcBef>
                <a:spcPts val="800"/>
              </a:spcBef>
              <a:spcAft>
                <a:spcPts val="800"/>
              </a:spcAft>
              <a:buNone/>
            </a:pPr>
            <a:r>
              <a:t/>
            </a:r>
            <a:endParaRPr i="1"/>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3" name="Shape 353"/>
        <p:cNvGrpSpPr/>
        <p:nvPr/>
      </p:nvGrpSpPr>
      <p:grpSpPr>
        <a:xfrm>
          <a:off x="0" y="0"/>
          <a:ext cx="0" cy="0"/>
          <a:chOff x="0" y="0"/>
          <a:chExt cx="0" cy="0"/>
        </a:xfrm>
      </p:grpSpPr>
      <p:sp>
        <p:nvSpPr>
          <p:cNvPr id="354" name="Google Shape;354;g230c71bfb16_0_3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55" name="Google Shape;355;g230c71bfb16_0_3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07916"/>
              </a:lnSpc>
              <a:spcBef>
                <a:spcPts val="0"/>
              </a:spcBef>
              <a:spcAft>
                <a:spcPts val="0"/>
              </a:spcAft>
              <a:buNone/>
            </a:pPr>
            <a:r>
              <a:rPr b="1" lang="en">
                <a:solidFill>
                  <a:schemeClr val="dk1"/>
                </a:solidFill>
              </a:rPr>
              <a:t>Jenn &amp; Angie Q&amp;A Style Discussion:</a:t>
            </a:r>
            <a:endParaRPr b="1">
              <a:solidFill>
                <a:schemeClr val="dk1"/>
              </a:solidFill>
            </a:endParaRPr>
          </a:p>
          <a:p>
            <a:pPr indent="0" lvl="0" marL="0" rtl="0" algn="l">
              <a:lnSpc>
                <a:spcPct val="107916"/>
              </a:lnSpc>
              <a:spcBef>
                <a:spcPts val="800"/>
              </a:spcBef>
              <a:spcAft>
                <a:spcPts val="0"/>
              </a:spcAft>
              <a:buNone/>
            </a:pPr>
            <a:r>
              <a:rPr lang="en"/>
              <a:t>Q: Can you walk us through the medical accuracy supplement we are sharing on the screen and the specific example, </a:t>
            </a:r>
            <a:r>
              <a:rPr i="1" lang="en">
                <a:solidFill>
                  <a:schemeClr val="dk1"/>
                </a:solidFill>
              </a:rPr>
              <a:t>Reducing the Risk: Building Skills to Prevent Pregnancy, STI &amp; HIV, </a:t>
            </a:r>
            <a:r>
              <a:rPr lang="en">
                <a:solidFill>
                  <a:schemeClr val="dk1"/>
                </a:solidFill>
              </a:rPr>
              <a:t>that is being reviewed here?</a:t>
            </a:r>
            <a:endParaRPr>
              <a:solidFill>
                <a:schemeClr val="dk1"/>
              </a:solidFill>
            </a:endParaRPr>
          </a:p>
          <a:p>
            <a:pPr indent="0" lvl="0" marL="0" rtl="0" algn="l">
              <a:lnSpc>
                <a:spcPct val="107916"/>
              </a:lnSpc>
              <a:spcBef>
                <a:spcPts val="800"/>
              </a:spcBef>
              <a:spcAft>
                <a:spcPts val="0"/>
              </a:spcAft>
              <a:buNone/>
            </a:pPr>
            <a:r>
              <a:rPr lang="en">
                <a:solidFill>
                  <a:schemeClr val="dk1"/>
                </a:solidFill>
              </a:rPr>
              <a:t>A1: Absolutely, so after we complete the Medical Accuracy Review Template, we put together a Medical Accuracy Supplement that we utilize at all our trainings for that curriculum. We ask that facilitators take time to make the changes in their curriculum AND staple this to the front of their books. This is the Reducing the Risk Medical Accuracy Supplement. The introduction always states our purpose and the edition and publication date.</a:t>
            </a:r>
            <a:endParaRPr>
              <a:solidFill>
                <a:schemeClr val="dk1"/>
              </a:solidFill>
            </a:endParaRPr>
          </a:p>
          <a:p>
            <a:pPr indent="0" lvl="0" marL="0" rtl="0" algn="l">
              <a:lnSpc>
                <a:spcPct val="107916"/>
              </a:lnSpc>
              <a:spcBef>
                <a:spcPts val="800"/>
              </a:spcBef>
              <a:spcAft>
                <a:spcPts val="0"/>
              </a:spcAft>
              <a:buClr>
                <a:schemeClr val="dk1"/>
              </a:buClr>
              <a:buSzPts val="1100"/>
              <a:buFont typeface="Arial"/>
              <a:buNone/>
            </a:pPr>
            <a:r>
              <a:rPr lang="en">
                <a:solidFill>
                  <a:schemeClr val="dk1"/>
                </a:solidFill>
              </a:rPr>
              <a:t>Then, you see the name of the activity on one column and the modification on the next column. For example, the Activity for Class 2: abstinence: not having sex-  needed modification pg. 46 the highlighted box on Fact about Abstinence to reflect the updated YRBS data; and the reference is also listed. You will also notice on Activity –Class 7- contains updated discussion about parental consent for IUD and implant insertion for under 18 individuals; this is based on Texas law.</a:t>
            </a:r>
            <a:endParaRPr>
              <a:solidFill>
                <a:schemeClr val="dk1"/>
              </a:solidFill>
            </a:endParaRPr>
          </a:p>
          <a:p>
            <a:pPr indent="0" lvl="0" marL="0" rtl="0" algn="l">
              <a:lnSpc>
                <a:spcPct val="107916"/>
              </a:lnSpc>
              <a:spcBef>
                <a:spcPts val="800"/>
              </a:spcBef>
              <a:spcAft>
                <a:spcPts val="800"/>
              </a:spcAft>
              <a:buNone/>
            </a:pPr>
            <a:r>
              <a:t/>
            </a:r>
            <a:endParaRPr>
              <a:solidFill>
                <a:schemeClr val="dk1"/>
              </a:solidFill>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0" name="Shape 230"/>
        <p:cNvGrpSpPr/>
        <p:nvPr/>
      </p:nvGrpSpPr>
      <p:grpSpPr>
        <a:xfrm>
          <a:off x="0" y="0"/>
          <a:ext cx="0" cy="0"/>
          <a:chOff x="0" y="0"/>
          <a:chExt cx="0" cy="0"/>
        </a:xfrm>
      </p:grpSpPr>
      <p:sp>
        <p:nvSpPr>
          <p:cNvPr id="231" name="Google Shape;231;g2377c3e0352_0_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32" name="Google Shape;232;g2377c3e0352_0_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Clr>
                <a:schemeClr val="dk1"/>
              </a:buClr>
              <a:buSzPts val="1100"/>
              <a:buFont typeface="Arial"/>
              <a:buNone/>
            </a:pPr>
            <a:r>
              <a:rPr b="1" lang="en">
                <a:solidFill>
                  <a:schemeClr val="dk1"/>
                </a:solidFill>
              </a:rPr>
              <a:t>Annie: </a:t>
            </a:r>
            <a:r>
              <a:rPr lang="en">
                <a:solidFill>
                  <a:schemeClr val="dk1"/>
                </a:solidFill>
              </a:rPr>
              <a:t>By the end of this session, you should be able to: </a:t>
            </a:r>
            <a:endParaRPr>
              <a:solidFill>
                <a:schemeClr val="dk1"/>
              </a:solidFill>
            </a:endParaRPr>
          </a:p>
          <a:p>
            <a:pPr indent="0" lvl="0" marL="0" rtl="0" algn="l">
              <a:lnSpc>
                <a:spcPct val="115000"/>
              </a:lnSpc>
              <a:spcBef>
                <a:spcPts val="0"/>
              </a:spcBef>
              <a:spcAft>
                <a:spcPts val="0"/>
              </a:spcAft>
              <a:buClr>
                <a:schemeClr val="dk1"/>
              </a:buClr>
              <a:buSzPts val="1100"/>
              <a:buFont typeface="Arial"/>
              <a:buNone/>
            </a:pPr>
            <a:r>
              <a:t/>
            </a:r>
            <a:endParaRPr>
              <a:solidFill>
                <a:schemeClr val="dk1"/>
              </a:solidFill>
            </a:endParaRPr>
          </a:p>
          <a:p>
            <a:pPr indent="0" lvl="0" marL="0" rtl="0" algn="l">
              <a:lnSpc>
                <a:spcPct val="115000"/>
              </a:lnSpc>
              <a:spcBef>
                <a:spcPts val="0"/>
              </a:spcBef>
              <a:spcAft>
                <a:spcPts val="0"/>
              </a:spcAft>
              <a:buClr>
                <a:schemeClr val="dk1"/>
              </a:buClr>
              <a:buSzPts val="1100"/>
              <a:buFont typeface="Arial"/>
              <a:buNone/>
            </a:pPr>
            <a:r>
              <a:rPr i="1" lang="en">
                <a:solidFill>
                  <a:schemeClr val="dk1"/>
                </a:solidFill>
              </a:rPr>
              <a:t>[Prompt for bulleted points overlay]</a:t>
            </a:r>
            <a:endParaRPr i="1">
              <a:solidFill>
                <a:schemeClr val="dk1"/>
              </a:solidFill>
            </a:endParaRPr>
          </a:p>
          <a:p>
            <a:pPr indent="0" lvl="0" marL="0" rtl="0" algn="l">
              <a:lnSpc>
                <a:spcPct val="115000"/>
              </a:lnSpc>
              <a:spcBef>
                <a:spcPts val="0"/>
              </a:spcBef>
              <a:spcAft>
                <a:spcPts val="0"/>
              </a:spcAft>
              <a:buClr>
                <a:schemeClr val="dk1"/>
              </a:buClr>
              <a:buSzPts val="1100"/>
              <a:buFont typeface="Arial"/>
              <a:buNone/>
            </a:pPr>
            <a:r>
              <a:t/>
            </a:r>
            <a:endParaRPr i="1">
              <a:solidFill>
                <a:schemeClr val="dk1"/>
              </a:solidFill>
            </a:endParaRPr>
          </a:p>
          <a:p>
            <a:pPr indent="-298450" lvl="0" marL="457200" rtl="0" algn="l">
              <a:lnSpc>
                <a:spcPct val="115000"/>
              </a:lnSpc>
              <a:spcBef>
                <a:spcPts val="0"/>
              </a:spcBef>
              <a:spcAft>
                <a:spcPts val="0"/>
              </a:spcAft>
              <a:buClr>
                <a:schemeClr val="dk1"/>
              </a:buClr>
              <a:buSzPts val="1100"/>
              <a:buChar char="●"/>
            </a:pPr>
            <a:r>
              <a:rPr lang="en">
                <a:solidFill>
                  <a:schemeClr val="dk1"/>
                </a:solidFill>
              </a:rPr>
              <a:t>Describe the TPP Materials Review Expectation and where to find resources related to this expectation</a:t>
            </a:r>
            <a:endParaRPr>
              <a:solidFill>
                <a:schemeClr val="dk1"/>
              </a:solidFill>
            </a:endParaRPr>
          </a:p>
          <a:p>
            <a:pPr indent="-298450" lvl="0" marL="457200" rtl="0" algn="l">
              <a:lnSpc>
                <a:spcPct val="115000"/>
              </a:lnSpc>
              <a:spcBef>
                <a:spcPts val="0"/>
              </a:spcBef>
              <a:spcAft>
                <a:spcPts val="0"/>
              </a:spcAft>
              <a:buClr>
                <a:schemeClr val="dk1"/>
              </a:buClr>
              <a:buSzPts val="1100"/>
              <a:buChar char="●"/>
            </a:pPr>
            <a:r>
              <a:rPr lang="en">
                <a:solidFill>
                  <a:schemeClr val="dk1"/>
                </a:solidFill>
              </a:rPr>
              <a:t>Describe at least two ways that other TPP Program grantees have implemented the TPP Materials Review</a:t>
            </a:r>
            <a:endParaRPr>
              <a:solidFill>
                <a:schemeClr val="dk1"/>
              </a:solidFill>
            </a:endParaRPr>
          </a:p>
          <a:p>
            <a:pPr indent="-298450" lvl="0" marL="457200" rtl="0" algn="l">
              <a:lnSpc>
                <a:spcPct val="115000"/>
              </a:lnSpc>
              <a:spcBef>
                <a:spcPts val="0"/>
              </a:spcBef>
              <a:spcAft>
                <a:spcPts val="0"/>
              </a:spcAft>
              <a:buClr>
                <a:schemeClr val="dk1"/>
              </a:buClr>
              <a:buSzPts val="1100"/>
              <a:buChar char="●"/>
            </a:pPr>
            <a:r>
              <a:rPr lang="en">
                <a:solidFill>
                  <a:schemeClr val="dk1"/>
                </a:solidFill>
              </a:rPr>
              <a:t>Identify at least two strategies or resources you may want to use to support developing a materials review process</a:t>
            </a:r>
            <a:endParaRPr>
              <a:solidFill>
                <a:schemeClr val="dk1"/>
              </a:solidFill>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61" name="Shape 361"/>
        <p:cNvGrpSpPr/>
        <p:nvPr/>
      </p:nvGrpSpPr>
      <p:grpSpPr>
        <a:xfrm>
          <a:off x="0" y="0"/>
          <a:ext cx="0" cy="0"/>
          <a:chOff x="0" y="0"/>
          <a:chExt cx="0" cy="0"/>
        </a:xfrm>
      </p:grpSpPr>
      <p:sp>
        <p:nvSpPr>
          <p:cNvPr id="362" name="Google Shape;362;g29e264af189_0_66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63" name="Google Shape;363;g29e264af189_0_66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07916"/>
              </a:lnSpc>
              <a:spcBef>
                <a:spcPts val="0"/>
              </a:spcBef>
              <a:spcAft>
                <a:spcPts val="0"/>
              </a:spcAft>
              <a:buNone/>
            </a:pPr>
            <a:r>
              <a:rPr b="1" lang="en">
                <a:solidFill>
                  <a:schemeClr val="dk1"/>
                </a:solidFill>
              </a:rPr>
              <a:t>Jenn &amp; Angie Q&amp;A Style Discussion:</a:t>
            </a:r>
            <a:endParaRPr b="1">
              <a:solidFill>
                <a:schemeClr val="dk1"/>
              </a:solidFill>
            </a:endParaRPr>
          </a:p>
          <a:p>
            <a:pPr indent="0" lvl="0" marL="0" rtl="0" algn="l">
              <a:lnSpc>
                <a:spcPct val="107916"/>
              </a:lnSpc>
              <a:spcBef>
                <a:spcPts val="800"/>
              </a:spcBef>
              <a:spcAft>
                <a:spcPts val="0"/>
              </a:spcAft>
              <a:buNone/>
            </a:pPr>
            <a:r>
              <a:rPr b="1" lang="en"/>
              <a:t>Angie:</a:t>
            </a:r>
            <a:r>
              <a:rPr lang="en"/>
              <a:t> Grantees often say that</a:t>
            </a:r>
            <a:r>
              <a:rPr lang="en"/>
              <a:t> hearing from grantees’ challenges and successes helps them better understand an expectation or new guidance. Would you share a few challenges to implementing the materials review process your team has experienced? </a:t>
            </a:r>
            <a:endParaRPr/>
          </a:p>
          <a:p>
            <a:pPr indent="0" lvl="0" marL="0" rtl="0" algn="l">
              <a:lnSpc>
                <a:spcPct val="107916"/>
              </a:lnSpc>
              <a:spcBef>
                <a:spcPts val="800"/>
              </a:spcBef>
              <a:spcAft>
                <a:spcPts val="0"/>
              </a:spcAft>
              <a:buNone/>
            </a:pPr>
            <a:r>
              <a:rPr b="1" lang="en"/>
              <a:t>Jenn</a:t>
            </a:r>
            <a:r>
              <a:rPr lang="en"/>
              <a:t>: A1: </a:t>
            </a:r>
            <a:endParaRPr/>
          </a:p>
          <a:p>
            <a:pPr indent="0" lvl="0" marL="0" rtl="0" algn="l">
              <a:lnSpc>
                <a:spcPct val="107916"/>
              </a:lnSpc>
              <a:spcBef>
                <a:spcPts val="800"/>
              </a:spcBef>
              <a:spcAft>
                <a:spcPts val="0"/>
              </a:spcAft>
              <a:buNone/>
            </a:pPr>
            <a:r>
              <a:rPr lang="en">
                <a:solidFill>
                  <a:schemeClr val="dk1"/>
                </a:solidFill>
              </a:rPr>
              <a:t>One challenge was just as we would get started with the review, their was a ‘latest version of the curriculum’ that had come out. So now we reach out to the developers first to find out when they plan to update their curriculum. Reviewer fatigue is another challenge, this is why we may have two-three members that are the leads, and rotate/identify the content area reviews that rotate every 6 months or annually.</a:t>
            </a:r>
            <a:endParaRPr/>
          </a:p>
          <a:p>
            <a:pPr indent="-298450" lvl="0" marL="457200" rtl="0" algn="l">
              <a:lnSpc>
                <a:spcPct val="107916"/>
              </a:lnSpc>
              <a:spcBef>
                <a:spcPts val="0"/>
              </a:spcBef>
              <a:spcAft>
                <a:spcPts val="0"/>
              </a:spcAft>
              <a:buClr>
                <a:schemeClr val="dk1"/>
              </a:buClr>
              <a:buSzPts val="1100"/>
              <a:buChar char="●"/>
            </a:pPr>
            <a:r>
              <a:rPr lang="en">
                <a:solidFill>
                  <a:schemeClr val="dk1"/>
                </a:solidFill>
              </a:rPr>
              <a:t>Have expert reviewers review for cultural appropriateness and trauma-informed language following the review for medical accuracy and age appropriateness</a:t>
            </a:r>
            <a:endParaRPr>
              <a:solidFill>
                <a:schemeClr val="dk1"/>
              </a:solidFill>
            </a:endParaRPr>
          </a:p>
          <a:p>
            <a:pPr indent="-298450" lvl="0" marL="457200" rtl="0" algn="l">
              <a:lnSpc>
                <a:spcPct val="115000"/>
              </a:lnSpc>
              <a:spcBef>
                <a:spcPts val="0"/>
              </a:spcBef>
              <a:spcAft>
                <a:spcPts val="0"/>
              </a:spcAft>
              <a:buClr>
                <a:schemeClr val="dk1"/>
              </a:buClr>
              <a:buSzPts val="1100"/>
              <a:buChar char="●"/>
            </a:pPr>
            <a:r>
              <a:rPr lang="en">
                <a:solidFill>
                  <a:schemeClr val="dk1"/>
                </a:solidFill>
              </a:rPr>
              <a:t>Trauma-informed care (TIC) reviewers should have formal training in TIC concepts (i.e., licensed counselor trained in ACEs and Level I TI)</a:t>
            </a:r>
            <a:endParaRPr>
              <a:solidFill>
                <a:schemeClr val="dk1"/>
              </a:solidFill>
            </a:endParaRPr>
          </a:p>
          <a:p>
            <a:pPr indent="0" lvl="0" marL="0" rtl="0" algn="l">
              <a:lnSpc>
                <a:spcPct val="107916"/>
              </a:lnSpc>
              <a:spcBef>
                <a:spcPts val="1600"/>
              </a:spcBef>
              <a:spcAft>
                <a:spcPts val="800"/>
              </a:spcAft>
              <a:buNone/>
            </a:pPr>
            <a:r>
              <a:t/>
            </a: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68" name="Shape 368"/>
        <p:cNvGrpSpPr/>
        <p:nvPr/>
      </p:nvGrpSpPr>
      <p:grpSpPr>
        <a:xfrm>
          <a:off x="0" y="0"/>
          <a:ext cx="0" cy="0"/>
          <a:chOff x="0" y="0"/>
          <a:chExt cx="0" cy="0"/>
        </a:xfrm>
      </p:grpSpPr>
      <p:sp>
        <p:nvSpPr>
          <p:cNvPr id="369" name="Google Shape;369;g2b08cee61ec_1_4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70" name="Google Shape;370;g2b08cee61ec_1_4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07916"/>
              </a:lnSpc>
              <a:spcBef>
                <a:spcPts val="0"/>
              </a:spcBef>
              <a:spcAft>
                <a:spcPts val="0"/>
              </a:spcAft>
              <a:buClr>
                <a:schemeClr val="dk1"/>
              </a:buClr>
              <a:buSzPts val="1100"/>
              <a:buFont typeface="Arial"/>
              <a:buNone/>
            </a:pPr>
            <a:r>
              <a:rPr b="1" lang="en">
                <a:solidFill>
                  <a:schemeClr val="dk1"/>
                </a:solidFill>
              </a:rPr>
              <a:t>Jenn &amp; Angie Q&amp;A Style Discussion:</a:t>
            </a:r>
            <a:endParaRPr b="1">
              <a:solidFill>
                <a:schemeClr val="dk1"/>
              </a:solidFill>
            </a:endParaRPr>
          </a:p>
          <a:p>
            <a:pPr indent="0" lvl="0" marL="0" rtl="0" algn="l">
              <a:lnSpc>
                <a:spcPct val="107916"/>
              </a:lnSpc>
              <a:spcBef>
                <a:spcPts val="800"/>
              </a:spcBef>
              <a:spcAft>
                <a:spcPts val="0"/>
              </a:spcAft>
              <a:buClr>
                <a:schemeClr val="dk1"/>
              </a:buClr>
              <a:buSzPts val="1100"/>
              <a:buFont typeface="Arial"/>
              <a:buNone/>
            </a:pPr>
            <a:r>
              <a:rPr b="1" lang="en">
                <a:solidFill>
                  <a:schemeClr val="dk1"/>
                </a:solidFill>
              </a:rPr>
              <a:t>Angie:</a:t>
            </a:r>
            <a:r>
              <a:rPr lang="en">
                <a:solidFill>
                  <a:schemeClr val="dk1"/>
                </a:solidFill>
              </a:rPr>
              <a:t> How about successes, Jenn? Would you like to share some of your successes too?</a:t>
            </a:r>
            <a:endParaRPr>
              <a:solidFill>
                <a:schemeClr val="dk1"/>
              </a:solidFill>
            </a:endParaRPr>
          </a:p>
          <a:p>
            <a:pPr indent="0" lvl="0" marL="0" rtl="0" algn="l">
              <a:lnSpc>
                <a:spcPct val="107916"/>
              </a:lnSpc>
              <a:spcBef>
                <a:spcPts val="800"/>
              </a:spcBef>
              <a:spcAft>
                <a:spcPts val="0"/>
              </a:spcAft>
              <a:buClr>
                <a:schemeClr val="dk1"/>
              </a:buClr>
              <a:buSzPts val="1100"/>
              <a:buFont typeface="Arial"/>
              <a:buNone/>
            </a:pPr>
            <a:r>
              <a:rPr b="1" lang="en">
                <a:solidFill>
                  <a:schemeClr val="dk1"/>
                </a:solidFill>
              </a:rPr>
              <a:t>Jenn</a:t>
            </a:r>
            <a:r>
              <a:rPr lang="en">
                <a:solidFill>
                  <a:schemeClr val="dk1"/>
                </a:solidFill>
              </a:rPr>
              <a:t>: A1: </a:t>
            </a:r>
            <a:endParaRPr>
              <a:solidFill>
                <a:schemeClr val="dk1"/>
              </a:solidFill>
            </a:endParaRPr>
          </a:p>
          <a:p>
            <a:pPr indent="0" lvl="0" marL="0" rtl="0" algn="l">
              <a:lnSpc>
                <a:spcPct val="107916"/>
              </a:lnSpc>
              <a:spcBef>
                <a:spcPts val="800"/>
              </a:spcBef>
              <a:spcAft>
                <a:spcPts val="0"/>
              </a:spcAft>
              <a:buNone/>
            </a:pPr>
            <a:r>
              <a:rPr lang="en">
                <a:solidFill>
                  <a:schemeClr val="dk1"/>
                </a:solidFill>
              </a:rPr>
              <a:t>One success was having our youth leadership alumni participate on the review team for curriculum they were familiar with and providing the end user feedback on cultural appropriateness and ensuring staff and community members are TIC certified or have training on trauma informed approaches. Incentives also help, we will give UT Teen Health swag and a thank you note for helping our community with their review.</a:t>
            </a:r>
            <a:endParaRPr>
              <a:solidFill>
                <a:schemeClr val="dk1"/>
              </a:solidFill>
            </a:endParaRPr>
          </a:p>
          <a:p>
            <a:pPr indent="0" lvl="0" marL="0" rtl="0" algn="l">
              <a:lnSpc>
                <a:spcPct val="107916"/>
              </a:lnSpc>
              <a:spcBef>
                <a:spcPts val="0"/>
              </a:spcBef>
              <a:spcAft>
                <a:spcPts val="0"/>
              </a:spcAft>
              <a:buNone/>
            </a:pPr>
            <a:r>
              <a:t/>
            </a:r>
            <a:endParaRPr>
              <a:solidFill>
                <a:schemeClr val="dk1"/>
              </a:solidFill>
            </a:endParaRPr>
          </a:p>
          <a:p>
            <a:pPr indent="-298450" lvl="0" marL="457200" rtl="0" algn="l">
              <a:lnSpc>
                <a:spcPct val="107916"/>
              </a:lnSpc>
              <a:spcBef>
                <a:spcPts val="0"/>
              </a:spcBef>
              <a:spcAft>
                <a:spcPts val="0"/>
              </a:spcAft>
              <a:buClr>
                <a:schemeClr val="dk1"/>
              </a:buClr>
              <a:buSzPts val="1100"/>
              <a:buChar char="●"/>
            </a:pPr>
            <a:r>
              <a:rPr lang="en">
                <a:solidFill>
                  <a:schemeClr val="dk1"/>
                </a:solidFill>
              </a:rPr>
              <a:t>Involve members of a youth leadership council after these reviews to see how language resonates compared to original language</a:t>
            </a:r>
            <a:endParaRPr>
              <a:solidFill>
                <a:schemeClr val="dk1"/>
              </a:solidFill>
            </a:endParaRPr>
          </a:p>
          <a:p>
            <a:pPr indent="-298450" lvl="0" marL="457200" rtl="0" algn="l">
              <a:lnSpc>
                <a:spcPct val="115000"/>
              </a:lnSpc>
              <a:spcBef>
                <a:spcPts val="0"/>
              </a:spcBef>
              <a:spcAft>
                <a:spcPts val="0"/>
              </a:spcAft>
              <a:buClr>
                <a:schemeClr val="dk1"/>
              </a:buClr>
              <a:buSzPts val="1100"/>
              <a:buChar char="●"/>
            </a:pPr>
            <a:r>
              <a:rPr lang="en">
                <a:solidFill>
                  <a:schemeClr val="dk1"/>
                </a:solidFill>
              </a:rPr>
              <a:t>Use RHNTC resources in conjunction with CDC resources</a:t>
            </a:r>
            <a:endParaRPr>
              <a:solidFill>
                <a:schemeClr val="dk1"/>
              </a:solidFill>
            </a:endParaRPr>
          </a:p>
          <a:p>
            <a:pPr indent="-298450" lvl="0" marL="457200" rtl="0" algn="l">
              <a:lnSpc>
                <a:spcPct val="115000"/>
              </a:lnSpc>
              <a:spcBef>
                <a:spcPts val="0"/>
              </a:spcBef>
              <a:spcAft>
                <a:spcPts val="0"/>
              </a:spcAft>
              <a:buClr>
                <a:schemeClr val="dk1"/>
              </a:buClr>
              <a:buSzPts val="1100"/>
              <a:buChar char="●"/>
            </a:pPr>
            <a:r>
              <a:rPr lang="en">
                <a:solidFill>
                  <a:schemeClr val="dk1"/>
                </a:solidFill>
              </a:rPr>
              <a:t>Plan for the review in TPP’s “slower” months </a:t>
            </a:r>
            <a:endParaRPr>
              <a:solidFill>
                <a:schemeClr val="dk1"/>
              </a:solidFill>
            </a:endParaRPr>
          </a:p>
          <a:p>
            <a:pPr indent="-298450" lvl="0" marL="457200" rtl="0" algn="l">
              <a:lnSpc>
                <a:spcPct val="115000"/>
              </a:lnSpc>
              <a:spcBef>
                <a:spcPts val="0"/>
              </a:spcBef>
              <a:spcAft>
                <a:spcPts val="0"/>
              </a:spcAft>
              <a:buClr>
                <a:schemeClr val="dk1"/>
              </a:buClr>
              <a:buSzPts val="1100"/>
              <a:buChar char="●"/>
            </a:pPr>
            <a:r>
              <a:rPr lang="en">
                <a:solidFill>
                  <a:schemeClr val="dk1"/>
                </a:solidFill>
              </a:rPr>
              <a:t>Provide incentives</a:t>
            </a:r>
            <a:endParaRPr>
              <a:solidFill>
                <a:schemeClr val="dk1"/>
              </a:solidFill>
            </a:endParaRPr>
          </a:p>
          <a:p>
            <a:pPr indent="0" lvl="0" marL="0" rtl="0" algn="l">
              <a:lnSpc>
                <a:spcPct val="107916"/>
              </a:lnSpc>
              <a:spcBef>
                <a:spcPts val="1600"/>
              </a:spcBef>
              <a:spcAft>
                <a:spcPts val="0"/>
              </a:spcAft>
              <a:buClr>
                <a:schemeClr val="dk1"/>
              </a:buClr>
              <a:buSzPts val="1100"/>
              <a:buFont typeface="Arial"/>
              <a:buNone/>
            </a:pPr>
            <a:r>
              <a:rPr lang="en">
                <a:solidFill>
                  <a:schemeClr val="dk1"/>
                </a:solidFill>
              </a:rPr>
              <a:t>…Thank you for letting me share! I’ll pass it back to Angie.</a:t>
            </a:r>
            <a:endParaRPr>
              <a:solidFill>
                <a:schemeClr val="dk1"/>
              </a:solidFill>
            </a:endParaRPr>
          </a:p>
          <a:p>
            <a:pPr indent="0" lvl="0" marL="0" rtl="0" algn="l">
              <a:lnSpc>
                <a:spcPct val="107916"/>
              </a:lnSpc>
              <a:spcBef>
                <a:spcPts val="800"/>
              </a:spcBef>
              <a:spcAft>
                <a:spcPts val="800"/>
              </a:spcAft>
              <a:buNone/>
            </a:pPr>
            <a:r>
              <a:rPr b="1" lang="en">
                <a:solidFill>
                  <a:schemeClr val="dk1"/>
                </a:solidFill>
              </a:rPr>
              <a:t>Angie: </a:t>
            </a:r>
            <a:r>
              <a:rPr lang="en">
                <a:solidFill>
                  <a:schemeClr val="dk1"/>
                </a:solidFill>
              </a:rPr>
              <a:t>Thanks again, Jenn, for joining us on this panel. We appreciate your expertise and willingness to share your program’s experiences with the development of the materials review team and processes. </a:t>
            </a: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75" name="Shape 375"/>
        <p:cNvGrpSpPr/>
        <p:nvPr/>
      </p:nvGrpSpPr>
      <p:grpSpPr>
        <a:xfrm>
          <a:off x="0" y="0"/>
          <a:ext cx="0" cy="0"/>
          <a:chOff x="0" y="0"/>
          <a:chExt cx="0" cy="0"/>
        </a:xfrm>
      </p:grpSpPr>
      <p:sp>
        <p:nvSpPr>
          <p:cNvPr id="376" name="Google Shape;376;g2a15b29c9b0_0_3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77" name="Google Shape;377;g2a15b29c9b0_0_3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b="1" lang="en">
                <a:solidFill>
                  <a:schemeClr val="dk1"/>
                </a:solidFill>
              </a:rPr>
              <a:t>Angie: </a:t>
            </a:r>
            <a:r>
              <a:rPr lang="en">
                <a:solidFill>
                  <a:schemeClr val="dk1"/>
                </a:solidFill>
              </a:rPr>
              <a:t>Now, I’d like to </a:t>
            </a:r>
            <a:r>
              <a:rPr lang="en">
                <a:solidFill>
                  <a:schemeClr val="dk1"/>
                </a:solidFill>
              </a:rPr>
              <a:t>introduce</a:t>
            </a:r>
            <a:r>
              <a:rPr lang="en">
                <a:solidFill>
                  <a:schemeClr val="dk1"/>
                </a:solidFill>
              </a:rPr>
              <a:t> our next grantee guest, Latrece McDaniel. </a:t>
            </a:r>
            <a:r>
              <a:rPr lang="en">
                <a:solidFill>
                  <a:schemeClr val="dk1"/>
                </a:solidFill>
              </a:rPr>
              <a:t>Welcome, Latrece! Thank you for joining us today to chat about your program’s experience in getting started on the materials review journey and ensuring the medical accuracy of your materials, and in ensuring materials are trauma-informed. </a:t>
            </a: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81" name="Shape 381"/>
        <p:cNvGrpSpPr/>
        <p:nvPr/>
      </p:nvGrpSpPr>
      <p:grpSpPr>
        <a:xfrm>
          <a:off x="0" y="0"/>
          <a:ext cx="0" cy="0"/>
          <a:chOff x="0" y="0"/>
          <a:chExt cx="0" cy="0"/>
        </a:xfrm>
      </p:grpSpPr>
      <p:sp>
        <p:nvSpPr>
          <p:cNvPr id="382" name="Google Shape;382;g2a15b29c9b0_0_4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83" name="Google Shape;383;g2a15b29c9b0_0_4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b="1" lang="en">
                <a:solidFill>
                  <a:schemeClr val="dk1"/>
                </a:solidFill>
              </a:rPr>
              <a:t>Angie: </a:t>
            </a:r>
            <a:r>
              <a:rPr lang="en">
                <a:solidFill>
                  <a:schemeClr val="dk1"/>
                </a:solidFill>
              </a:rPr>
              <a:t>Introduce Latrece with brief bio. </a:t>
            </a:r>
            <a:endParaRPr>
              <a:solidFill>
                <a:schemeClr val="dk1"/>
              </a:solidFill>
            </a:endParaRPr>
          </a:p>
          <a:p>
            <a:pPr indent="0" lvl="0" marL="0" rtl="0" algn="l">
              <a:spcBef>
                <a:spcPts val="0"/>
              </a:spcBef>
              <a:spcAft>
                <a:spcPts val="0"/>
              </a:spcAft>
              <a:buClr>
                <a:schemeClr val="dk1"/>
              </a:buClr>
              <a:buSzPts val="1100"/>
              <a:buFont typeface="Arial"/>
              <a:buNone/>
            </a:pPr>
            <a:r>
              <a:t/>
            </a:r>
            <a:endParaRPr>
              <a:solidFill>
                <a:schemeClr val="dk1"/>
              </a:solidFill>
            </a:endParaRPr>
          </a:p>
          <a:p>
            <a:pPr indent="0" lvl="0" marL="0" rtl="0" algn="l">
              <a:spcBef>
                <a:spcPts val="0"/>
              </a:spcBef>
              <a:spcAft>
                <a:spcPts val="0"/>
              </a:spcAft>
              <a:buClr>
                <a:schemeClr val="dk1"/>
              </a:buClr>
              <a:buSzPts val="1100"/>
              <a:buFont typeface="Arial"/>
              <a:buNone/>
            </a:pPr>
            <a:r>
              <a:rPr lang="en">
                <a:solidFill>
                  <a:schemeClr val="dk1"/>
                </a:solidFill>
              </a:rPr>
              <a:t>Latrece McDaniel is a Licensed Clinical Social Worker, Certified Advanced Alcohol &amp; Drug Counselor, and an experienced non-profit leader with a passion for making a positive impact in people’s lives. During her 15 years of experience, she has dedicated her career to helping individuals overcome challenges and unlock new paths. Latrece’s journey has been filled with countless inspiring stories of resilience and growth, fueling her commitment to empower others to reach their full potential. Latrece works at Bethany Christian Service and is the Director of Programs for the Youth Services at the Grand Rapids Center for Community Transformation in Michigan.</a:t>
            </a:r>
            <a:endParaRPr>
              <a:solidFill>
                <a:schemeClr val="dk1"/>
              </a:solidFill>
            </a:endParaRPr>
          </a:p>
          <a:p>
            <a:pPr indent="0" lvl="0" marL="0" rtl="0" algn="l">
              <a:spcBef>
                <a:spcPts val="0"/>
              </a:spcBef>
              <a:spcAft>
                <a:spcPts val="0"/>
              </a:spcAft>
              <a:buClr>
                <a:schemeClr val="dk1"/>
              </a:buClr>
              <a:buSzPts val="1100"/>
              <a:buFont typeface="Arial"/>
              <a:buNone/>
            </a:pPr>
            <a:r>
              <a:t/>
            </a:r>
            <a:endParaRPr>
              <a:solidFill>
                <a:schemeClr val="dk1"/>
              </a:solidFill>
            </a:endParaRPr>
          </a:p>
          <a:p>
            <a:pPr indent="0" lvl="0" marL="0" rtl="0" algn="l">
              <a:spcBef>
                <a:spcPts val="0"/>
              </a:spcBef>
              <a:spcAft>
                <a:spcPts val="0"/>
              </a:spcAft>
              <a:buClr>
                <a:schemeClr val="dk1"/>
              </a:buClr>
              <a:buSzPts val="1100"/>
              <a:buFont typeface="Arial"/>
              <a:buNone/>
            </a:pPr>
            <a:r>
              <a:rPr lang="en">
                <a:solidFill>
                  <a:schemeClr val="dk1"/>
                </a:solidFill>
              </a:rPr>
              <a:t>Welcome, Latrece! Thank you for joining us today to chat about your project’s materials review experiences.</a:t>
            </a:r>
            <a:endParaRPr>
              <a:solidFill>
                <a:schemeClr val="dk1"/>
              </a:solidFill>
            </a:endParaRPr>
          </a:p>
          <a:p>
            <a:pPr indent="0" lvl="0" marL="0" rtl="0" algn="l">
              <a:spcBef>
                <a:spcPts val="0"/>
              </a:spcBef>
              <a:spcAft>
                <a:spcPts val="0"/>
              </a:spcAft>
              <a:buClr>
                <a:schemeClr val="dk1"/>
              </a:buClr>
              <a:buSzPts val="1100"/>
              <a:buFont typeface="Arial"/>
              <a:buNone/>
            </a:pPr>
            <a:r>
              <a:t/>
            </a:r>
            <a:endParaRPr>
              <a:solidFill>
                <a:srgbClr val="222222"/>
              </a:solidFill>
              <a:highlight>
                <a:srgbClr val="FFFFFF"/>
              </a:highlight>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90" name="Shape 390"/>
        <p:cNvGrpSpPr/>
        <p:nvPr/>
      </p:nvGrpSpPr>
      <p:grpSpPr>
        <a:xfrm>
          <a:off x="0" y="0"/>
          <a:ext cx="0" cy="0"/>
          <a:chOff x="0" y="0"/>
          <a:chExt cx="0" cy="0"/>
        </a:xfrm>
      </p:grpSpPr>
      <p:sp>
        <p:nvSpPr>
          <p:cNvPr id="391" name="Google Shape;391;g2a15b29c9b0_0_3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92" name="Google Shape;392;g2a15b29c9b0_0_3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a:t>Latrece &amp; Angie Q&amp;A Style:</a:t>
            </a:r>
            <a:endParaRPr b="1"/>
          </a:p>
          <a:p>
            <a:pPr indent="0" lvl="0" marL="0" rtl="0" algn="l">
              <a:spcBef>
                <a:spcPts val="0"/>
              </a:spcBef>
              <a:spcAft>
                <a:spcPts val="0"/>
              </a:spcAft>
              <a:buNone/>
            </a:pPr>
            <a:r>
              <a:t/>
            </a:r>
            <a:endParaRPr b="1"/>
          </a:p>
          <a:p>
            <a:pPr indent="0" lvl="0" marL="0" rtl="0" algn="l">
              <a:spcBef>
                <a:spcPts val="0"/>
              </a:spcBef>
              <a:spcAft>
                <a:spcPts val="0"/>
              </a:spcAft>
              <a:buNone/>
            </a:pPr>
            <a:r>
              <a:rPr b="1" lang="en"/>
              <a:t>Angie</a:t>
            </a:r>
            <a:r>
              <a:rPr lang="en"/>
              <a:t>: Latrece, Let’s dig into some of your tips for getting started with the materials review. Would you like to share a little bit about each of these tips?</a:t>
            </a:r>
            <a:endParaRPr/>
          </a:p>
          <a:p>
            <a:pPr indent="0" lvl="0" marL="0" rtl="0" algn="l">
              <a:spcBef>
                <a:spcPts val="0"/>
              </a:spcBef>
              <a:spcAft>
                <a:spcPts val="0"/>
              </a:spcAft>
              <a:buNone/>
            </a:pPr>
            <a:r>
              <a:t/>
            </a:r>
            <a:endParaRPr/>
          </a:p>
          <a:p>
            <a:pPr indent="0" lvl="0" marL="0" rtl="0" algn="l">
              <a:spcBef>
                <a:spcPts val="0"/>
              </a:spcBef>
              <a:spcAft>
                <a:spcPts val="0"/>
              </a:spcAft>
              <a:buNone/>
            </a:pPr>
            <a:r>
              <a:rPr b="1" lang="en"/>
              <a:t>Latrece</a:t>
            </a:r>
            <a:r>
              <a:rPr lang="en"/>
              <a:t>: Yes, my first tip is to use partners you already work with. Those that are on your existing advisory councils and active in your programming.</a:t>
            </a:r>
            <a:endParaRPr/>
          </a:p>
          <a:p>
            <a:pPr indent="0" lvl="0" marL="0" rtl="0" algn="l">
              <a:spcBef>
                <a:spcPts val="0"/>
              </a:spcBef>
              <a:spcAft>
                <a:spcPts val="0"/>
              </a:spcAft>
              <a:buNone/>
            </a:pPr>
            <a:r>
              <a:rPr lang="en"/>
              <a:t>You should also consider using the materials review process to guide your program’s choice of curriculum. Some of the other tips to keep in mind include:</a:t>
            </a:r>
            <a:endParaRPr/>
          </a:p>
          <a:p>
            <a:pPr indent="-298450" lvl="1" marL="914400" rtl="0" algn="l">
              <a:lnSpc>
                <a:spcPct val="115000"/>
              </a:lnSpc>
              <a:spcBef>
                <a:spcPts val="0"/>
              </a:spcBef>
              <a:spcAft>
                <a:spcPts val="0"/>
              </a:spcAft>
              <a:buClr>
                <a:srgbClr val="000000"/>
              </a:buClr>
              <a:buSzPts val="1100"/>
              <a:buChar char="○"/>
            </a:pPr>
            <a:r>
              <a:rPr lang="en"/>
              <a:t>Start the material review process sooner than later</a:t>
            </a:r>
            <a:endParaRPr/>
          </a:p>
          <a:p>
            <a:pPr indent="-298450" lvl="1" marL="914400" rtl="0" algn="l">
              <a:lnSpc>
                <a:spcPct val="115000"/>
              </a:lnSpc>
              <a:spcBef>
                <a:spcPts val="0"/>
              </a:spcBef>
              <a:spcAft>
                <a:spcPts val="0"/>
              </a:spcAft>
              <a:buClr>
                <a:srgbClr val="000000"/>
              </a:buClr>
              <a:buSzPts val="1100"/>
              <a:buChar char="○"/>
            </a:pPr>
            <a:r>
              <a:rPr lang="en"/>
              <a:t>Don’t overthink the curriculum </a:t>
            </a:r>
            <a:endParaRPr/>
          </a:p>
          <a:p>
            <a:pPr indent="-298450" lvl="1" marL="914400" rtl="0" algn="l">
              <a:lnSpc>
                <a:spcPct val="115000"/>
              </a:lnSpc>
              <a:spcBef>
                <a:spcPts val="0"/>
              </a:spcBef>
              <a:spcAft>
                <a:spcPts val="0"/>
              </a:spcAft>
              <a:buClr>
                <a:srgbClr val="000000"/>
              </a:buClr>
              <a:buSzPts val="1100"/>
              <a:buChar char="○"/>
            </a:pPr>
            <a:r>
              <a:rPr lang="en"/>
              <a:t>Use existing feedback from stakeholders</a:t>
            </a:r>
            <a:endParaRPr/>
          </a:p>
          <a:p>
            <a:pPr indent="-298450" lvl="1" marL="914400" rtl="0" algn="l">
              <a:lnSpc>
                <a:spcPct val="115000"/>
              </a:lnSpc>
              <a:spcBef>
                <a:spcPts val="0"/>
              </a:spcBef>
              <a:spcAft>
                <a:spcPts val="0"/>
              </a:spcAft>
              <a:buClr>
                <a:srgbClr val="000000"/>
              </a:buClr>
              <a:buSzPts val="1100"/>
              <a:buChar char="○"/>
            </a:pPr>
            <a:r>
              <a:rPr lang="en"/>
              <a:t>Use the TPPR medical reviews to help guide initially</a:t>
            </a:r>
            <a:endParaRPr/>
          </a:p>
          <a:p>
            <a:pPr indent="-298450" lvl="1" marL="914400" rtl="0" algn="l">
              <a:lnSpc>
                <a:spcPct val="115000"/>
              </a:lnSpc>
              <a:spcBef>
                <a:spcPts val="0"/>
              </a:spcBef>
              <a:spcAft>
                <a:spcPts val="0"/>
              </a:spcAft>
              <a:buClr>
                <a:srgbClr val="000000"/>
              </a:buClr>
              <a:buSzPts val="1100"/>
              <a:buChar char="○"/>
            </a:pPr>
            <a:r>
              <a:rPr lang="en"/>
              <a:t>Consider incentives</a:t>
            </a:r>
            <a:endParaRPr/>
          </a:p>
          <a:p>
            <a:pPr indent="-298450" lvl="1" marL="914400" rtl="0" algn="l">
              <a:lnSpc>
                <a:spcPct val="115000"/>
              </a:lnSpc>
              <a:spcBef>
                <a:spcPts val="0"/>
              </a:spcBef>
              <a:spcAft>
                <a:spcPts val="0"/>
              </a:spcAft>
              <a:buClr>
                <a:srgbClr val="000000"/>
              </a:buClr>
              <a:buSzPts val="1100"/>
              <a:buChar char="○"/>
            </a:pPr>
            <a:r>
              <a:rPr lang="en"/>
              <a:t>Invite students to be review members</a:t>
            </a:r>
            <a:endParaRPr/>
          </a:p>
          <a:p>
            <a:pPr indent="-298450" lvl="1" marL="914400" rtl="0" algn="l">
              <a:lnSpc>
                <a:spcPct val="115000"/>
              </a:lnSpc>
              <a:spcBef>
                <a:spcPts val="0"/>
              </a:spcBef>
              <a:spcAft>
                <a:spcPts val="0"/>
              </a:spcAft>
              <a:buClr>
                <a:srgbClr val="000000"/>
              </a:buClr>
              <a:buSzPts val="1100"/>
              <a:buChar char="○"/>
            </a:pPr>
            <a:r>
              <a:rPr lang="en"/>
              <a:t>Be realistic about amount of content to be reviewed and available time</a:t>
            </a:r>
            <a:endParaRPr/>
          </a:p>
          <a:p>
            <a:pPr indent="0" lvl="0" marL="0" rtl="0" algn="l">
              <a:spcBef>
                <a:spcPts val="1600"/>
              </a:spcBef>
              <a:spcAft>
                <a:spcPts val="0"/>
              </a:spcAft>
              <a:buNone/>
            </a:pPr>
            <a:r>
              <a:rPr b="1" lang="en">
                <a:solidFill>
                  <a:schemeClr val="dk1"/>
                </a:solidFill>
              </a:rPr>
              <a:t>Angie</a:t>
            </a:r>
            <a:r>
              <a:rPr lang="en">
                <a:solidFill>
                  <a:schemeClr val="dk1"/>
                </a:solidFill>
              </a:rPr>
              <a:t>: I like how one of your tips is to use the materials review process to your advantage when choosing curriculum. Can you share a little more about how this worked for you all? </a:t>
            </a:r>
            <a:endParaRPr>
              <a:solidFill>
                <a:schemeClr val="dk1"/>
              </a:solidFill>
            </a:endParaRPr>
          </a:p>
          <a:p>
            <a:pPr indent="0" lvl="0" marL="0" rtl="0" algn="l">
              <a:spcBef>
                <a:spcPts val="0"/>
              </a:spcBef>
              <a:spcAft>
                <a:spcPts val="0"/>
              </a:spcAft>
              <a:buNone/>
            </a:pPr>
            <a:r>
              <a:t/>
            </a:r>
            <a:endParaRPr>
              <a:solidFill>
                <a:schemeClr val="dk1"/>
              </a:solidFill>
            </a:endParaRPr>
          </a:p>
          <a:p>
            <a:pPr indent="0" lvl="0" marL="0" rtl="0" algn="l">
              <a:spcBef>
                <a:spcPts val="0"/>
              </a:spcBef>
              <a:spcAft>
                <a:spcPts val="0"/>
              </a:spcAft>
              <a:buNone/>
            </a:pPr>
            <a:r>
              <a:rPr b="1" lang="en">
                <a:solidFill>
                  <a:schemeClr val="dk1"/>
                </a:solidFill>
              </a:rPr>
              <a:t>Latrece</a:t>
            </a:r>
            <a:r>
              <a:rPr lang="en">
                <a:solidFill>
                  <a:schemeClr val="dk1"/>
                </a:solidFill>
              </a:rPr>
              <a:t>: Provides an answer. </a:t>
            </a:r>
            <a:endParaRPr>
              <a:solidFill>
                <a:schemeClr val="dk1"/>
              </a:solidFill>
            </a:endParaRPr>
          </a:p>
          <a:p>
            <a:pPr indent="0" lvl="0" marL="0" rtl="0" algn="l">
              <a:spcBef>
                <a:spcPts val="0"/>
              </a:spcBef>
              <a:spcAft>
                <a:spcPts val="0"/>
              </a:spcAft>
              <a:buNone/>
            </a:pPr>
            <a:r>
              <a:t/>
            </a:r>
            <a:endParaRPr>
              <a:solidFill>
                <a:schemeClr val="dk1"/>
              </a:solidFill>
            </a:endParaRPr>
          </a:p>
          <a:p>
            <a:pPr indent="0" lvl="0" marL="0" rtl="0" algn="l">
              <a:spcBef>
                <a:spcPts val="0"/>
              </a:spcBef>
              <a:spcAft>
                <a:spcPts val="0"/>
              </a:spcAft>
              <a:buNone/>
            </a:pPr>
            <a:r>
              <a:rPr b="1" lang="en">
                <a:solidFill>
                  <a:schemeClr val="dk1"/>
                </a:solidFill>
              </a:rPr>
              <a:t>Angie</a:t>
            </a:r>
            <a:r>
              <a:rPr lang="en">
                <a:solidFill>
                  <a:schemeClr val="dk1"/>
                </a:solidFill>
              </a:rPr>
              <a:t>: </a:t>
            </a:r>
            <a:r>
              <a:rPr lang="en">
                <a:solidFill>
                  <a:schemeClr val="dk1"/>
                </a:solidFill>
                <a:highlight>
                  <a:srgbClr val="D0E0E3"/>
                </a:highlight>
              </a:rPr>
              <a:t>Could you share what you mean by the TPPR medical reviews? </a:t>
            </a:r>
            <a:endParaRPr>
              <a:solidFill>
                <a:schemeClr val="dk1"/>
              </a:solidFill>
              <a:highlight>
                <a:srgbClr val="D0E0E3"/>
              </a:highlight>
            </a:endParaRPr>
          </a:p>
          <a:p>
            <a:pPr indent="0" lvl="0" marL="0" rtl="0" algn="l">
              <a:spcBef>
                <a:spcPts val="0"/>
              </a:spcBef>
              <a:spcAft>
                <a:spcPts val="0"/>
              </a:spcAft>
              <a:buNone/>
            </a:pPr>
            <a:r>
              <a:t/>
            </a:r>
            <a:endParaRPr>
              <a:solidFill>
                <a:schemeClr val="dk1"/>
              </a:solidFill>
              <a:highlight>
                <a:srgbClr val="D0E0E3"/>
              </a:highlight>
            </a:endParaRPr>
          </a:p>
          <a:p>
            <a:pPr indent="0" lvl="0" marL="0" rtl="0" algn="l">
              <a:spcBef>
                <a:spcPts val="0"/>
              </a:spcBef>
              <a:spcAft>
                <a:spcPts val="0"/>
              </a:spcAft>
              <a:buClr>
                <a:schemeClr val="dk1"/>
              </a:buClr>
              <a:buSzPts val="1100"/>
              <a:buFont typeface="Arial"/>
              <a:buNone/>
            </a:pPr>
            <a:r>
              <a:rPr b="1" lang="en">
                <a:solidFill>
                  <a:schemeClr val="dk1"/>
                </a:solidFill>
              </a:rPr>
              <a:t>Latrece</a:t>
            </a:r>
            <a:r>
              <a:rPr lang="en">
                <a:solidFill>
                  <a:schemeClr val="dk1"/>
                </a:solidFill>
              </a:rPr>
              <a:t>: Provides an answer. </a:t>
            </a:r>
            <a:endParaRPr>
              <a:solidFill>
                <a:schemeClr val="dk1"/>
              </a:solidFill>
              <a:highlight>
                <a:srgbClr val="D0E0E3"/>
              </a:highlight>
            </a:endParaRPr>
          </a:p>
          <a:p>
            <a:pPr indent="0" lvl="0" marL="0" rtl="0" algn="l">
              <a:spcBef>
                <a:spcPts val="0"/>
              </a:spcBef>
              <a:spcAft>
                <a:spcPts val="0"/>
              </a:spcAft>
              <a:buNone/>
            </a:pPr>
            <a:r>
              <a:t/>
            </a:r>
            <a:endParaRPr>
              <a:solidFill>
                <a:schemeClr val="dk1"/>
              </a:solidFill>
            </a:endParaRPr>
          </a:p>
          <a:p>
            <a:pPr indent="0" lvl="0" marL="0" rtl="0" algn="l">
              <a:spcBef>
                <a:spcPts val="0"/>
              </a:spcBef>
              <a:spcAft>
                <a:spcPts val="0"/>
              </a:spcAft>
              <a:buNone/>
            </a:pPr>
            <a:r>
              <a:rPr b="1" lang="en">
                <a:solidFill>
                  <a:schemeClr val="dk1"/>
                </a:solidFill>
              </a:rPr>
              <a:t>Angie</a:t>
            </a:r>
            <a:r>
              <a:rPr lang="en">
                <a:solidFill>
                  <a:schemeClr val="dk1"/>
                </a:solidFill>
              </a:rPr>
              <a:t>:Are there any other tips that you’d add to this list now?</a:t>
            </a:r>
            <a:endParaRPr>
              <a:solidFill>
                <a:schemeClr val="dk1"/>
              </a:solidFill>
            </a:endParaRPr>
          </a:p>
          <a:p>
            <a:pPr indent="0" lvl="0" marL="0" rtl="0" algn="l">
              <a:spcBef>
                <a:spcPts val="0"/>
              </a:spcBef>
              <a:spcAft>
                <a:spcPts val="0"/>
              </a:spcAft>
              <a:buNone/>
            </a:pPr>
            <a:r>
              <a:t/>
            </a:r>
            <a:endParaRPr>
              <a:solidFill>
                <a:schemeClr val="dk1"/>
              </a:solidFill>
            </a:endParaRPr>
          </a:p>
          <a:p>
            <a:pPr indent="0" lvl="0" marL="0" rtl="0" algn="l">
              <a:spcBef>
                <a:spcPts val="0"/>
              </a:spcBef>
              <a:spcAft>
                <a:spcPts val="0"/>
              </a:spcAft>
              <a:buClr>
                <a:schemeClr val="dk1"/>
              </a:buClr>
              <a:buSzPts val="1100"/>
              <a:buFont typeface="Arial"/>
              <a:buNone/>
            </a:pPr>
            <a:r>
              <a:rPr b="1" lang="en">
                <a:solidFill>
                  <a:schemeClr val="dk1"/>
                </a:solidFill>
              </a:rPr>
              <a:t>Latrece</a:t>
            </a:r>
            <a:r>
              <a:rPr lang="en">
                <a:solidFill>
                  <a:schemeClr val="dk1"/>
                </a:solidFill>
              </a:rPr>
              <a:t>: Provides an answer. </a:t>
            </a:r>
            <a:endParaRPr>
              <a:solidFill>
                <a:schemeClr val="dk1"/>
              </a:solidFill>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97" name="Shape 397"/>
        <p:cNvGrpSpPr/>
        <p:nvPr/>
      </p:nvGrpSpPr>
      <p:grpSpPr>
        <a:xfrm>
          <a:off x="0" y="0"/>
          <a:ext cx="0" cy="0"/>
          <a:chOff x="0" y="0"/>
          <a:chExt cx="0" cy="0"/>
        </a:xfrm>
      </p:grpSpPr>
      <p:sp>
        <p:nvSpPr>
          <p:cNvPr id="398" name="Google Shape;398;g2630c81a076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99" name="Google Shape;399;g2630c81a076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a:solidFill>
                  <a:schemeClr val="dk1"/>
                </a:solidFill>
              </a:rPr>
              <a:t>Latrece &amp; Angie Q&amp;A Style:</a:t>
            </a:r>
            <a:endParaRPr b="1">
              <a:solidFill>
                <a:schemeClr val="dk1"/>
              </a:solidFill>
            </a:endParaRPr>
          </a:p>
          <a:p>
            <a:pPr indent="0" lvl="0" marL="0" rtl="0" algn="l">
              <a:spcBef>
                <a:spcPts val="0"/>
              </a:spcBef>
              <a:spcAft>
                <a:spcPts val="0"/>
              </a:spcAft>
              <a:buClr>
                <a:schemeClr val="dk1"/>
              </a:buClr>
              <a:buSzPts val="1100"/>
              <a:buFont typeface="Arial"/>
              <a:buNone/>
            </a:pPr>
            <a:r>
              <a:t/>
            </a:r>
            <a:endParaRPr b="1">
              <a:solidFill>
                <a:schemeClr val="dk1"/>
              </a:solidFill>
            </a:endParaRPr>
          </a:p>
          <a:p>
            <a:pPr indent="0" lvl="0" marL="0" rtl="0" algn="l">
              <a:spcBef>
                <a:spcPts val="0"/>
              </a:spcBef>
              <a:spcAft>
                <a:spcPts val="0"/>
              </a:spcAft>
              <a:buClr>
                <a:schemeClr val="dk1"/>
              </a:buClr>
              <a:buSzPts val="1100"/>
              <a:buFont typeface="Arial"/>
              <a:buNone/>
            </a:pPr>
            <a:r>
              <a:rPr b="1" lang="en">
                <a:solidFill>
                  <a:schemeClr val="dk1"/>
                </a:solidFill>
              </a:rPr>
              <a:t>Angie</a:t>
            </a:r>
            <a:r>
              <a:rPr lang="en">
                <a:solidFill>
                  <a:schemeClr val="dk1"/>
                </a:solidFill>
              </a:rPr>
              <a:t>: We hear from grantees that ensuring medical accuracy can be challenging, as well as ensuring materials are using trauma-informed language. Can you tell us about your program’s experiences with ensuring that all of your TPP educational materials are medically accurate and trauma-informed? </a:t>
            </a:r>
            <a:endParaRPr>
              <a:solidFill>
                <a:schemeClr val="dk1"/>
              </a:solidFill>
            </a:endParaRPr>
          </a:p>
          <a:p>
            <a:pPr indent="0" lvl="0" marL="0" rtl="0" algn="l">
              <a:spcBef>
                <a:spcPts val="0"/>
              </a:spcBef>
              <a:spcAft>
                <a:spcPts val="0"/>
              </a:spcAft>
              <a:buClr>
                <a:schemeClr val="dk1"/>
              </a:buClr>
              <a:buSzPts val="1100"/>
              <a:buFont typeface="Arial"/>
              <a:buNone/>
            </a:pPr>
            <a:r>
              <a:t/>
            </a:r>
            <a:endParaRPr b="1">
              <a:solidFill>
                <a:schemeClr val="dk1"/>
              </a:solidFill>
            </a:endParaRPr>
          </a:p>
          <a:p>
            <a:pPr indent="0" lvl="0" marL="0" rtl="0" algn="l">
              <a:spcBef>
                <a:spcPts val="0"/>
              </a:spcBef>
              <a:spcAft>
                <a:spcPts val="0"/>
              </a:spcAft>
              <a:buClr>
                <a:schemeClr val="dk1"/>
              </a:buClr>
              <a:buSzPts val="1100"/>
              <a:buFont typeface="Arial"/>
              <a:buNone/>
            </a:pPr>
            <a:r>
              <a:rPr b="1" lang="en">
                <a:solidFill>
                  <a:schemeClr val="dk1"/>
                </a:solidFill>
              </a:rPr>
              <a:t>Latrece</a:t>
            </a:r>
            <a:r>
              <a:rPr lang="en">
                <a:solidFill>
                  <a:schemeClr val="dk1"/>
                </a:solidFill>
              </a:rPr>
              <a:t>: A1: Provides an answer.</a:t>
            </a:r>
            <a:endParaRPr>
              <a:solidFill>
                <a:schemeClr val="dk1"/>
              </a:solidFill>
            </a:endParaRPr>
          </a:p>
          <a:p>
            <a:pPr indent="0" lvl="0" marL="0" rtl="0" algn="l">
              <a:spcBef>
                <a:spcPts val="0"/>
              </a:spcBef>
              <a:spcAft>
                <a:spcPts val="0"/>
              </a:spcAft>
              <a:buClr>
                <a:schemeClr val="dk1"/>
              </a:buClr>
              <a:buSzPts val="1100"/>
              <a:buFont typeface="Arial"/>
              <a:buNone/>
            </a:pPr>
            <a:r>
              <a:t/>
            </a:r>
            <a:endParaRPr>
              <a:solidFill>
                <a:schemeClr val="dk1"/>
              </a:solidFill>
            </a:endParaRPr>
          </a:p>
          <a:p>
            <a:pPr indent="0" lvl="0" marL="0" rtl="0" algn="l">
              <a:spcBef>
                <a:spcPts val="0"/>
              </a:spcBef>
              <a:spcAft>
                <a:spcPts val="0"/>
              </a:spcAft>
              <a:buClr>
                <a:schemeClr val="dk1"/>
              </a:buClr>
              <a:buSzPts val="1100"/>
              <a:buFont typeface="Arial"/>
              <a:buNone/>
            </a:pPr>
            <a:r>
              <a:rPr b="1" lang="en">
                <a:solidFill>
                  <a:schemeClr val="dk1"/>
                </a:solidFill>
              </a:rPr>
              <a:t>Angie:</a:t>
            </a:r>
            <a:r>
              <a:rPr lang="en">
                <a:solidFill>
                  <a:schemeClr val="dk1"/>
                </a:solidFill>
              </a:rPr>
              <a:t> Could you share a little more about what you mean by a disclaimer to put medical experts at ease for the review?</a:t>
            </a:r>
            <a:endParaRPr>
              <a:solidFill>
                <a:schemeClr val="dk1"/>
              </a:solidFill>
            </a:endParaRPr>
          </a:p>
          <a:p>
            <a:pPr indent="0" lvl="0" marL="0" rtl="0" algn="l">
              <a:spcBef>
                <a:spcPts val="0"/>
              </a:spcBef>
              <a:spcAft>
                <a:spcPts val="0"/>
              </a:spcAft>
              <a:buClr>
                <a:schemeClr val="dk1"/>
              </a:buClr>
              <a:buSzPts val="1100"/>
              <a:buFont typeface="Arial"/>
              <a:buNone/>
            </a:pPr>
            <a:r>
              <a:t/>
            </a:r>
            <a:endParaRPr>
              <a:solidFill>
                <a:schemeClr val="dk1"/>
              </a:solidFill>
            </a:endParaRPr>
          </a:p>
          <a:p>
            <a:pPr indent="0" lvl="0" marL="0" rtl="0" algn="l">
              <a:spcBef>
                <a:spcPts val="0"/>
              </a:spcBef>
              <a:spcAft>
                <a:spcPts val="0"/>
              </a:spcAft>
              <a:buClr>
                <a:schemeClr val="dk1"/>
              </a:buClr>
              <a:buSzPts val="1100"/>
              <a:buFont typeface="Arial"/>
              <a:buNone/>
            </a:pPr>
            <a:r>
              <a:rPr b="1" lang="en">
                <a:solidFill>
                  <a:schemeClr val="dk1"/>
                </a:solidFill>
              </a:rPr>
              <a:t>Latrece</a:t>
            </a:r>
            <a:r>
              <a:rPr lang="en">
                <a:solidFill>
                  <a:schemeClr val="dk1"/>
                </a:solidFill>
              </a:rPr>
              <a:t>: A1: Provides an answer.</a:t>
            </a:r>
            <a:endParaRPr>
              <a:solidFill>
                <a:schemeClr val="dk1"/>
              </a:solidFill>
            </a:endParaRPr>
          </a:p>
          <a:p>
            <a:pPr indent="0" lvl="0" marL="0" rtl="0" algn="l">
              <a:spcBef>
                <a:spcPts val="0"/>
              </a:spcBef>
              <a:spcAft>
                <a:spcPts val="0"/>
              </a:spcAft>
              <a:buClr>
                <a:schemeClr val="dk1"/>
              </a:buClr>
              <a:buSzPts val="1100"/>
              <a:buFont typeface="Arial"/>
              <a:buNone/>
            </a:pPr>
            <a:r>
              <a:t/>
            </a:r>
            <a:endParaRPr>
              <a:solidFill>
                <a:schemeClr val="dk1"/>
              </a:solidFill>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04" name="Shape 404"/>
        <p:cNvGrpSpPr/>
        <p:nvPr/>
      </p:nvGrpSpPr>
      <p:grpSpPr>
        <a:xfrm>
          <a:off x="0" y="0"/>
          <a:ext cx="0" cy="0"/>
          <a:chOff x="0" y="0"/>
          <a:chExt cx="0" cy="0"/>
        </a:xfrm>
      </p:grpSpPr>
      <p:sp>
        <p:nvSpPr>
          <p:cNvPr id="405" name="Google Shape;405;g2a15b29c9b0_0_5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06" name="Google Shape;406;g2a15b29c9b0_0_5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a:solidFill>
                  <a:schemeClr val="dk1"/>
                </a:solidFill>
              </a:rPr>
              <a:t>Latrece &amp; Angie Q&amp;A Style:</a:t>
            </a:r>
            <a:endParaRPr b="1">
              <a:solidFill>
                <a:schemeClr val="dk1"/>
              </a:solidFill>
            </a:endParaRPr>
          </a:p>
          <a:p>
            <a:pPr indent="0" lvl="0" marL="0" rtl="0" algn="l">
              <a:spcBef>
                <a:spcPts val="0"/>
              </a:spcBef>
              <a:spcAft>
                <a:spcPts val="0"/>
              </a:spcAft>
              <a:buNone/>
            </a:pPr>
            <a:r>
              <a:t/>
            </a:r>
            <a:endParaRPr b="1">
              <a:solidFill>
                <a:schemeClr val="dk1"/>
              </a:solidFill>
            </a:endParaRPr>
          </a:p>
          <a:p>
            <a:pPr indent="0" lvl="0" marL="0" rtl="0" algn="l">
              <a:spcBef>
                <a:spcPts val="0"/>
              </a:spcBef>
              <a:spcAft>
                <a:spcPts val="0"/>
              </a:spcAft>
              <a:buNone/>
            </a:pPr>
            <a:r>
              <a:rPr b="1" lang="en">
                <a:solidFill>
                  <a:schemeClr val="dk1"/>
                </a:solidFill>
              </a:rPr>
              <a:t>Angie: </a:t>
            </a:r>
            <a:r>
              <a:rPr lang="en">
                <a:solidFill>
                  <a:schemeClr val="dk1"/>
                </a:solidFill>
              </a:rPr>
              <a:t>Let’s talk about some of the challenges you’ve experienced with the materials review process.</a:t>
            </a:r>
            <a:endParaRPr>
              <a:solidFill>
                <a:schemeClr val="dk1"/>
              </a:solidFill>
            </a:endParaRPr>
          </a:p>
          <a:p>
            <a:pPr indent="0" lvl="0" marL="0" rtl="0" algn="l">
              <a:spcBef>
                <a:spcPts val="0"/>
              </a:spcBef>
              <a:spcAft>
                <a:spcPts val="0"/>
              </a:spcAft>
              <a:buNone/>
            </a:pPr>
            <a:r>
              <a:t/>
            </a:r>
            <a:endParaRPr>
              <a:solidFill>
                <a:schemeClr val="dk1"/>
              </a:solidFill>
            </a:endParaRPr>
          </a:p>
          <a:p>
            <a:pPr indent="0" lvl="0" marL="0" rtl="0" algn="l">
              <a:spcBef>
                <a:spcPts val="0"/>
              </a:spcBef>
              <a:spcAft>
                <a:spcPts val="0"/>
              </a:spcAft>
              <a:buNone/>
            </a:pPr>
            <a:r>
              <a:rPr b="1" lang="en">
                <a:solidFill>
                  <a:schemeClr val="dk1"/>
                </a:solidFill>
              </a:rPr>
              <a:t>Latrece: </a:t>
            </a:r>
            <a:r>
              <a:rPr lang="en">
                <a:solidFill>
                  <a:schemeClr val="dk1"/>
                </a:solidFill>
              </a:rPr>
              <a:t>Provides an answer using bullet points on slide</a:t>
            </a:r>
            <a:r>
              <a:rPr lang="en">
                <a:solidFill>
                  <a:schemeClr val="dk1"/>
                </a:solidFill>
              </a:rPr>
              <a:t>. </a:t>
            </a: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11" name="Shape 411"/>
        <p:cNvGrpSpPr/>
        <p:nvPr/>
      </p:nvGrpSpPr>
      <p:grpSpPr>
        <a:xfrm>
          <a:off x="0" y="0"/>
          <a:ext cx="0" cy="0"/>
          <a:chOff x="0" y="0"/>
          <a:chExt cx="0" cy="0"/>
        </a:xfrm>
      </p:grpSpPr>
      <p:sp>
        <p:nvSpPr>
          <p:cNvPr id="412" name="Google Shape;412;g2b08cee61ec_1_5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13" name="Google Shape;413;g2b08cee61ec_1_5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a:solidFill>
                  <a:schemeClr val="dk1"/>
                </a:solidFill>
              </a:rPr>
              <a:t>Latrece &amp; Angie Q&amp;A Style:</a:t>
            </a:r>
            <a:endParaRPr b="1">
              <a:solidFill>
                <a:schemeClr val="dk1"/>
              </a:solidFill>
            </a:endParaRPr>
          </a:p>
          <a:p>
            <a:pPr indent="0" lvl="0" marL="0" rtl="0" algn="l">
              <a:spcBef>
                <a:spcPts val="0"/>
              </a:spcBef>
              <a:spcAft>
                <a:spcPts val="0"/>
              </a:spcAft>
              <a:buNone/>
            </a:pPr>
            <a:r>
              <a:t/>
            </a:r>
            <a:endParaRPr b="1">
              <a:solidFill>
                <a:schemeClr val="dk1"/>
              </a:solidFill>
            </a:endParaRPr>
          </a:p>
          <a:p>
            <a:pPr indent="0" lvl="0" marL="0" rtl="0" algn="l">
              <a:spcBef>
                <a:spcPts val="0"/>
              </a:spcBef>
              <a:spcAft>
                <a:spcPts val="0"/>
              </a:spcAft>
              <a:buNone/>
            </a:pPr>
            <a:r>
              <a:rPr b="1" lang="en">
                <a:solidFill>
                  <a:schemeClr val="dk1"/>
                </a:solidFill>
              </a:rPr>
              <a:t>Angie: </a:t>
            </a:r>
            <a:r>
              <a:rPr lang="en">
                <a:solidFill>
                  <a:schemeClr val="dk1"/>
                </a:solidFill>
              </a:rPr>
              <a:t>Let’s talk about some of the successes or improvements you’ve made, specifically around how to compensate reviewers and how and where you recruit reviewers. </a:t>
            </a:r>
            <a:endParaRPr>
              <a:solidFill>
                <a:schemeClr val="dk1"/>
              </a:solidFill>
            </a:endParaRPr>
          </a:p>
          <a:p>
            <a:pPr indent="0" lvl="0" marL="0" rtl="0" algn="l">
              <a:spcBef>
                <a:spcPts val="0"/>
              </a:spcBef>
              <a:spcAft>
                <a:spcPts val="0"/>
              </a:spcAft>
              <a:buNone/>
            </a:pPr>
            <a:r>
              <a:t/>
            </a:r>
            <a:endParaRPr>
              <a:solidFill>
                <a:schemeClr val="dk1"/>
              </a:solidFill>
            </a:endParaRPr>
          </a:p>
          <a:p>
            <a:pPr indent="0" lvl="0" marL="0" rtl="0" algn="l">
              <a:spcBef>
                <a:spcPts val="0"/>
              </a:spcBef>
              <a:spcAft>
                <a:spcPts val="0"/>
              </a:spcAft>
              <a:buNone/>
            </a:pPr>
            <a:r>
              <a:rPr b="1" lang="en">
                <a:solidFill>
                  <a:schemeClr val="dk1"/>
                </a:solidFill>
              </a:rPr>
              <a:t>Latrece: </a:t>
            </a:r>
            <a:r>
              <a:rPr lang="en">
                <a:solidFill>
                  <a:schemeClr val="dk1"/>
                </a:solidFill>
              </a:rPr>
              <a:t>Provides answers using bullet points on slides. </a:t>
            </a:r>
            <a:r>
              <a:rPr lang="en">
                <a:solidFill>
                  <a:srgbClr val="434343"/>
                </a:solidFill>
              </a:rPr>
              <a:t>Internal review members bill normal work hours, external reviewers may have less flexible timelines and/or need more reminders to get to completion</a:t>
            </a:r>
            <a:r>
              <a:rPr lang="en">
                <a:solidFill>
                  <a:srgbClr val="434343"/>
                </a:solidFill>
              </a:rPr>
              <a:t>.</a:t>
            </a:r>
            <a:endParaRPr>
              <a:solidFill>
                <a:srgbClr val="434343"/>
              </a:solidFill>
            </a:endParaRPr>
          </a:p>
          <a:p>
            <a:pPr indent="0" lvl="0" marL="0" rtl="0" algn="l">
              <a:spcBef>
                <a:spcPts val="0"/>
              </a:spcBef>
              <a:spcAft>
                <a:spcPts val="0"/>
              </a:spcAft>
              <a:buNone/>
            </a:pPr>
            <a:r>
              <a:rPr lang="en">
                <a:solidFill>
                  <a:srgbClr val="434343"/>
                </a:solidFill>
              </a:rPr>
              <a:t>Recruitment of reviewers: </a:t>
            </a:r>
            <a:endParaRPr>
              <a:solidFill>
                <a:srgbClr val="434343"/>
              </a:solidFill>
            </a:endParaRPr>
          </a:p>
          <a:p>
            <a:pPr indent="-298450" lvl="0" marL="457200" rtl="0" algn="l">
              <a:spcBef>
                <a:spcPts val="0"/>
              </a:spcBef>
              <a:spcAft>
                <a:spcPts val="0"/>
              </a:spcAft>
              <a:buClr>
                <a:srgbClr val="434343"/>
              </a:buClr>
              <a:buSzPts val="1100"/>
              <a:buChar char="●"/>
            </a:pPr>
            <a:r>
              <a:rPr lang="en">
                <a:solidFill>
                  <a:srgbClr val="434343"/>
                </a:solidFill>
              </a:rPr>
              <a:t>Student Leadership Advisory Board (materials review process is built into the cadence of their board work)</a:t>
            </a:r>
            <a:endParaRPr>
              <a:solidFill>
                <a:srgbClr val="434343"/>
              </a:solidFill>
            </a:endParaRPr>
          </a:p>
          <a:p>
            <a:pPr indent="-298450" lvl="0" marL="457200" rtl="0" algn="l">
              <a:lnSpc>
                <a:spcPct val="115000"/>
              </a:lnSpc>
              <a:spcBef>
                <a:spcPts val="0"/>
              </a:spcBef>
              <a:spcAft>
                <a:spcPts val="0"/>
              </a:spcAft>
              <a:buClr>
                <a:srgbClr val="434343"/>
              </a:buClr>
              <a:buSzPts val="1100"/>
              <a:buChar char="●"/>
            </a:pPr>
            <a:r>
              <a:rPr lang="en">
                <a:solidFill>
                  <a:srgbClr val="434343"/>
                </a:solidFill>
              </a:rPr>
              <a:t>Parent focus groups</a:t>
            </a:r>
            <a:endParaRPr>
              <a:solidFill>
                <a:srgbClr val="434343"/>
              </a:solidFill>
              <a:highlight>
                <a:schemeClr val="lt1"/>
              </a:highlight>
            </a:endParaRPr>
          </a:p>
          <a:p>
            <a:pPr indent="0" lvl="0" marL="0" rtl="0" algn="l">
              <a:spcBef>
                <a:spcPts val="1600"/>
              </a:spcBef>
              <a:spcAft>
                <a:spcPts val="0"/>
              </a:spcAft>
              <a:buNone/>
            </a:pPr>
            <a:r>
              <a:rPr b="1" lang="en">
                <a:solidFill>
                  <a:schemeClr val="dk1"/>
                </a:solidFill>
              </a:rPr>
              <a:t>Angie: </a:t>
            </a:r>
            <a:r>
              <a:rPr lang="en">
                <a:solidFill>
                  <a:schemeClr val="dk1"/>
                </a:solidFill>
              </a:rPr>
              <a:t>Latrece, I really want to thank you for joining us today and for sharing your experiences and expertise with the materials review. I think this will be helpful to other grantees who are finding it challenging to get started with this process and providing some tips for how to review for medical accuracy and trauma-informed care.</a:t>
            </a:r>
            <a:endParaRPr>
              <a:solidFill>
                <a:schemeClr val="dk1"/>
              </a:solidFill>
            </a:endParaRPr>
          </a:p>
          <a:p>
            <a:pPr indent="0" lvl="0" marL="0" rtl="0" algn="l">
              <a:spcBef>
                <a:spcPts val="0"/>
              </a:spcBef>
              <a:spcAft>
                <a:spcPts val="0"/>
              </a:spcAft>
              <a:buNone/>
            </a:pPr>
            <a:r>
              <a:t/>
            </a:r>
            <a:endParaRPr>
              <a:solidFill>
                <a:schemeClr val="dk1"/>
              </a:solidFill>
            </a:endParaRPr>
          </a:p>
          <a:p>
            <a:pPr indent="0" lvl="0" marL="0" rtl="0" algn="l">
              <a:spcBef>
                <a:spcPts val="0"/>
              </a:spcBef>
              <a:spcAft>
                <a:spcPts val="0"/>
              </a:spcAft>
              <a:buClr>
                <a:schemeClr val="dk1"/>
              </a:buClr>
              <a:buSzPts val="1100"/>
              <a:buFont typeface="Arial"/>
              <a:buNone/>
            </a:pPr>
            <a:r>
              <a:rPr b="1" lang="en">
                <a:solidFill>
                  <a:schemeClr val="dk1"/>
                </a:solidFill>
              </a:rPr>
              <a:t>Latrece: </a:t>
            </a:r>
            <a:r>
              <a:rPr lang="en">
                <a:solidFill>
                  <a:schemeClr val="dk1"/>
                </a:solidFill>
              </a:rPr>
              <a:t>Thanks for inviting me to share. I’ll hand it back to you, Angie and Annie, to review some of the RHNTC materials review resources available and to close out the webinar.  </a:t>
            </a:r>
            <a:endParaRPr>
              <a:solidFill>
                <a:schemeClr val="dk1"/>
              </a:solidFill>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18" name="Shape 418"/>
        <p:cNvGrpSpPr/>
        <p:nvPr/>
      </p:nvGrpSpPr>
      <p:grpSpPr>
        <a:xfrm>
          <a:off x="0" y="0"/>
          <a:ext cx="0" cy="0"/>
          <a:chOff x="0" y="0"/>
          <a:chExt cx="0" cy="0"/>
        </a:xfrm>
      </p:grpSpPr>
      <p:sp>
        <p:nvSpPr>
          <p:cNvPr id="419" name="Google Shape;419;g1ee971ceb83_3_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20" name="Google Shape;420;g1ee971ceb83_3_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a:t>Angie: </a:t>
            </a:r>
            <a:r>
              <a:rPr lang="en"/>
              <a:t>I want to thank our guest speakers today, Jenn and Latrece. We appreciate the time and effort they put into being available during the planning phases of this webinar and for today. Thanks again, Jenn and Latrece! </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This webinar has been full of real-life experiences developing and implementing a TPP program materials review process. We hope you all have enjoyed learning and listening, as much as we have. We also want to share a few additional resources you will likely find helpful while developing your own processes and practices for this TPP Expectation. </a:t>
            </a:r>
            <a:endParaRPr/>
          </a:p>
          <a:p>
            <a:pPr indent="0" lvl="0" marL="0" rtl="0" algn="l">
              <a:spcBef>
                <a:spcPts val="0"/>
              </a:spcBef>
              <a:spcAft>
                <a:spcPts val="0"/>
              </a:spcAft>
              <a:buNone/>
            </a:pPr>
            <a:r>
              <a:t/>
            </a:r>
            <a:endParaRPr/>
          </a:p>
          <a:p>
            <a:pPr indent="-298450" lvl="0" marL="457200" rtl="0" algn="l">
              <a:spcBef>
                <a:spcPts val="0"/>
              </a:spcBef>
              <a:spcAft>
                <a:spcPts val="0"/>
              </a:spcAft>
              <a:buSzPts val="1100"/>
              <a:buAutoNum type="arabicPeriod"/>
            </a:pPr>
            <a:r>
              <a:rPr lang="en"/>
              <a:t>You can find the materials review guidance on both rhntc.org and Connect.gov.</a:t>
            </a:r>
            <a:endParaRPr/>
          </a:p>
          <a:p>
            <a:pPr indent="-298450" lvl="0" marL="457200" rtl="0" algn="l">
              <a:spcBef>
                <a:spcPts val="0"/>
              </a:spcBef>
              <a:spcAft>
                <a:spcPts val="0"/>
              </a:spcAft>
              <a:buSzPts val="1100"/>
              <a:buAutoNum type="arabicPeriod"/>
            </a:pPr>
            <a:r>
              <a:rPr lang="en"/>
              <a:t>The RHNTC also has a tool with resources organized by expectation - one for Tier 1 granteesone for Tier 2 rigorous impact grantees and one for Tier 2 Innovation Hubs. The expectations tool (or wheel) provides a clear blueprint to support recipients in achieving their TPP goals by providing resources related to each of the expectations. Also, please note that the Tier 2 Innovation Hubs will also have materials review resources coming out in the near future.</a:t>
            </a:r>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25" name="Shape 425"/>
        <p:cNvGrpSpPr/>
        <p:nvPr/>
      </p:nvGrpSpPr>
      <p:grpSpPr>
        <a:xfrm>
          <a:off x="0" y="0"/>
          <a:ext cx="0" cy="0"/>
          <a:chOff x="0" y="0"/>
          <a:chExt cx="0" cy="0"/>
        </a:xfrm>
      </p:grpSpPr>
      <p:sp>
        <p:nvSpPr>
          <p:cNvPr id="426" name="Google Shape;426;g265438b77fb_2_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27" name="Google Shape;427;g265438b77fb_2_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b="1" lang="en">
                <a:solidFill>
                  <a:schemeClr val="dk1"/>
                </a:solidFill>
              </a:rPr>
              <a:t>Angie: </a:t>
            </a:r>
            <a:r>
              <a:rPr lang="en">
                <a:solidFill>
                  <a:schemeClr val="dk1"/>
                </a:solidFill>
              </a:rPr>
              <a:t>Here’s the Tier 1 expectations tool.</a:t>
            </a:r>
            <a:endParaRPr>
              <a:solidFill>
                <a:schemeClr val="dk1"/>
              </a:solidFill>
            </a:endParaRPr>
          </a:p>
          <a:p>
            <a:pPr indent="0" lvl="0" marL="0" rtl="0" algn="l">
              <a:spcBef>
                <a:spcPts val="0"/>
              </a:spcBef>
              <a:spcAft>
                <a:spcPts val="0"/>
              </a:spcAft>
              <a:buNone/>
            </a:pPr>
            <a:r>
              <a:t/>
            </a:r>
            <a:endParaRPr>
              <a:solidFill>
                <a:schemeClr val="dk1"/>
              </a:solidFill>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7" name="Shape 237"/>
        <p:cNvGrpSpPr/>
        <p:nvPr/>
      </p:nvGrpSpPr>
      <p:grpSpPr>
        <a:xfrm>
          <a:off x="0" y="0"/>
          <a:ext cx="0" cy="0"/>
          <a:chOff x="0" y="0"/>
          <a:chExt cx="0" cy="0"/>
        </a:xfrm>
      </p:grpSpPr>
      <p:sp>
        <p:nvSpPr>
          <p:cNvPr id="238" name="Google Shape;238;g23e8740e21d_0_5: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39" name="Google Shape;239;g23e8740e21d_0_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Clr>
                <a:schemeClr val="dk1"/>
              </a:buClr>
              <a:buSzPts val="1100"/>
              <a:buFont typeface="Arial"/>
              <a:buNone/>
            </a:pPr>
            <a:r>
              <a:rPr b="1" lang="en">
                <a:solidFill>
                  <a:schemeClr val="dk1"/>
                </a:solidFill>
              </a:rPr>
              <a:t>Annie: </a:t>
            </a:r>
            <a:r>
              <a:rPr lang="en">
                <a:solidFill>
                  <a:schemeClr val="dk1"/>
                </a:solidFill>
              </a:rPr>
              <a:t>Disclaimer - the contents of this webinar do not represent the official views of OPA.</a:t>
            </a:r>
            <a:endParaRPr>
              <a:solidFill>
                <a:schemeClr val="dk1"/>
              </a:solidFill>
            </a:endParaRPr>
          </a:p>
          <a:p>
            <a:pPr indent="0" lvl="0" marL="0" marR="0" rtl="0" algn="l">
              <a:lnSpc>
                <a:spcPct val="100000"/>
              </a:lnSpc>
              <a:spcBef>
                <a:spcPts val="0"/>
              </a:spcBef>
              <a:spcAft>
                <a:spcPts val="0"/>
              </a:spcAft>
              <a:buClr>
                <a:srgbClr val="000000"/>
              </a:buClr>
              <a:buSzPts val="1100"/>
              <a:buFont typeface="Arial"/>
              <a:buNone/>
            </a:pPr>
            <a:r>
              <a:t/>
            </a:r>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34" name="Shape 434"/>
        <p:cNvGrpSpPr/>
        <p:nvPr/>
      </p:nvGrpSpPr>
      <p:grpSpPr>
        <a:xfrm>
          <a:off x="0" y="0"/>
          <a:ext cx="0" cy="0"/>
          <a:chOff x="0" y="0"/>
          <a:chExt cx="0" cy="0"/>
        </a:xfrm>
      </p:grpSpPr>
      <p:sp>
        <p:nvSpPr>
          <p:cNvPr id="435" name="Google Shape;435;g265438b77fb_2_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36" name="Google Shape;436;g265438b77fb_2_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b="1" lang="en">
                <a:solidFill>
                  <a:schemeClr val="dk1"/>
                </a:solidFill>
              </a:rPr>
              <a:t>Angie</a:t>
            </a:r>
            <a:r>
              <a:rPr lang="en">
                <a:solidFill>
                  <a:schemeClr val="dk1"/>
                </a:solidFill>
              </a:rPr>
              <a:t>: Under the Tier 1 Materials Review tab on the expectations wheel, you’ll find:</a:t>
            </a:r>
            <a:endParaRPr>
              <a:solidFill>
                <a:schemeClr val="dk1"/>
              </a:solidFill>
            </a:endParaRPr>
          </a:p>
          <a:p>
            <a:pPr indent="-298450" lvl="0" marL="457200" rtl="0" algn="l">
              <a:lnSpc>
                <a:spcPct val="115000"/>
              </a:lnSpc>
              <a:spcBef>
                <a:spcPts val="0"/>
              </a:spcBef>
              <a:spcAft>
                <a:spcPts val="0"/>
              </a:spcAft>
              <a:buClr>
                <a:srgbClr val="434343"/>
              </a:buClr>
              <a:buSzPts val="1100"/>
              <a:buChar char="●"/>
            </a:pPr>
            <a:r>
              <a:rPr lang="en">
                <a:solidFill>
                  <a:srgbClr val="434343"/>
                </a:solidFill>
                <a:highlight>
                  <a:srgbClr val="FFFF00"/>
                </a:highlight>
              </a:rPr>
              <a:t>RHNTC’s </a:t>
            </a:r>
            <a:r>
              <a:rPr lang="en" u="sng">
                <a:solidFill>
                  <a:srgbClr val="1172BA"/>
                </a:solidFill>
                <a:highlight>
                  <a:srgbClr val="FFFF00"/>
                </a:highlight>
                <a:hlinkClick r:id="rId2">
                  <a:extLst>
                    <a:ext uri="{A12FA001-AC4F-418D-AE19-62706E023703}">
                      <ahyp:hlinkClr val="tx"/>
                    </a:ext>
                  </a:extLst>
                </a:hlinkClick>
              </a:rPr>
              <a:t>Establishing Your TPP Materials Review Process Tip Sheet</a:t>
            </a:r>
            <a:r>
              <a:rPr lang="en">
                <a:solidFill>
                  <a:srgbClr val="434343"/>
                </a:solidFill>
                <a:highlight>
                  <a:srgbClr val="FFFF00"/>
                </a:highlight>
              </a:rPr>
              <a:t> - </a:t>
            </a:r>
            <a:r>
              <a:rPr lang="en">
                <a:solidFill>
                  <a:schemeClr val="dk1"/>
                </a:solidFill>
                <a:highlight>
                  <a:srgbClr val="FFFF00"/>
                </a:highlight>
              </a:rPr>
              <a:t>This job aid provides tips to help Teen Pregnancy Prevention Program (TPP) staff develop a system for managing the materials review process.</a:t>
            </a:r>
            <a:endParaRPr>
              <a:solidFill>
                <a:srgbClr val="434343"/>
              </a:solidFill>
              <a:highlight>
                <a:srgbClr val="FFFF00"/>
              </a:highlight>
            </a:endParaRPr>
          </a:p>
          <a:p>
            <a:pPr indent="-298450" lvl="0" marL="457200" rtl="0" algn="l">
              <a:lnSpc>
                <a:spcPct val="115000"/>
              </a:lnSpc>
              <a:spcBef>
                <a:spcPts val="0"/>
              </a:spcBef>
              <a:spcAft>
                <a:spcPts val="0"/>
              </a:spcAft>
              <a:buClr>
                <a:srgbClr val="434343"/>
              </a:buClr>
              <a:buSzPts val="1100"/>
              <a:buChar char="●"/>
            </a:pPr>
            <a:r>
              <a:rPr lang="en">
                <a:solidFill>
                  <a:srgbClr val="434343"/>
                </a:solidFill>
              </a:rPr>
              <a:t>OPA Toolkit: </a:t>
            </a:r>
            <a:r>
              <a:rPr lang="en" u="sng">
                <a:solidFill>
                  <a:srgbClr val="1172BA"/>
                </a:solidFill>
                <a:hlinkClick r:id="rId3">
                  <a:extLst>
                    <a:ext uri="{A12FA001-AC4F-418D-AE19-62706E023703}">
                      <ahyp:hlinkClr val="tx"/>
                    </a:ext>
                  </a:extLst>
                </a:hlinkClick>
              </a:rPr>
              <a:t>Materials Review Guidance for TPP Tier 1 Grantees</a:t>
            </a:r>
            <a:endParaRPr>
              <a:solidFill>
                <a:srgbClr val="434343"/>
              </a:solidFill>
            </a:endParaRPr>
          </a:p>
          <a:p>
            <a:pPr indent="-298450" lvl="0" marL="457200" rtl="0" algn="l">
              <a:lnSpc>
                <a:spcPct val="115000"/>
              </a:lnSpc>
              <a:spcBef>
                <a:spcPts val="0"/>
              </a:spcBef>
              <a:spcAft>
                <a:spcPts val="0"/>
              </a:spcAft>
              <a:buClr>
                <a:srgbClr val="434343"/>
              </a:buClr>
              <a:buSzPts val="1100"/>
              <a:buChar char="●"/>
            </a:pPr>
            <a:r>
              <a:rPr lang="en">
                <a:solidFill>
                  <a:srgbClr val="434343"/>
                </a:solidFill>
              </a:rPr>
              <a:t>Mathematica’s </a:t>
            </a:r>
            <a:r>
              <a:rPr lang="en" u="sng">
                <a:solidFill>
                  <a:srgbClr val="1172BA"/>
                </a:solidFill>
                <a:hlinkClick r:id="rId4">
                  <a:extLst>
                    <a:ext uri="{A12FA001-AC4F-418D-AE19-62706E023703}">
                      <ahyp:hlinkClr val="tx"/>
                    </a:ext>
                  </a:extLst>
                </a:hlinkClick>
              </a:rPr>
              <a:t>TPP Program Monitoring and Evaluation Resource Catalog</a:t>
            </a:r>
            <a:endParaRPr>
              <a:solidFill>
                <a:srgbClr val="434343"/>
              </a:solidFill>
            </a:endParaRPr>
          </a:p>
          <a:p>
            <a:pPr indent="-298450" lvl="0" marL="457200" rtl="0" algn="l">
              <a:lnSpc>
                <a:spcPct val="115000"/>
              </a:lnSpc>
              <a:spcBef>
                <a:spcPts val="0"/>
              </a:spcBef>
              <a:spcAft>
                <a:spcPts val="0"/>
              </a:spcAft>
              <a:buClr>
                <a:srgbClr val="434343"/>
              </a:buClr>
              <a:buSzPts val="1100"/>
              <a:buChar char="●"/>
            </a:pPr>
            <a:r>
              <a:rPr lang="en" u="sng">
                <a:solidFill>
                  <a:srgbClr val="1172BA"/>
                </a:solidFill>
                <a:hlinkClick r:id="rId5">
                  <a:extLst>
                    <a:ext uri="{A12FA001-AC4F-418D-AE19-62706E023703}">
                      <ahyp:hlinkClr val="tx"/>
                    </a:ext>
                  </a:extLst>
                </a:hlinkClick>
              </a:rPr>
              <a:t>Introductions to Adaptations eLearning</a:t>
            </a:r>
            <a:endParaRPr>
              <a:solidFill>
                <a:srgbClr val="434343"/>
              </a:solidFill>
            </a:endParaRPr>
          </a:p>
          <a:p>
            <a:pPr indent="-298450" lvl="0" marL="457200" rtl="0" algn="l">
              <a:lnSpc>
                <a:spcPct val="115000"/>
              </a:lnSpc>
              <a:spcBef>
                <a:spcPts val="0"/>
              </a:spcBef>
              <a:spcAft>
                <a:spcPts val="0"/>
              </a:spcAft>
              <a:buClr>
                <a:srgbClr val="434343"/>
              </a:buClr>
              <a:buSzPts val="1100"/>
              <a:buChar char="●"/>
            </a:pPr>
            <a:r>
              <a:rPr lang="en" u="sng">
                <a:solidFill>
                  <a:srgbClr val="1172BA"/>
                </a:solidFill>
                <a:hlinkClick r:id="rId6">
                  <a:extLst>
                    <a:ext uri="{A12FA001-AC4F-418D-AE19-62706E023703}">
                      <ahyp:hlinkClr val="tx"/>
                    </a:ext>
                  </a:extLst>
                </a:hlinkClick>
              </a:rPr>
              <a:t>Introduction to Reproductive Anatomy and Physiology eLearning</a:t>
            </a:r>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42" name="Shape 442"/>
        <p:cNvGrpSpPr/>
        <p:nvPr/>
      </p:nvGrpSpPr>
      <p:grpSpPr>
        <a:xfrm>
          <a:off x="0" y="0"/>
          <a:ext cx="0" cy="0"/>
          <a:chOff x="0" y="0"/>
          <a:chExt cx="0" cy="0"/>
        </a:xfrm>
      </p:grpSpPr>
      <p:sp>
        <p:nvSpPr>
          <p:cNvPr id="443" name="Google Shape;443;g2b08cee61ec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44" name="Google Shape;444;g2b08cee61ec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a:solidFill>
                  <a:schemeClr val="dk1"/>
                </a:solidFill>
              </a:rPr>
              <a:t>Angie: </a:t>
            </a:r>
            <a:r>
              <a:rPr lang="en">
                <a:solidFill>
                  <a:schemeClr val="dk1"/>
                </a:solidFill>
              </a:rPr>
              <a:t>And here’s the expectations tool for TPP Tier 2 Rigorous Impact Evaluation Project Directors.</a:t>
            </a:r>
            <a:endParaRPr>
              <a:solidFill>
                <a:schemeClr val="dk1"/>
              </a:solidFill>
            </a:endParaRPr>
          </a:p>
          <a:p>
            <a:pPr indent="0" lvl="0" marL="0" rtl="0" algn="l">
              <a:spcBef>
                <a:spcPts val="0"/>
              </a:spcBef>
              <a:spcAft>
                <a:spcPts val="0"/>
              </a:spcAft>
              <a:buNone/>
            </a:pPr>
            <a:r>
              <a:t/>
            </a:r>
            <a:endParaRPr>
              <a:solidFill>
                <a:schemeClr val="dk1"/>
              </a:solidFill>
            </a:endParaRPr>
          </a:p>
          <a:p>
            <a:pPr indent="0" lvl="0" marL="0" rtl="0" algn="l">
              <a:spcBef>
                <a:spcPts val="0"/>
              </a:spcBef>
              <a:spcAft>
                <a:spcPts val="0"/>
              </a:spcAft>
              <a:buClr>
                <a:schemeClr val="dk1"/>
              </a:buClr>
              <a:buSzPts val="1100"/>
              <a:buFont typeface="Arial"/>
              <a:buNone/>
            </a:pPr>
            <a:r>
              <a:rPr i="1" lang="en">
                <a:solidFill>
                  <a:schemeClr val="dk1"/>
                </a:solidFill>
              </a:rPr>
              <a:t>Source: </a:t>
            </a:r>
            <a:r>
              <a:rPr lang="en" u="sng">
                <a:solidFill>
                  <a:srgbClr val="1172BA"/>
                </a:solidFill>
                <a:hlinkClick r:id="rId2">
                  <a:extLst>
                    <a:ext uri="{A12FA001-AC4F-418D-AE19-62706E023703}">
                      <ahyp:hlinkClr val="tx"/>
                    </a:ext>
                  </a:extLst>
                </a:hlinkClick>
              </a:rPr>
              <a:t>https://rhntc.org/resources/expectations-tool-tpp23-tier-2-rigorous-impact-evaluation-project-directors</a:t>
            </a:r>
            <a:endParaRPr>
              <a:solidFill>
                <a:schemeClr val="dk1"/>
              </a:solidFill>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52" name="Shape 452"/>
        <p:cNvGrpSpPr/>
        <p:nvPr/>
      </p:nvGrpSpPr>
      <p:grpSpPr>
        <a:xfrm>
          <a:off x="0" y="0"/>
          <a:ext cx="0" cy="0"/>
          <a:chOff x="0" y="0"/>
          <a:chExt cx="0" cy="0"/>
        </a:xfrm>
      </p:grpSpPr>
      <p:sp>
        <p:nvSpPr>
          <p:cNvPr id="453" name="Google Shape;453;g26601252c15_0_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54" name="Google Shape;454;g26601252c15_0_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00000"/>
              </a:lnSpc>
              <a:spcBef>
                <a:spcPts val="0"/>
              </a:spcBef>
              <a:spcAft>
                <a:spcPts val="0"/>
              </a:spcAft>
              <a:buClr>
                <a:schemeClr val="dk1"/>
              </a:buClr>
              <a:buSzPts val="1100"/>
              <a:buFont typeface="Arial"/>
              <a:buNone/>
            </a:pPr>
            <a:r>
              <a:rPr b="1" lang="en">
                <a:solidFill>
                  <a:schemeClr val="dk1"/>
                </a:solidFill>
              </a:rPr>
              <a:t>Angie</a:t>
            </a:r>
            <a:r>
              <a:rPr lang="en">
                <a:solidFill>
                  <a:schemeClr val="dk1"/>
                </a:solidFill>
              </a:rPr>
              <a:t>: </a:t>
            </a:r>
            <a:endParaRPr>
              <a:solidFill>
                <a:schemeClr val="dk1"/>
              </a:solidFill>
            </a:endParaRPr>
          </a:p>
          <a:p>
            <a:pPr indent="0" lvl="0" marL="0" rtl="0" algn="l">
              <a:lnSpc>
                <a:spcPct val="100000"/>
              </a:lnSpc>
              <a:spcBef>
                <a:spcPts val="0"/>
              </a:spcBef>
              <a:spcAft>
                <a:spcPts val="0"/>
              </a:spcAft>
              <a:buClr>
                <a:schemeClr val="dk1"/>
              </a:buClr>
              <a:buSzPts val="1100"/>
              <a:buFont typeface="Arial"/>
              <a:buNone/>
            </a:pPr>
            <a:r>
              <a:rPr lang="en">
                <a:solidFill>
                  <a:schemeClr val="dk1"/>
                </a:solidFill>
              </a:rPr>
              <a:t>Under the Materials Review tab on the Tier 2 Rigorious Impact expectations wheel, you’ll find:</a:t>
            </a:r>
            <a:endParaRPr>
              <a:solidFill>
                <a:schemeClr val="dk1"/>
              </a:solidFill>
            </a:endParaRPr>
          </a:p>
          <a:p>
            <a:pPr indent="-298450" lvl="0" marL="457200" rtl="0" algn="l">
              <a:lnSpc>
                <a:spcPct val="100000"/>
              </a:lnSpc>
              <a:spcBef>
                <a:spcPts val="0"/>
              </a:spcBef>
              <a:spcAft>
                <a:spcPts val="0"/>
              </a:spcAft>
              <a:buClr>
                <a:srgbClr val="434343"/>
              </a:buClr>
              <a:buSzPts val="1100"/>
              <a:buChar char="●"/>
            </a:pPr>
            <a:r>
              <a:rPr lang="en">
                <a:solidFill>
                  <a:srgbClr val="434343"/>
                </a:solidFill>
              </a:rPr>
              <a:t>RHNTC’s </a:t>
            </a:r>
            <a:r>
              <a:rPr lang="en" u="sng">
                <a:solidFill>
                  <a:srgbClr val="1172BA"/>
                </a:solidFill>
                <a:hlinkClick r:id="rId2">
                  <a:extLst>
                    <a:ext uri="{A12FA001-AC4F-418D-AE19-62706E023703}">
                      <ahyp:hlinkClr val="tx"/>
                    </a:ext>
                  </a:extLst>
                </a:hlinkClick>
              </a:rPr>
              <a:t>Establishing Your TPP Materials Review Process Tip Sheet</a:t>
            </a:r>
            <a:r>
              <a:rPr lang="en">
                <a:solidFill>
                  <a:srgbClr val="434343"/>
                </a:solidFill>
              </a:rPr>
              <a:t> - </a:t>
            </a:r>
            <a:r>
              <a:rPr lang="en">
                <a:solidFill>
                  <a:schemeClr val="dk1"/>
                </a:solidFill>
              </a:rPr>
              <a:t>This job aid provides tips to help Teen Pregnancy Prevention Program (TPP) staff develop a system for managing the materials review process.</a:t>
            </a:r>
            <a:endParaRPr>
              <a:solidFill>
                <a:schemeClr val="dk1"/>
              </a:solidFill>
            </a:endParaRPr>
          </a:p>
          <a:p>
            <a:pPr indent="-298450" lvl="0" marL="457200" rtl="0" algn="l">
              <a:lnSpc>
                <a:spcPct val="100000"/>
              </a:lnSpc>
              <a:spcBef>
                <a:spcPts val="0"/>
              </a:spcBef>
              <a:spcAft>
                <a:spcPts val="0"/>
              </a:spcAft>
              <a:buClr>
                <a:srgbClr val="434343"/>
              </a:buClr>
              <a:buSzPts val="1100"/>
              <a:buChar char="●"/>
            </a:pPr>
            <a:r>
              <a:rPr lang="en">
                <a:solidFill>
                  <a:srgbClr val="434343"/>
                </a:solidFill>
              </a:rPr>
              <a:t>OPA Toolkit: </a:t>
            </a:r>
            <a:r>
              <a:rPr lang="en" u="sng">
                <a:solidFill>
                  <a:srgbClr val="1172BA"/>
                </a:solidFill>
                <a:hlinkClick r:id="rId3">
                  <a:extLst>
                    <a:ext uri="{A12FA001-AC4F-418D-AE19-62706E023703}">
                      <ahyp:hlinkClr val="tx"/>
                    </a:ext>
                  </a:extLst>
                </a:hlinkClick>
              </a:rPr>
              <a:t>Materials Review Guidance for TPP Program Tier 2 Rigorous Impact </a:t>
            </a:r>
            <a:r>
              <a:rPr lang="en">
                <a:solidFill>
                  <a:srgbClr val="434343"/>
                </a:solidFill>
              </a:rPr>
              <a:t>Evaluation</a:t>
            </a:r>
            <a:endParaRPr>
              <a:solidFill>
                <a:srgbClr val="434343"/>
              </a:solidFill>
            </a:endParaRPr>
          </a:p>
          <a:p>
            <a:pPr indent="-298450" lvl="0" marL="457200" rtl="0" algn="l">
              <a:lnSpc>
                <a:spcPct val="100000"/>
              </a:lnSpc>
              <a:spcBef>
                <a:spcPts val="0"/>
              </a:spcBef>
              <a:spcAft>
                <a:spcPts val="0"/>
              </a:spcAft>
              <a:buClr>
                <a:srgbClr val="434343"/>
              </a:buClr>
              <a:buSzPts val="1100"/>
              <a:buChar char="●"/>
            </a:pPr>
            <a:r>
              <a:rPr lang="en">
                <a:solidFill>
                  <a:srgbClr val="434343"/>
                </a:solidFill>
              </a:rPr>
              <a:t>National Standards for Culturally and Linguistically Appropriate Services (CLAS) in Health and Health Care</a:t>
            </a:r>
            <a:endParaRPr>
              <a:solidFill>
                <a:srgbClr val="434343"/>
              </a:solidFill>
            </a:endParaRPr>
          </a:p>
          <a:p>
            <a:pPr indent="-298450" lvl="0" marL="457200" rtl="0" algn="l">
              <a:lnSpc>
                <a:spcPct val="100000"/>
              </a:lnSpc>
              <a:spcBef>
                <a:spcPts val="0"/>
              </a:spcBef>
              <a:spcAft>
                <a:spcPts val="0"/>
              </a:spcAft>
              <a:buClr>
                <a:srgbClr val="434343"/>
              </a:buClr>
              <a:buSzPts val="1100"/>
              <a:buChar char="●"/>
            </a:pPr>
            <a:r>
              <a:rPr lang="en">
                <a:solidFill>
                  <a:srgbClr val="434343"/>
                </a:solidFill>
              </a:rPr>
              <a:t>A Practical Guide for Assessing Age Appropriateness Among TPP Programs</a:t>
            </a:r>
            <a:endParaRPr>
              <a:solidFill>
                <a:srgbClr val="434343"/>
              </a:solidFill>
            </a:endParaRPr>
          </a:p>
          <a:p>
            <a:pPr indent="-298450" lvl="0" marL="457200" rtl="0" algn="l">
              <a:lnSpc>
                <a:spcPct val="100000"/>
              </a:lnSpc>
              <a:spcBef>
                <a:spcPts val="0"/>
              </a:spcBef>
              <a:spcAft>
                <a:spcPts val="0"/>
              </a:spcAft>
              <a:buClr>
                <a:srgbClr val="434343"/>
              </a:buClr>
              <a:buSzPts val="1100"/>
              <a:buChar char="●"/>
            </a:pPr>
            <a:r>
              <a:rPr lang="en">
                <a:solidFill>
                  <a:srgbClr val="434343"/>
                </a:solidFill>
              </a:rPr>
              <a:t>Introduction to Reproductive Anatomy and Physiology eLearning</a:t>
            </a:r>
            <a:endParaRPr>
              <a:solidFill>
                <a:srgbClr val="434343"/>
              </a:solidFill>
            </a:endParaRPr>
          </a:p>
          <a:p>
            <a:pPr indent="-298450" lvl="0" marL="457200" rtl="0" algn="l">
              <a:lnSpc>
                <a:spcPct val="100000"/>
              </a:lnSpc>
              <a:spcBef>
                <a:spcPts val="0"/>
              </a:spcBef>
              <a:spcAft>
                <a:spcPts val="0"/>
              </a:spcAft>
              <a:buClr>
                <a:srgbClr val="434343"/>
              </a:buClr>
              <a:buSzPts val="1100"/>
              <a:buChar char="●"/>
            </a:pPr>
            <a:r>
              <a:rPr lang="en">
                <a:solidFill>
                  <a:srgbClr val="434343"/>
                </a:solidFill>
              </a:rPr>
              <a:t>Understanding Trauma &amp; The Six Core Principles of a Trauma-Informed Approach Video</a:t>
            </a:r>
            <a:endParaRPr>
              <a:solidFill>
                <a:srgbClr val="434343"/>
              </a:solidFill>
            </a:endParaRPr>
          </a:p>
          <a:p>
            <a:pPr indent="-298450" lvl="0" marL="457200" rtl="0" algn="l">
              <a:lnSpc>
                <a:spcPct val="100000"/>
              </a:lnSpc>
              <a:spcBef>
                <a:spcPts val="0"/>
              </a:spcBef>
              <a:spcAft>
                <a:spcPts val="0"/>
              </a:spcAft>
              <a:buClr>
                <a:srgbClr val="434343"/>
              </a:buClr>
              <a:buSzPts val="1100"/>
              <a:buChar char="●"/>
            </a:pPr>
            <a:r>
              <a:rPr lang="en">
                <a:solidFill>
                  <a:srgbClr val="434343"/>
                </a:solidFill>
              </a:rPr>
              <a:t>And the 10 Strategies for Creating Inclusive Title X Environments for LGBTQIA+ People Job Aid</a:t>
            </a:r>
            <a:endParaRPr>
              <a:solidFill>
                <a:srgbClr val="434343"/>
              </a:solidFill>
            </a:endParaRPr>
          </a:p>
          <a:p>
            <a:pPr indent="0" lvl="0" marL="457200" rtl="0" algn="l">
              <a:lnSpc>
                <a:spcPct val="115000"/>
              </a:lnSpc>
              <a:spcBef>
                <a:spcPts val="0"/>
              </a:spcBef>
              <a:spcAft>
                <a:spcPts val="0"/>
              </a:spcAft>
              <a:buNone/>
            </a:pPr>
            <a:r>
              <a:t/>
            </a:r>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60" name="Shape 460"/>
        <p:cNvGrpSpPr/>
        <p:nvPr/>
      </p:nvGrpSpPr>
      <p:grpSpPr>
        <a:xfrm>
          <a:off x="0" y="0"/>
          <a:ext cx="0" cy="0"/>
          <a:chOff x="0" y="0"/>
          <a:chExt cx="0" cy="0"/>
        </a:xfrm>
      </p:grpSpPr>
      <p:sp>
        <p:nvSpPr>
          <p:cNvPr id="461" name="Google Shape;461;g2a15b29c9b0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62" name="Google Shape;462;g2a15b29c9b0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a:solidFill>
                  <a:schemeClr val="dk1"/>
                </a:solidFill>
              </a:rPr>
              <a:t>Angie: </a:t>
            </a:r>
            <a:r>
              <a:rPr lang="en">
                <a:solidFill>
                  <a:schemeClr val="dk1"/>
                </a:solidFill>
              </a:rPr>
              <a:t>We also want to call out another RHNTC resource available to support your materials review process.</a:t>
            </a:r>
            <a:endParaRPr>
              <a:solidFill>
                <a:schemeClr val="dk1"/>
              </a:solidFill>
            </a:endParaRPr>
          </a:p>
          <a:p>
            <a:pPr indent="-298450" lvl="0" marL="457200" rtl="0" algn="l">
              <a:spcBef>
                <a:spcPts val="0"/>
              </a:spcBef>
              <a:spcAft>
                <a:spcPts val="0"/>
              </a:spcAft>
              <a:buClr>
                <a:schemeClr val="dk1"/>
              </a:buClr>
              <a:buSzPts val="1100"/>
              <a:buAutoNum type="arabicPeriod"/>
            </a:pPr>
            <a:r>
              <a:rPr lang="en">
                <a:solidFill>
                  <a:schemeClr val="dk1"/>
                </a:solidFill>
              </a:rPr>
              <a:t>Tier 1 grantees may want to use as a starting point the Evidence-Based TPP at a Glance Job Aid, which provides a snapshot of program models that have undergone a Teen Pregnancy Prevention Evidence Review (TPPER) and have been approved as evidence-based programs or EBPs. Latrece mentioned this resource as a helpful resource.</a:t>
            </a:r>
            <a:endParaRPr>
              <a:solidFill>
                <a:schemeClr val="dk1"/>
              </a:solidFill>
            </a:endParaRPr>
          </a:p>
          <a:p>
            <a:pPr indent="-298450" lvl="0" marL="457200" rtl="0" algn="l">
              <a:spcBef>
                <a:spcPts val="0"/>
              </a:spcBef>
              <a:spcAft>
                <a:spcPts val="0"/>
              </a:spcAft>
              <a:buClr>
                <a:schemeClr val="dk1"/>
              </a:buClr>
              <a:buSzPts val="1100"/>
              <a:buAutoNum type="arabicPeriod"/>
            </a:pPr>
            <a:r>
              <a:rPr lang="en">
                <a:solidFill>
                  <a:schemeClr val="dk1"/>
                </a:solidFill>
              </a:rPr>
              <a:t>As stated earlier, you may also find it helpful to reference or use some resources developed for the Title X Program’s materials review. </a:t>
            </a:r>
            <a:endParaRPr sz="600">
              <a:solidFill>
                <a:schemeClr val="dk1"/>
              </a:solidFill>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67" name="Shape 467"/>
        <p:cNvGrpSpPr/>
        <p:nvPr/>
      </p:nvGrpSpPr>
      <p:grpSpPr>
        <a:xfrm>
          <a:off x="0" y="0"/>
          <a:ext cx="0" cy="0"/>
          <a:chOff x="0" y="0"/>
          <a:chExt cx="0" cy="0"/>
        </a:xfrm>
      </p:grpSpPr>
      <p:sp>
        <p:nvSpPr>
          <p:cNvPr id="468" name="Google Shape;468;g26630bb3340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69" name="Google Shape;469;g26630bb3340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b="1" lang="en">
                <a:solidFill>
                  <a:schemeClr val="dk1"/>
                </a:solidFill>
              </a:rPr>
              <a:t>Annie: </a:t>
            </a:r>
            <a:endParaRPr b="1">
              <a:solidFill>
                <a:schemeClr val="dk1"/>
              </a:solidFill>
            </a:endParaRPr>
          </a:p>
          <a:p>
            <a:pPr indent="0" lvl="0" marL="0" rtl="0" algn="l">
              <a:spcBef>
                <a:spcPts val="0"/>
              </a:spcBef>
              <a:spcAft>
                <a:spcPts val="0"/>
              </a:spcAft>
              <a:buClr>
                <a:schemeClr val="dk1"/>
              </a:buClr>
              <a:buSzPts val="1100"/>
              <a:buFont typeface="Arial"/>
              <a:buNone/>
            </a:pPr>
            <a:r>
              <a:rPr lang="en">
                <a:solidFill>
                  <a:schemeClr val="dk1"/>
                </a:solidFill>
              </a:rPr>
              <a:t>That’s everything. There are lots of ways to engage with the RHNTC and to stay up-to-date on our resources!</a:t>
            </a:r>
            <a:endParaRPr>
              <a:solidFill>
                <a:schemeClr val="dk1"/>
              </a:solidFill>
            </a:endParaRPr>
          </a:p>
          <a:p>
            <a:pPr indent="0" lvl="0" marL="0" rtl="0" algn="l">
              <a:spcBef>
                <a:spcPts val="0"/>
              </a:spcBef>
              <a:spcAft>
                <a:spcPts val="0"/>
              </a:spcAft>
              <a:buClr>
                <a:schemeClr val="dk1"/>
              </a:buClr>
              <a:buSzPts val="1100"/>
              <a:buFont typeface="Arial"/>
              <a:buNone/>
            </a:pPr>
            <a:r>
              <a:t/>
            </a:r>
            <a:endParaRPr b="1">
              <a:solidFill>
                <a:schemeClr val="dk1"/>
              </a:solidFill>
            </a:endParaRPr>
          </a:p>
          <a:p>
            <a:pPr indent="-298450" lvl="0" marL="457200" rtl="0" algn="l">
              <a:spcBef>
                <a:spcPts val="0"/>
              </a:spcBef>
              <a:spcAft>
                <a:spcPts val="0"/>
              </a:spcAft>
              <a:buClr>
                <a:schemeClr val="dk1"/>
              </a:buClr>
              <a:buSzPts val="1100"/>
              <a:buChar char="●"/>
            </a:pPr>
            <a:r>
              <a:rPr lang="en">
                <a:solidFill>
                  <a:schemeClr val="dk1"/>
                </a:solidFill>
              </a:rPr>
              <a:t>You can subscribe to our RHNTC Monthly eNewsletter</a:t>
            </a:r>
            <a:endParaRPr>
              <a:solidFill>
                <a:schemeClr val="dk1"/>
              </a:solidFill>
            </a:endParaRPr>
          </a:p>
          <a:p>
            <a:pPr indent="-298450" lvl="0" marL="457200" rtl="0" algn="l">
              <a:spcBef>
                <a:spcPts val="0"/>
              </a:spcBef>
              <a:spcAft>
                <a:spcPts val="0"/>
              </a:spcAft>
              <a:buClr>
                <a:schemeClr val="dk1"/>
              </a:buClr>
              <a:buSzPts val="1100"/>
              <a:buChar char="●"/>
            </a:pPr>
            <a:r>
              <a:rPr lang="en">
                <a:solidFill>
                  <a:schemeClr val="dk1"/>
                </a:solidFill>
              </a:rPr>
              <a:t>Contact us on rhntc.org</a:t>
            </a:r>
            <a:endParaRPr>
              <a:solidFill>
                <a:schemeClr val="dk1"/>
              </a:solidFill>
            </a:endParaRPr>
          </a:p>
          <a:p>
            <a:pPr indent="-298450" lvl="0" marL="457200" rtl="0" algn="l">
              <a:spcBef>
                <a:spcPts val="0"/>
              </a:spcBef>
              <a:spcAft>
                <a:spcPts val="0"/>
              </a:spcAft>
              <a:buClr>
                <a:schemeClr val="dk1"/>
              </a:buClr>
              <a:buSzPts val="1100"/>
              <a:buChar char="●"/>
            </a:pPr>
            <a:r>
              <a:rPr lang="en">
                <a:solidFill>
                  <a:schemeClr val="dk1"/>
                </a:solidFill>
              </a:rPr>
              <a:t>Sign up for an account on rhntc.org</a:t>
            </a:r>
            <a:endParaRPr>
              <a:solidFill>
                <a:schemeClr val="dk1"/>
              </a:solidFill>
            </a:endParaRPr>
          </a:p>
          <a:p>
            <a:pPr indent="-298450" lvl="0" marL="457200" rtl="0" algn="l">
              <a:spcBef>
                <a:spcPts val="0"/>
              </a:spcBef>
              <a:spcAft>
                <a:spcPts val="0"/>
              </a:spcAft>
              <a:buClr>
                <a:schemeClr val="dk1"/>
              </a:buClr>
              <a:buSzPts val="1100"/>
              <a:buChar char="●"/>
            </a:pPr>
            <a:r>
              <a:rPr lang="en">
                <a:solidFill>
                  <a:schemeClr val="dk1"/>
                </a:solidFill>
              </a:rPr>
              <a:t>Follow us on LinkedIn</a:t>
            </a:r>
            <a:endParaRPr>
              <a:solidFill>
                <a:schemeClr val="dk1"/>
              </a:solidFill>
            </a:endParaRPr>
          </a:p>
          <a:p>
            <a:pPr indent="-298450" lvl="0" marL="457200" rtl="0" algn="l">
              <a:spcBef>
                <a:spcPts val="0"/>
              </a:spcBef>
              <a:spcAft>
                <a:spcPts val="0"/>
              </a:spcAft>
              <a:buClr>
                <a:schemeClr val="dk1"/>
              </a:buClr>
              <a:buSzPts val="1100"/>
              <a:buChar char="●"/>
            </a:pPr>
            <a:r>
              <a:rPr lang="en">
                <a:solidFill>
                  <a:schemeClr val="dk1"/>
                </a:solidFill>
              </a:rPr>
              <a:t>Subscribe to the RHNTC podcast</a:t>
            </a:r>
            <a:endParaRPr>
              <a:solidFill>
                <a:schemeClr val="dk1"/>
              </a:solidFill>
            </a:endParaRPr>
          </a:p>
          <a:p>
            <a:pPr indent="0" lvl="0" marL="0" rtl="0" algn="l">
              <a:spcBef>
                <a:spcPts val="0"/>
              </a:spcBef>
              <a:spcAft>
                <a:spcPts val="0"/>
              </a:spcAft>
              <a:buClr>
                <a:schemeClr val="dk1"/>
              </a:buClr>
              <a:buSzPts val="1100"/>
              <a:buFont typeface="Arial"/>
              <a:buNone/>
            </a:pPr>
            <a:r>
              <a:t/>
            </a:r>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78" name="Shape 478"/>
        <p:cNvGrpSpPr/>
        <p:nvPr/>
      </p:nvGrpSpPr>
      <p:grpSpPr>
        <a:xfrm>
          <a:off x="0" y="0"/>
          <a:ext cx="0" cy="0"/>
          <a:chOff x="0" y="0"/>
          <a:chExt cx="0" cy="0"/>
        </a:xfrm>
      </p:grpSpPr>
      <p:sp>
        <p:nvSpPr>
          <p:cNvPr id="479" name="Google Shape;479;gda117a4e4d_0_28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80" name="Google Shape;480;gda117a4e4d_0_28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b="1" lang="en">
                <a:solidFill>
                  <a:schemeClr val="dk1"/>
                </a:solidFill>
              </a:rPr>
              <a:t>Annie: </a:t>
            </a:r>
            <a:r>
              <a:rPr lang="en">
                <a:solidFill>
                  <a:schemeClr val="dk1"/>
                </a:solidFill>
              </a:rPr>
              <a:t>Thank you so much for joining us! We hope to see you soon.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4" name="Shape 244"/>
        <p:cNvGrpSpPr/>
        <p:nvPr/>
      </p:nvGrpSpPr>
      <p:grpSpPr>
        <a:xfrm>
          <a:off x="0" y="0"/>
          <a:ext cx="0" cy="0"/>
          <a:chOff x="0" y="0"/>
          <a:chExt cx="0" cy="0"/>
        </a:xfrm>
      </p:grpSpPr>
      <p:sp>
        <p:nvSpPr>
          <p:cNvPr id="245" name="Google Shape;245;g29e264af189_0_208: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46" name="Google Shape;246;g29e264af189_0_20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Clr>
                <a:schemeClr val="dk1"/>
              </a:buClr>
              <a:buSzPts val="1100"/>
              <a:buFont typeface="Arial"/>
              <a:buNone/>
            </a:pPr>
            <a:r>
              <a:rPr b="1" lang="en">
                <a:solidFill>
                  <a:schemeClr val="dk1"/>
                </a:solidFill>
              </a:rPr>
              <a:t>Annie: </a:t>
            </a:r>
            <a:endParaRPr b="1">
              <a:solidFill>
                <a:schemeClr val="dk1"/>
              </a:solidFill>
            </a:endParaRPr>
          </a:p>
          <a:p>
            <a:pPr indent="0" lvl="0" marL="0" rtl="0" algn="l">
              <a:lnSpc>
                <a:spcPct val="115000"/>
              </a:lnSpc>
              <a:spcBef>
                <a:spcPts val="0"/>
              </a:spcBef>
              <a:spcAft>
                <a:spcPts val="0"/>
              </a:spcAft>
              <a:buClr>
                <a:schemeClr val="dk1"/>
              </a:buClr>
              <a:buSzPts val="1100"/>
              <a:buFont typeface="Arial"/>
              <a:buNone/>
            </a:pPr>
            <a:r>
              <a:rPr lang="en">
                <a:solidFill>
                  <a:schemeClr val="dk1"/>
                </a:solidFill>
              </a:rPr>
              <a:t>I’d like to briefly introduce our facilitator today:</a:t>
            </a:r>
            <a:endParaRPr>
              <a:solidFill>
                <a:schemeClr val="dk1"/>
              </a:solidFill>
            </a:endParaRPr>
          </a:p>
          <a:p>
            <a:pPr indent="0" lvl="0" marL="0" rtl="0" algn="l">
              <a:lnSpc>
                <a:spcPct val="115000"/>
              </a:lnSpc>
              <a:spcBef>
                <a:spcPts val="0"/>
              </a:spcBef>
              <a:spcAft>
                <a:spcPts val="0"/>
              </a:spcAft>
              <a:buClr>
                <a:schemeClr val="dk1"/>
              </a:buClr>
              <a:buSzPts val="1100"/>
              <a:buFont typeface="Arial"/>
              <a:buNone/>
            </a:pPr>
            <a:r>
              <a:t/>
            </a:r>
            <a:endParaRPr>
              <a:solidFill>
                <a:schemeClr val="dk1"/>
              </a:solidFill>
            </a:endParaRPr>
          </a:p>
          <a:p>
            <a:pPr indent="0" lvl="0" marL="0" rtl="0" algn="l">
              <a:lnSpc>
                <a:spcPct val="115000"/>
              </a:lnSpc>
              <a:spcBef>
                <a:spcPts val="0"/>
              </a:spcBef>
              <a:spcAft>
                <a:spcPts val="0"/>
              </a:spcAft>
              <a:buClr>
                <a:schemeClr val="dk1"/>
              </a:buClr>
              <a:buSzPts val="1100"/>
              <a:buFont typeface="Arial"/>
              <a:buNone/>
            </a:pPr>
            <a:r>
              <a:rPr i="1" lang="en">
                <a:solidFill>
                  <a:schemeClr val="dk1"/>
                </a:solidFill>
              </a:rPr>
              <a:t>[Prompt for Angie to join split screen] </a:t>
            </a:r>
            <a:endParaRPr i="1">
              <a:solidFill>
                <a:schemeClr val="dk1"/>
              </a:solidFill>
            </a:endParaRPr>
          </a:p>
          <a:p>
            <a:pPr indent="0" lvl="0" marL="0" rtl="0" algn="l">
              <a:lnSpc>
                <a:spcPct val="115000"/>
              </a:lnSpc>
              <a:spcBef>
                <a:spcPts val="0"/>
              </a:spcBef>
              <a:spcAft>
                <a:spcPts val="0"/>
              </a:spcAft>
              <a:buClr>
                <a:schemeClr val="dk1"/>
              </a:buClr>
              <a:buSzPts val="1100"/>
              <a:buFont typeface="Arial"/>
              <a:buNone/>
            </a:pPr>
            <a:r>
              <a:t/>
            </a:r>
            <a:endParaRPr i="1">
              <a:solidFill>
                <a:schemeClr val="dk1"/>
              </a:solidFill>
            </a:endParaRPr>
          </a:p>
          <a:p>
            <a:pPr indent="-298450" lvl="0" marL="457200" rtl="0" algn="l">
              <a:spcBef>
                <a:spcPts val="0"/>
              </a:spcBef>
              <a:spcAft>
                <a:spcPts val="0"/>
              </a:spcAft>
              <a:buClr>
                <a:schemeClr val="dk1"/>
              </a:buClr>
              <a:buSzPts val="1100"/>
              <a:buAutoNum type="alphaLcPeriod"/>
            </a:pPr>
            <a:r>
              <a:rPr lang="en">
                <a:solidFill>
                  <a:schemeClr val="dk1"/>
                </a:solidFill>
              </a:rPr>
              <a:t>Angie Fellers LeMire is a Senior Consultant and Training and Technical Assistance Provider, as well as a Grantee Liaison with JSI and has 25 years of public health and sexual and reproductive health experience. She previously practiced as a nurse practitioner. Prior to joining JSI, she was the Program Manager and Nurse Consultant for Colorado’s Title X Family Planning Program Nurse Consultant. Her passions and expertise are focused on sexual and reproductive health equity, increasing contraceptive access, scopes of practice, public health workforce, and public health nursing leadership.</a:t>
            </a:r>
            <a:endParaRPr>
              <a:solidFill>
                <a:schemeClr val="dk1"/>
              </a:solidFill>
            </a:endParaRPr>
          </a:p>
          <a:p>
            <a:pPr indent="-298450" lvl="0" marL="457200" rtl="0" algn="l">
              <a:spcBef>
                <a:spcPts val="0"/>
              </a:spcBef>
              <a:spcAft>
                <a:spcPts val="0"/>
              </a:spcAft>
              <a:buClr>
                <a:schemeClr val="dk1"/>
              </a:buClr>
              <a:buSzPts val="1100"/>
              <a:buAutoNum type="alphaLcPeriod"/>
            </a:pPr>
            <a:r>
              <a:rPr lang="en">
                <a:solidFill>
                  <a:schemeClr val="dk1"/>
                </a:solidFill>
              </a:rPr>
              <a:t>Angie will be joined later by two TPP grantees. Jennifer Todd is Director of UT Teen Health at the University of Texas Health Science Center at San Antonio and Latrece McDaniel is Project Director at Bethany Christian Service of Michigan. Both Jenn and Latrece will share their experiences in developing their materials review process.</a:t>
            </a:r>
            <a:endParaRPr>
              <a:solidFill>
                <a:schemeClr val="dk1"/>
              </a:solidFill>
            </a:endParaRPr>
          </a:p>
          <a:p>
            <a:pPr indent="0" lvl="0" marL="0" rtl="0" algn="l">
              <a:spcBef>
                <a:spcPts val="0"/>
              </a:spcBef>
              <a:spcAft>
                <a:spcPts val="0"/>
              </a:spcAft>
              <a:buClr>
                <a:schemeClr val="dk1"/>
              </a:buClr>
              <a:buSzPts val="1100"/>
              <a:buFont typeface="Arial"/>
              <a:buNone/>
            </a:pPr>
            <a:r>
              <a:t/>
            </a:r>
            <a:endParaRPr>
              <a:solidFill>
                <a:schemeClr val="dk1"/>
              </a:solidFill>
            </a:endParaRPr>
          </a:p>
          <a:p>
            <a:pPr indent="0" lvl="0" marL="0" rtl="0" algn="l">
              <a:spcBef>
                <a:spcPts val="0"/>
              </a:spcBef>
              <a:spcAft>
                <a:spcPts val="0"/>
              </a:spcAft>
              <a:buClr>
                <a:schemeClr val="dk1"/>
              </a:buClr>
              <a:buSzPts val="1100"/>
              <a:buFont typeface="Arial"/>
              <a:buNone/>
            </a:pPr>
            <a:r>
              <a:rPr lang="en">
                <a:solidFill>
                  <a:schemeClr val="dk1"/>
                </a:solidFill>
              </a:rPr>
              <a:t>I’ll pass it off to you Angie!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4" name="Shape 254"/>
        <p:cNvGrpSpPr/>
        <p:nvPr/>
      </p:nvGrpSpPr>
      <p:grpSpPr>
        <a:xfrm>
          <a:off x="0" y="0"/>
          <a:ext cx="0" cy="0"/>
          <a:chOff x="0" y="0"/>
          <a:chExt cx="0" cy="0"/>
        </a:xfrm>
      </p:grpSpPr>
      <p:sp>
        <p:nvSpPr>
          <p:cNvPr id="255" name="Google Shape;255;g2a15b29c9b0_0_2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56" name="Google Shape;256;g2a15b29c9b0_0_2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b="1" lang="en">
                <a:solidFill>
                  <a:schemeClr val="dk1"/>
                </a:solidFill>
              </a:rPr>
              <a:t>Angie</a:t>
            </a:r>
            <a:r>
              <a:rPr lang="en">
                <a:solidFill>
                  <a:schemeClr val="dk1"/>
                </a:solidFill>
              </a:rPr>
              <a:t>: Let’s begin by briefly reviewing the Materials Review Expectation.</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0" name="Shape 260"/>
        <p:cNvGrpSpPr/>
        <p:nvPr/>
      </p:nvGrpSpPr>
      <p:grpSpPr>
        <a:xfrm>
          <a:off x="0" y="0"/>
          <a:ext cx="0" cy="0"/>
          <a:chOff x="0" y="0"/>
          <a:chExt cx="0" cy="0"/>
        </a:xfrm>
      </p:grpSpPr>
      <p:sp>
        <p:nvSpPr>
          <p:cNvPr id="261" name="Google Shape;261;g232d3883cbc_0_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62" name="Google Shape;262;g232d3883cbc_0_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a:solidFill>
                  <a:schemeClr val="dk1"/>
                </a:solidFill>
              </a:rPr>
              <a:t>Angie</a:t>
            </a:r>
            <a:endParaRPr b="1">
              <a:solidFill>
                <a:schemeClr val="dk1"/>
              </a:solidFill>
            </a:endParaRPr>
          </a:p>
          <a:p>
            <a:pPr indent="-298450" lvl="0" marL="457200" rtl="0" algn="l">
              <a:spcBef>
                <a:spcPts val="0"/>
              </a:spcBef>
              <a:spcAft>
                <a:spcPts val="0"/>
              </a:spcAft>
              <a:buClr>
                <a:schemeClr val="dk1"/>
              </a:buClr>
              <a:buSzPts val="1100"/>
              <a:buChar char="●"/>
            </a:pPr>
            <a:r>
              <a:rPr i="1" lang="en">
                <a:solidFill>
                  <a:schemeClr val="dk1"/>
                </a:solidFill>
              </a:rPr>
              <a:t>Read the expectation on the slide first</a:t>
            </a:r>
            <a:endParaRPr i="1">
              <a:solidFill>
                <a:schemeClr val="dk1"/>
              </a:solidFill>
            </a:endParaRPr>
          </a:p>
          <a:p>
            <a:pPr indent="-298450" lvl="0" marL="457200" rtl="0" algn="l">
              <a:spcBef>
                <a:spcPts val="0"/>
              </a:spcBef>
              <a:spcAft>
                <a:spcPts val="0"/>
              </a:spcAft>
              <a:buClr>
                <a:schemeClr val="dk1"/>
              </a:buClr>
              <a:buSzPts val="1100"/>
              <a:buChar char="●"/>
            </a:pPr>
            <a:r>
              <a:rPr lang="en">
                <a:solidFill>
                  <a:schemeClr val="dk1"/>
                </a:solidFill>
              </a:rPr>
              <a:t>TPP grantees are required to review and update all materials and information associated with their programs at least once a year. Materials must be: age appropriate, medically accurate, culturally and linguistically appropriate, trauma-informed, and inclusive. You can find the full guidance in</a:t>
            </a:r>
            <a:r>
              <a:rPr lang="en" u="sng">
                <a:solidFill>
                  <a:srgbClr val="1155CC"/>
                </a:solidFill>
                <a:hlinkClick r:id="rId2">
                  <a:extLst>
                    <a:ext uri="{A12FA001-AC4F-418D-AE19-62706E023703}">
                      <ahyp:hlinkClr val="tx"/>
                    </a:ext>
                  </a:extLst>
                </a:hlinkClick>
              </a:rPr>
              <a:t> the following documents: OPA’s Materials Review Guidance for TPP Tier 1 Grantees</a:t>
            </a:r>
            <a:r>
              <a:rPr i="1" lang="en">
                <a:solidFill>
                  <a:schemeClr val="dk1"/>
                </a:solidFill>
              </a:rPr>
              <a:t> </a:t>
            </a:r>
            <a:r>
              <a:rPr lang="en">
                <a:solidFill>
                  <a:schemeClr val="dk1"/>
                </a:solidFill>
              </a:rPr>
              <a:t>and </a:t>
            </a:r>
            <a:r>
              <a:rPr lang="en" u="sng">
                <a:solidFill>
                  <a:srgbClr val="1155CC"/>
                </a:solidFill>
                <a:hlinkClick r:id="rId3">
                  <a:extLst>
                    <a:ext uri="{A12FA001-AC4F-418D-AE19-62706E023703}">
                      <ahyp:hlinkClr val="tx"/>
                    </a:ext>
                  </a:extLst>
                </a:hlinkClick>
              </a:rPr>
              <a:t>OPA’s Materials Review Guidance for TTP Program Tier 2 Rigorous Impact Evaluation</a:t>
            </a:r>
            <a:r>
              <a:rPr lang="en">
                <a:solidFill>
                  <a:schemeClr val="dk1"/>
                </a:solidFill>
              </a:rPr>
              <a:t> grantees. </a:t>
            </a:r>
            <a:r>
              <a:rPr lang="en">
                <a:solidFill>
                  <a:schemeClr val="dk1"/>
                </a:solidFill>
                <a:highlight>
                  <a:srgbClr val="D0E0E3"/>
                </a:highlight>
              </a:rPr>
              <a:t>You can also find additional materials review guidance intended to provide information about the OPA materials review expectation on Connect.gov.</a:t>
            </a:r>
            <a:endParaRPr>
              <a:solidFill>
                <a:schemeClr val="dk1"/>
              </a:solidFill>
            </a:endParaRPr>
          </a:p>
          <a:p>
            <a:pPr indent="0" lvl="0" marL="0" rtl="0" algn="l">
              <a:spcBef>
                <a:spcPts val="0"/>
              </a:spcBef>
              <a:spcAft>
                <a:spcPts val="0"/>
              </a:spcAft>
              <a:buClr>
                <a:schemeClr val="dk1"/>
              </a:buClr>
              <a:buSzPts val="1100"/>
              <a:buFont typeface="Arial"/>
              <a:buNone/>
            </a:pPr>
            <a:r>
              <a:t/>
            </a:r>
            <a:endParaRPr>
              <a:solidFill>
                <a:schemeClr val="dk1"/>
              </a:solidFill>
            </a:endParaRPr>
          </a:p>
          <a:p>
            <a:pPr indent="0" lvl="0" marL="0" rtl="0" algn="l">
              <a:spcBef>
                <a:spcPts val="0"/>
              </a:spcBef>
              <a:spcAft>
                <a:spcPts val="0"/>
              </a:spcAft>
              <a:buClr>
                <a:schemeClr val="dk1"/>
              </a:buClr>
              <a:buSzPts val="1100"/>
              <a:buFont typeface="Arial"/>
              <a:buNone/>
            </a:pPr>
            <a:r>
              <a:rPr i="1" lang="en">
                <a:solidFill>
                  <a:schemeClr val="dk1"/>
                </a:solidFill>
              </a:rPr>
              <a:t>[Slight pause for overlay] </a:t>
            </a:r>
            <a:endParaRPr i="1">
              <a:solidFill>
                <a:schemeClr val="dk1"/>
              </a:solidFill>
            </a:endParaRPr>
          </a:p>
          <a:p>
            <a:pPr indent="0" lvl="0" marL="0" rtl="0" algn="l">
              <a:spcBef>
                <a:spcPts val="0"/>
              </a:spcBef>
              <a:spcAft>
                <a:spcPts val="0"/>
              </a:spcAft>
              <a:buClr>
                <a:schemeClr val="dk1"/>
              </a:buClr>
              <a:buSzPts val="1100"/>
              <a:buFont typeface="Arial"/>
              <a:buNone/>
            </a:pPr>
            <a:r>
              <a:t/>
            </a:r>
            <a:endParaRPr>
              <a:solidFill>
                <a:schemeClr val="dk1"/>
              </a:solidFill>
            </a:endParaRPr>
          </a:p>
          <a:p>
            <a:pPr indent="-298450" lvl="0" marL="457200" rtl="0" algn="l">
              <a:spcBef>
                <a:spcPts val="0"/>
              </a:spcBef>
              <a:spcAft>
                <a:spcPts val="0"/>
              </a:spcAft>
              <a:buClr>
                <a:schemeClr val="dk1"/>
              </a:buClr>
              <a:buSzPts val="1100"/>
              <a:buChar char="●"/>
            </a:pPr>
            <a:r>
              <a:rPr lang="en">
                <a:solidFill>
                  <a:schemeClr val="dk1"/>
                </a:solidFill>
              </a:rPr>
              <a:t>These guidance documents were published in September and November, respectively and are intended to provide information about the Office of Population Affairs (OPA) materials review expectation, why it is important, and how to demonstrate to OPA that the expectation is being met. It also walks grantee recipients through how to conduct these reviews, gives recommendations, exhibits a sample materials review form, and includes helpful resources. Hopefully, this webinar provides an additional way for grantees to learn about this specific Expectation. </a:t>
            </a:r>
            <a:endParaRPr>
              <a:solidFill>
                <a:schemeClr val="dk1"/>
              </a:solidFill>
            </a:endParaRPr>
          </a:p>
          <a:p>
            <a:pPr indent="-298450" lvl="0" marL="457200" rtl="0" algn="l">
              <a:spcBef>
                <a:spcPts val="0"/>
              </a:spcBef>
              <a:spcAft>
                <a:spcPts val="0"/>
              </a:spcAft>
              <a:buClr>
                <a:schemeClr val="dk1"/>
              </a:buClr>
              <a:buSzPts val="1100"/>
              <a:buChar char="●"/>
            </a:pPr>
            <a:r>
              <a:rPr lang="en">
                <a:solidFill>
                  <a:schemeClr val="dk1"/>
                </a:solidFill>
              </a:rPr>
              <a:t>Materials and information covered by this expectation include, but are not limited to materials associated with evidence-based programs or  </a:t>
            </a:r>
            <a:r>
              <a:rPr lang="en">
                <a:solidFill>
                  <a:schemeClr val="dk1"/>
                </a:solidFill>
                <a:highlight>
                  <a:srgbClr val="D0E0E3"/>
                </a:highlight>
              </a:rPr>
              <a:t>innovative and promising </a:t>
            </a:r>
            <a:r>
              <a:rPr lang="en">
                <a:solidFill>
                  <a:schemeClr val="dk1"/>
                </a:solidFill>
              </a:rPr>
              <a:t>interventions, for example: facilitator manuals, scripts, participant booklets, and videos, as well as supplemental materials and information, such as pamphlets, handouts, facilitators’ and answers to participant questions.</a:t>
            </a:r>
            <a:endParaRPr>
              <a:solidFill>
                <a:schemeClr val="dk1"/>
              </a:solidFill>
            </a:endParaRPr>
          </a:p>
          <a:p>
            <a:pPr indent="-298450" lvl="0" marL="457200" rtl="0" algn="l">
              <a:spcBef>
                <a:spcPts val="0"/>
              </a:spcBef>
              <a:spcAft>
                <a:spcPts val="0"/>
              </a:spcAft>
              <a:buClr>
                <a:schemeClr val="dk1"/>
              </a:buClr>
              <a:buSzPts val="1100"/>
              <a:buChar char="●"/>
            </a:pPr>
            <a:r>
              <a:rPr lang="en">
                <a:solidFill>
                  <a:schemeClr val="dk1"/>
                </a:solidFill>
              </a:rPr>
              <a:t>Materials and information used, shared, and disseminated with participants and/or the community, such as web content, social media posts, podcasts, presentations, newsletters, and posters should also undergo the review process.</a:t>
            </a:r>
            <a:endParaRPr>
              <a:solidFill>
                <a:schemeClr val="dk1"/>
              </a:solidFill>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7" name="Shape 267"/>
        <p:cNvGrpSpPr/>
        <p:nvPr/>
      </p:nvGrpSpPr>
      <p:grpSpPr>
        <a:xfrm>
          <a:off x="0" y="0"/>
          <a:ext cx="0" cy="0"/>
          <a:chOff x="0" y="0"/>
          <a:chExt cx="0" cy="0"/>
        </a:xfrm>
      </p:grpSpPr>
      <p:sp>
        <p:nvSpPr>
          <p:cNvPr id="268" name="Google Shape;268;g232d3883cbc_0_1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69" name="Google Shape;269;g232d3883cbc_0_1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b="1" lang="en">
                <a:solidFill>
                  <a:schemeClr val="dk1"/>
                </a:solidFill>
              </a:rPr>
              <a:t>Angie: </a:t>
            </a:r>
            <a:r>
              <a:rPr lang="en">
                <a:solidFill>
                  <a:schemeClr val="dk1"/>
                </a:solidFill>
              </a:rPr>
              <a:t>Tier 1 grantees, Tier 2 grantees, and any of their partners must ensure all materials used and information disseminated within the funded project are age appropriate and medically accurate. OPA also expects recipients to make materials and information culturally and linguistically appropriate, trauma-informed, and inclusive.</a:t>
            </a:r>
            <a:endParaRPr>
              <a:solidFill>
                <a:schemeClr val="dk1"/>
              </a:solidFill>
              <a:highlight>
                <a:schemeClr val="lt1"/>
              </a:highlight>
            </a:endParaRPr>
          </a:p>
          <a:p>
            <a:pPr indent="0" lvl="0" marL="0" rtl="0" algn="l">
              <a:lnSpc>
                <a:spcPct val="115000"/>
              </a:lnSpc>
              <a:spcBef>
                <a:spcPts val="0"/>
              </a:spcBef>
              <a:spcAft>
                <a:spcPts val="0"/>
              </a:spcAft>
              <a:buNone/>
            </a:pPr>
            <a:r>
              <a:t/>
            </a:r>
            <a:endParaRPr>
              <a:solidFill>
                <a:schemeClr val="dk1"/>
              </a:solidFill>
              <a:latin typeface="Calibri"/>
              <a:ea typeface="Calibri"/>
              <a:cs typeface="Calibri"/>
              <a:sym typeface="Calibri"/>
            </a:endParaRPr>
          </a:p>
          <a:p>
            <a:pPr indent="0" lvl="0" marL="0" rtl="0" algn="l">
              <a:lnSpc>
                <a:spcPct val="115000"/>
              </a:lnSpc>
              <a:spcBef>
                <a:spcPts val="0"/>
              </a:spcBef>
              <a:spcAft>
                <a:spcPts val="0"/>
              </a:spcAft>
              <a:buClr>
                <a:schemeClr val="dk1"/>
              </a:buClr>
              <a:buSzPts val="1100"/>
              <a:buFont typeface="Arial"/>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4" name="Shape 274"/>
        <p:cNvGrpSpPr/>
        <p:nvPr/>
      </p:nvGrpSpPr>
      <p:grpSpPr>
        <a:xfrm>
          <a:off x="0" y="0"/>
          <a:ext cx="0" cy="0"/>
          <a:chOff x="0" y="0"/>
          <a:chExt cx="0" cy="0"/>
        </a:xfrm>
      </p:grpSpPr>
      <p:sp>
        <p:nvSpPr>
          <p:cNvPr id="275" name="Google Shape;275;g2a15b29c9b0_0_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76" name="Google Shape;276;g2a15b29c9b0_0_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a:solidFill>
                  <a:schemeClr val="dk1"/>
                </a:solidFill>
              </a:rPr>
              <a:t>Angie:</a:t>
            </a:r>
            <a:endParaRPr b="1">
              <a:solidFill>
                <a:schemeClr val="dk1"/>
              </a:solidFill>
            </a:endParaRPr>
          </a:p>
          <a:p>
            <a:pPr indent="0" lvl="0" marL="0" rtl="0" algn="l">
              <a:spcBef>
                <a:spcPts val="0"/>
              </a:spcBef>
              <a:spcAft>
                <a:spcPts val="0"/>
              </a:spcAft>
              <a:buClr>
                <a:schemeClr val="dk1"/>
              </a:buClr>
              <a:buSzPts val="1100"/>
              <a:buFont typeface="Arial"/>
              <a:buNone/>
            </a:pPr>
            <a:r>
              <a:rPr lang="en">
                <a:solidFill>
                  <a:schemeClr val="dk1"/>
                </a:solidFill>
              </a:rPr>
              <a:t>The WHY: Not only does conducting a materials review help ensure that the programs and interventions we deliver are accurate, appropriate, relevant, and a “good fit” for the community and population of focus, it also serves as a foundation for the credibility and reputation of an organization in a community. It is also what youth deserve. For public health efforts to be effective and advance equity in adolescent health, young people must be able to trust the adults sharing information and resources. False and/or misleading information can spread, leading to known and unknown harms in the context of public health and health equity. Harm can include reinforcing stigma and fear, promoting negative behavior, and/or diminishing the importance of making informed, healthy decisions.  </a:t>
            </a:r>
            <a:endParaRPr>
              <a:solidFill>
                <a:schemeClr val="dk1"/>
              </a:solidFill>
            </a:endParaRPr>
          </a:p>
          <a:p>
            <a:pPr indent="0" lvl="0" marL="0" rtl="0" algn="l">
              <a:lnSpc>
                <a:spcPct val="115000"/>
              </a:lnSpc>
              <a:spcBef>
                <a:spcPts val="0"/>
              </a:spcBef>
              <a:spcAft>
                <a:spcPts val="0"/>
              </a:spcAft>
              <a:buNone/>
            </a:pPr>
            <a:r>
              <a:t/>
            </a:r>
            <a:endParaRPr>
              <a:solidFill>
                <a:schemeClr val="dk1"/>
              </a:solidFill>
              <a:latin typeface="Calibri"/>
              <a:ea typeface="Calibri"/>
              <a:cs typeface="Calibri"/>
              <a:sym typeface="Calibri"/>
            </a:endParaRPr>
          </a:p>
          <a:p>
            <a:pPr indent="0" lvl="0" marL="0" rtl="0" algn="l">
              <a:lnSpc>
                <a:spcPct val="115000"/>
              </a:lnSpc>
              <a:spcBef>
                <a:spcPts val="0"/>
              </a:spcBef>
              <a:spcAft>
                <a:spcPts val="0"/>
              </a:spcAft>
              <a:buNone/>
            </a:pPr>
            <a:r>
              <a:t/>
            </a:r>
            <a:endParaRPr>
              <a:solidFill>
                <a:schemeClr val="dk1"/>
              </a:solidFill>
              <a:latin typeface="Calibri"/>
              <a:ea typeface="Calibri"/>
              <a:cs typeface="Calibri"/>
              <a:sym typeface="Calibri"/>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1" name="Shape 281"/>
        <p:cNvGrpSpPr/>
        <p:nvPr/>
      </p:nvGrpSpPr>
      <p:grpSpPr>
        <a:xfrm>
          <a:off x="0" y="0"/>
          <a:ext cx="0" cy="0"/>
          <a:chOff x="0" y="0"/>
          <a:chExt cx="0" cy="0"/>
        </a:xfrm>
      </p:grpSpPr>
      <p:sp>
        <p:nvSpPr>
          <p:cNvPr id="282" name="Google Shape;282;g2a15b29c9b0_0_1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83" name="Google Shape;283;g2a15b29c9b0_0_1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b="1" lang="en">
                <a:solidFill>
                  <a:schemeClr val="dk1"/>
                </a:solidFill>
              </a:rPr>
              <a:t>Angie: </a:t>
            </a:r>
            <a:r>
              <a:rPr lang="en">
                <a:solidFill>
                  <a:schemeClr val="dk1"/>
                </a:solidFill>
              </a:rPr>
              <a:t>The PROCESS: Before the materials review, you’ll want to take time to select qualified and reputable reviewers who </a:t>
            </a:r>
            <a:r>
              <a:rPr lang="en" u="sng">
                <a:solidFill>
                  <a:schemeClr val="dk1"/>
                </a:solidFill>
              </a:rPr>
              <a:t>collectively</a:t>
            </a:r>
            <a:r>
              <a:rPr lang="en">
                <a:solidFill>
                  <a:schemeClr val="dk1"/>
                </a:solidFill>
              </a:rPr>
              <a:t> can review for all OPA criteria. Set up a review process and timeline that work for your agency and the reviewers. </a:t>
            </a:r>
            <a:endParaRPr b="1">
              <a:solidFill>
                <a:schemeClr val="dk1"/>
              </a:solidFill>
            </a:endParaRPr>
          </a:p>
          <a:p>
            <a:pPr indent="0" lvl="0" marL="0" rtl="0" algn="l">
              <a:lnSpc>
                <a:spcPct val="115000"/>
              </a:lnSpc>
              <a:spcBef>
                <a:spcPts val="0"/>
              </a:spcBef>
              <a:spcAft>
                <a:spcPts val="0"/>
              </a:spcAft>
              <a:buNone/>
            </a:pPr>
            <a:r>
              <a:t/>
            </a:r>
            <a:endParaRPr b="1">
              <a:solidFill>
                <a:schemeClr val="dk1"/>
              </a:solidFill>
            </a:endParaRPr>
          </a:p>
          <a:p>
            <a:pPr indent="0" lvl="0" marL="0" rtl="0" algn="l">
              <a:lnSpc>
                <a:spcPct val="115000"/>
              </a:lnSpc>
              <a:spcBef>
                <a:spcPts val="0"/>
              </a:spcBef>
              <a:spcAft>
                <a:spcPts val="0"/>
              </a:spcAft>
              <a:buNone/>
            </a:pPr>
            <a:r>
              <a:rPr lang="en">
                <a:solidFill>
                  <a:schemeClr val="dk1"/>
                </a:solidFill>
              </a:rPr>
              <a:t>You’ll also want to become familiar with OPA’s guidance and share this guidance with reviewers. Ask them to read it closely. Ensure all reviewers understand OPA’s criteria and definitions for materials being age appropriate, medically accurate, culturally and linguistically appropriate, trauma informed, and inclusive.</a:t>
            </a:r>
            <a:endParaRPr>
              <a:solidFill>
                <a:schemeClr val="dk1"/>
              </a:solidFill>
            </a:endParaRPr>
          </a:p>
          <a:p>
            <a:pPr indent="0" lvl="0" marL="0" rtl="0" algn="l">
              <a:spcBef>
                <a:spcPts val="0"/>
              </a:spcBef>
              <a:spcAft>
                <a:spcPts val="0"/>
              </a:spcAft>
              <a:buNone/>
            </a:pPr>
            <a:r>
              <a:t/>
            </a:r>
            <a:endParaRPr>
              <a:solidFill>
                <a:schemeClr val="dk1"/>
              </a:solidFill>
            </a:endParaRPr>
          </a:p>
          <a:p>
            <a:pPr indent="0" lvl="0" marL="0" rtl="0" algn="l">
              <a:spcBef>
                <a:spcPts val="0"/>
              </a:spcBef>
              <a:spcAft>
                <a:spcPts val="0"/>
              </a:spcAft>
              <a:buNone/>
            </a:pPr>
            <a:r>
              <a:rPr lang="en">
                <a:solidFill>
                  <a:schemeClr val="dk1"/>
                </a:solidFill>
              </a:rPr>
              <a:t>During the review, you’ll want to select or create a review tool that all reviewers will use</a:t>
            </a:r>
            <a:r>
              <a:rPr b="1" lang="en">
                <a:solidFill>
                  <a:schemeClr val="dk1"/>
                </a:solidFill>
              </a:rPr>
              <a:t>. </a:t>
            </a:r>
            <a:r>
              <a:rPr lang="en">
                <a:solidFill>
                  <a:schemeClr val="dk1"/>
                </a:solidFill>
              </a:rPr>
              <a:t>This ensures that all reviewers use the same criteria for assessing materials. Check out the </a:t>
            </a:r>
            <a:r>
              <a:rPr lang="en" u="sng">
                <a:solidFill>
                  <a:srgbClr val="1155CC"/>
                </a:solidFill>
                <a:hlinkClick r:id="rId2">
                  <a:extLst>
                    <a:ext uri="{A12FA001-AC4F-418D-AE19-62706E023703}">
                      <ahyp:hlinkClr val="tx"/>
                    </a:ext>
                  </a:extLst>
                </a:hlinkClick>
              </a:rPr>
              <a:t>Title X medical review form</a:t>
            </a:r>
            <a:r>
              <a:rPr lang="en">
                <a:solidFill>
                  <a:schemeClr val="dk1"/>
                </a:solidFill>
              </a:rPr>
              <a:t> and </a:t>
            </a:r>
            <a:r>
              <a:rPr lang="en" u="sng">
                <a:solidFill>
                  <a:srgbClr val="1155CC"/>
                </a:solidFill>
                <a:hlinkClick r:id="rId3">
                  <a:extLst>
                    <a:ext uri="{A12FA001-AC4F-418D-AE19-62706E023703}">
                      <ahyp:hlinkClr val="tx"/>
                    </a:ext>
                  </a:extLst>
                </a:hlinkClick>
              </a:rPr>
              <a:t>Title X general staff review form</a:t>
            </a:r>
            <a:r>
              <a:rPr lang="en">
                <a:solidFill>
                  <a:schemeClr val="dk1"/>
                </a:solidFill>
              </a:rPr>
              <a:t> for ideas. Make sure the reviewers</a:t>
            </a:r>
            <a:r>
              <a:rPr b="1" lang="en">
                <a:solidFill>
                  <a:schemeClr val="dk1"/>
                </a:solidFill>
              </a:rPr>
              <a:t> </a:t>
            </a:r>
            <a:r>
              <a:rPr lang="en">
                <a:solidFill>
                  <a:schemeClr val="dk1"/>
                </a:solidFill>
              </a:rPr>
              <a:t>review all materials and information associated with your project. This includes intervention materials (e.g., facilitator manuals and student handbooks), evaluation surveys, handouts and pamphlets, recruitment materials, and social media posts.</a:t>
            </a:r>
            <a:endParaRPr>
              <a:solidFill>
                <a:schemeClr val="dk1"/>
              </a:solidFill>
            </a:endParaRPr>
          </a:p>
          <a:p>
            <a:pPr indent="0" lvl="0" marL="0" rtl="0" algn="l">
              <a:spcBef>
                <a:spcPts val="0"/>
              </a:spcBef>
              <a:spcAft>
                <a:spcPts val="0"/>
              </a:spcAft>
              <a:buNone/>
            </a:pPr>
            <a:r>
              <a:t/>
            </a:r>
            <a:endParaRPr>
              <a:solidFill>
                <a:schemeClr val="dk1"/>
              </a:solidFill>
            </a:endParaRPr>
          </a:p>
          <a:p>
            <a:pPr indent="0" lvl="0" marL="0" rtl="0" algn="l">
              <a:spcBef>
                <a:spcPts val="0"/>
              </a:spcBef>
              <a:spcAft>
                <a:spcPts val="0"/>
              </a:spcAft>
              <a:buNone/>
            </a:pPr>
            <a:r>
              <a:rPr lang="en">
                <a:solidFill>
                  <a:schemeClr val="dk1"/>
                </a:solidFill>
              </a:rPr>
              <a:t>After the review, acknowledge reviewers’ contributions, check in with reviewers regularly (every 6-12 months - the OPA requirement is at a minimum annually), and remember to share your review process, the progress of the materials review process, and the results of the materials review process with OPA, if applicable.</a:t>
            </a:r>
            <a:endParaRPr>
              <a:solidFill>
                <a:schemeClr val="dk1"/>
              </a:solidFill>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8.png"/><Relationship Id="rId3" Type="http://schemas.openxmlformats.org/officeDocument/2006/relationships/image" Target="../media/image10.png"/><Relationship Id="rId4" Type="http://schemas.openxmlformats.org/officeDocument/2006/relationships/image" Target="../media/image1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png"/><Relationship Id="rId3" Type="http://schemas.openxmlformats.org/officeDocument/2006/relationships/image" Target="../media/image14.png"/></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4.png"/></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 Id="rId3" Type="http://schemas.openxmlformats.org/officeDocument/2006/relationships/image" Target="../media/image8.png"/><Relationship Id="rId4" Type="http://schemas.openxmlformats.org/officeDocument/2006/relationships/image" Target="../media/image6.pn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 Id="rId3" Type="http://schemas.openxmlformats.org/officeDocument/2006/relationships/image" Target="../media/image6.png"/></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8.png"/></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png"/></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png"/></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3.png"/></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3.png"/></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8.png"/></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9.png"/><Relationship Id="rId3" Type="http://schemas.openxmlformats.org/officeDocument/2006/relationships/image" Target="../media/image2.png"/></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0.png"/><Relationship Id="rId3" Type="http://schemas.openxmlformats.org/officeDocument/2006/relationships/image" Target="../media/image8.png"/></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5.png"/><Relationship Id="rId3" Type="http://schemas.openxmlformats.org/officeDocument/2006/relationships/image" Target="../media/image20.png"/><Relationship Id="rId4" Type="http://schemas.openxmlformats.org/officeDocument/2006/relationships/image" Target="../media/image16.png"/><Relationship Id="rId5" Type="http://schemas.openxmlformats.org/officeDocument/2006/relationships/image" Target="../media/image33.png"/><Relationship Id="rId6" Type="http://schemas.openxmlformats.org/officeDocument/2006/relationships/image" Target="../media/image12.png"/><Relationship Id="rId7" Type="http://schemas.openxmlformats.org/officeDocument/2006/relationships/image" Target="../media/image1.png"/><Relationship Id="rId8" Type="http://schemas.openxmlformats.org/officeDocument/2006/relationships/image" Target="../media/image32.png"/></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4.png"/></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4.png"/><Relationship Id="rId3" Type="http://schemas.openxmlformats.org/officeDocument/2006/relationships/image" Target="../media/image6.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 Id="rId3" Type="http://schemas.openxmlformats.org/officeDocument/2006/relationships/image" Target="../media/image9.png"/></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4.png"/><Relationship Id="rId3" Type="http://schemas.openxmlformats.org/officeDocument/2006/relationships/image" Target="../media/image6.png"/></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4.png"/><Relationship Id="rId3" Type="http://schemas.openxmlformats.org/officeDocument/2006/relationships/image" Target="../media/image6.png"/></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2.png"/><Relationship Id="rId3" Type="http://schemas.openxmlformats.org/officeDocument/2006/relationships/image" Target="../media/image30.png"/></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7.png"/><Relationship Id="rId3" Type="http://schemas.openxmlformats.org/officeDocument/2006/relationships/image" Target="../media/image30.png"/></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9.png"/><Relationship Id="rId3" Type="http://schemas.openxmlformats.org/officeDocument/2006/relationships/image" Target="../media/image30.png"/></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4.png"/><Relationship Id="rId3" Type="http://schemas.openxmlformats.org/officeDocument/2006/relationships/image" Target="../media/image6.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2.png"/><Relationship Id="rId3" Type="http://schemas.openxmlformats.org/officeDocument/2006/relationships/image" Target="../media/image1.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2.pn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8.pn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 Id="rId3" Type="http://schemas.openxmlformats.org/officeDocument/2006/relationships/image" Target="../media/image8.pn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10" name="Shape 10"/>
        <p:cNvGrpSpPr/>
        <p:nvPr/>
      </p:nvGrpSpPr>
      <p:grpSpPr>
        <a:xfrm>
          <a:off x="0" y="0"/>
          <a:ext cx="0" cy="0"/>
          <a:chOff x="0" y="0"/>
          <a:chExt cx="0" cy="0"/>
        </a:xfrm>
      </p:grpSpPr>
      <p:sp>
        <p:nvSpPr>
          <p:cNvPr id="11" name="Google Shape;11;p2"/>
          <p:cNvSpPr txBox="1"/>
          <p:nvPr>
            <p:ph type="ctrTitle"/>
          </p:nvPr>
        </p:nvSpPr>
        <p:spPr>
          <a:xfrm>
            <a:off x="356616" y="1049375"/>
            <a:ext cx="5422200" cy="2052600"/>
          </a:xfrm>
          <a:prstGeom prst="rect">
            <a:avLst/>
          </a:prstGeom>
        </p:spPr>
        <p:txBody>
          <a:bodyPr anchorCtr="0" anchor="b" bIns="91425" lIns="91425" spcFirstLastPara="1" rIns="91425" wrap="square" tIns="91425">
            <a:noAutofit/>
          </a:bodyPr>
          <a:lstStyle>
            <a:lvl1pPr lvl="0">
              <a:spcBef>
                <a:spcPts val="0"/>
              </a:spcBef>
              <a:spcAft>
                <a:spcPts val="0"/>
              </a:spcAft>
              <a:buClr>
                <a:srgbClr val="434343"/>
              </a:buClr>
              <a:buSzPts val="3600"/>
              <a:buFont typeface="Arial"/>
              <a:buNone/>
              <a:defRPr sz="3600">
                <a:solidFill>
                  <a:srgbClr val="434343"/>
                </a:solidFill>
                <a:latin typeface="Arial"/>
                <a:ea typeface="Arial"/>
                <a:cs typeface="Arial"/>
                <a:sym typeface="Arial"/>
              </a:defRPr>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p:txBody>
      </p:sp>
      <p:sp>
        <p:nvSpPr>
          <p:cNvPr id="12" name="Google Shape;12;p2"/>
          <p:cNvSpPr txBox="1"/>
          <p:nvPr>
            <p:ph idx="1" type="subTitle"/>
          </p:nvPr>
        </p:nvSpPr>
        <p:spPr>
          <a:xfrm>
            <a:off x="356616" y="3362925"/>
            <a:ext cx="4020900" cy="792600"/>
          </a:xfrm>
          <a:prstGeom prst="rect">
            <a:avLst/>
          </a:prstGeom>
        </p:spPr>
        <p:txBody>
          <a:bodyPr anchorCtr="0" anchor="t" bIns="91425" lIns="91425" spcFirstLastPara="1" rIns="91425" wrap="square" tIns="91425">
            <a:noAutofit/>
          </a:bodyPr>
          <a:lstStyle>
            <a:lvl1pPr lvl="0">
              <a:lnSpc>
                <a:spcPct val="100000"/>
              </a:lnSpc>
              <a:spcBef>
                <a:spcPts val="0"/>
              </a:spcBef>
              <a:spcAft>
                <a:spcPts val="0"/>
              </a:spcAft>
              <a:buSzPts val="2800"/>
              <a:buFont typeface="Arial"/>
              <a:buNone/>
              <a:defRPr sz="2800">
                <a:latin typeface="Arial"/>
                <a:ea typeface="Arial"/>
                <a:cs typeface="Arial"/>
                <a:sym typeface="Arial"/>
              </a:defRPr>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13" name="Google Shape;13;p2"/>
          <p:cNvSpPr txBox="1"/>
          <p:nvPr>
            <p:ph idx="12" type="sldNum"/>
          </p:nvPr>
        </p:nvSpPr>
        <p:spPr>
          <a:xfrm>
            <a:off x="8472303" y="4568875"/>
            <a:ext cx="360000" cy="4011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pic>
        <p:nvPicPr>
          <p:cNvPr id="14" name="Google Shape;14;p2"/>
          <p:cNvPicPr preferRelativeResize="0"/>
          <p:nvPr/>
        </p:nvPicPr>
        <p:blipFill rotWithShape="1">
          <a:blip r:embed="rId2">
            <a:alphaModFix/>
          </a:blip>
          <a:srcRect b="29078" l="0" r="16289" t="0"/>
          <a:stretch/>
        </p:blipFill>
        <p:spPr>
          <a:xfrm>
            <a:off x="4838400" y="1495600"/>
            <a:ext cx="4305603" cy="3647898"/>
          </a:xfrm>
          <a:prstGeom prst="rect">
            <a:avLst/>
          </a:prstGeom>
          <a:noFill/>
          <a:ln>
            <a:noFill/>
          </a:ln>
        </p:spPr>
      </p:pic>
      <p:pic>
        <p:nvPicPr>
          <p:cNvPr id="15" name="Google Shape;15;p2"/>
          <p:cNvPicPr preferRelativeResize="0"/>
          <p:nvPr/>
        </p:nvPicPr>
        <p:blipFill>
          <a:blip r:embed="rId3">
            <a:alphaModFix/>
          </a:blip>
          <a:stretch>
            <a:fillRect/>
          </a:stretch>
        </p:blipFill>
        <p:spPr>
          <a:xfrm>
            <a:off x="453350" y="581350"/>
            <a:ext cx="2374100" cy="641000"/>
          </a:xfrm>
          <a:prstGeom prst="rect">
            <a:avLst/>
          </a:prstGeom>
          <a:noFill/>
          <a:ln>
            <a:noFill/>
          </a:ln>
        </p:spPr>
      </p:pic>
      <p:pic>
        <p:nvPicPr>
          <p:cNvPr id="16" name="Google Shape;16;p2"/>
          <p:cNvPicPr preferRelativeResize="0"/>
          <p:nvPr/>
        </p:nvPicPr>
        <p:blipFill>
          <a:blip r:embed="rId4">
            <a:alphaModFix/>
          </a:blip>
          <a:stretch>
            <a:fillRect/>
          </a:stretch>
        </p:blipFill>
        <p:spPr>
          <a:xfrm>
            <a:off x="457200" y="3083650"/>
            <a:ext cx="1586958" cy="150300"/>
          </a:xfrm>
          <a:prstGeom prst="rect">
            <a:avLst/>
          </a:prstGeom>
          <a:noFill/>
          <a:ln>
            <a:noFill/>
          </a:ln>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YRP Line">
  <p:cSld name="TITLE_AND_BODY_1_1_1_1">
    <p:spTree>
      <p:nvGrpSpPr>
        <p:cNvPr id="59" name="Shape 59"/>
        <p:cNvGrpSpPr/>
        <p:nvPr/>
      </p:nvGrpSpPr>
      <p:grpSpPr>
        <a:xfrm>
          <a:off x="0" y="0"/>
          <a:ext cx="0" cy="0"/>
          <a:chOff x="0" y="0"/>
          <a:chExt cx="0" cy="0"/>
        </a:xfrm>
      </p:grpSpPr>
      <p:sp>
        <p:nvSpPr>
          <p:cNvPr id="60" name="Google Shape;60;p11"/>
          <p:cNvSpPr txBox="1"/>
          <p:nvPr>
            <p:ph type="title"/>
          </p:nvPr>
        </p:nvSpPr>
        <p:spPr>
          <a:xfrm>
            <a:off x="356616" y="1350350"/>
            <a:ext cx="6558000" cy="572700"/>
          </a:xfrm>
          <a:prstGeom prst="rect">
            <a:avLst/>
          </a:prstGeom>
        </p:spPr>
        <p:txBody>
          <a:bodyPr anchorCtr="0" anchor="t" bIns="91425" lIns="91425" spcFirstLastPara="1" rIns="91425" wrap="square" tIns="91425">
            <a:no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61" name="Google Shape;61;p11"/>
          <p:cNvSpPr txBox="1"/>
          <p:nvPr>
            <p:ph idx="1" type="body"/>
          </p:nvPr>
        </p:nvSpPr>
        <p:spPr>
          <a:xfrm>
            <a:off x="594360" y="2202175"/>
            <a:ext cx="6823800" cy="2366700"/>
          </a:xfrm>
          <a:prstGeom prst="rect">
            <a:avLst/>
          </a:prstGeom>
        </p:spPr>
        <p:txBody>
          <a:bodyPr anchorCtr="0" anchor="t" bIns="91425" lIns="91425" spcFirstLastPara="1" rIns="91425" wrap="square" tIns="91425">
            <a:noAutofit/>
          </a:bodyPr>
          <a:lstStyle>
            <a:lvl1pPr indent="-342900" lvl="0" marL="457200" rtl="0">
              <a:spcBef>
                <a:spcPts val="0"/>
              </a:spcBef>
              <a:spcAft>
                <a:spcPts val="0"/>
              </a:spcAft>
              <a:buSzPts val="1800"/>
              <a:buChar char="●"/>
              <a:defRPr/>
            </a:lvl1pPr>
            <a:lvl2pPr indent="-317500" lvl="1" marL="914400" rtl="0">
              <a:spcBef>
                <a:spcPts val="1600"/>
              </a:spcBef>
              <a:spcAft>
                <a:spcPts val="0"/>
              </a:spcAft>
              <a:buSzPts val="1400"/>
              <a:buChar char="○"/>
              <a:defRPr/>
            </a:lvl2pPr>
            <a:lvl3pPr indent="-317500" lvl="2" marL="1371600" rtl="0">
              <a:spcBef>
                <a:spcPts val="1600"/>
              </a:spcBef>
              <a:spcAft>
                <a:spcPts val="0"/>
              </a:spcAft>
              <a:buSzPts val="1400"/>
              <a:buChar char="■"/>
              <a:defRPr/>
            </a:lvl3pPr>
            <a:lvl4pPr indent="-317500" lvl="3" marL="1828800" rtl="0">
              <a:spcBef>
                <a:spcPts val="1600"/>
              </a:spcBef>
              <a:spcAft>
                <a:spcPts val="0"/>
              </a:spcAft>
              <a:buSzPts val="1400"/>
              <a:buChar char="●"/>
              <a:defRPr/>
            </a:lvl4pPr>
            <a:lvl5pPr indent="-317500" lvl="4" marL="2286000" rtl="0">
              <a:spcBef>
                <a:spcPts val="1600"/>
              </a:spcBef>
              <a:spcAft>
                <a:spcPts val="0"/>
              </a:spcAft>
              <a:buSzPts val="1400"/>
              <a:buChar char="○"/>
              <a:defRPr/>
            </a:lvl5pPr>
            <a:lvl6pPr indent="-317500" lvl="5" marL="2743200" rtl="0">
              <a:spcBef>
                <a:spcPts val="1600"/>
              </a:spcBef>
              <a:spcAft>
                <a:spcPts val="0"/>
              </a:spcAft>
              <a:buSzPts val="1400"/>
              <a:buChar char="■"/>
              <a:defRPr/>
            </a:lvl6pPr>
            <a:lvl7pPr indent="-317500" lvl="6" marL="3200400" rtl="0">
              <a:spcBef>
                <a:spcPts val="1600"/>
              </a:spcBef>
              <a:spcAft>
                <a:spcPts val="0"/>
              </a:spcAft>
              <a:buSzPts val="1400"/>
              <a:buChar char="●"/>
              <a:defRPr/>
            </a:lvl7pPr>
            <a:lvl8pPr indent="-317500" lvl="7" marL="3657600" rtl="0">
              <a:spcBef>
                <a:spcPts val="1600"/>
              </a:spcBef>
              <a:spcAft>
                <a:spcPts val="0"/>
              </a:spcAft>
              <a:buSzPts val="1400"/>
              <a:buChar char="○"/>
              <a:defRPr/>
            </a:lvl8pPr>
            <a:lvl9pPr indent="-317500" lvl="8" marL="4114800" rtl="0">
              <a:spcBef>
                <a:spcPts val="1600"/>
              </a:spcBef>
              <a:spcAft>
                <a:spcPts val="1600"/>
              </a:spcAft>
              <a:buSzPts val="1400"/>
              <a:buChar char="■"/>
              <a:defRPr/>
            </a:lvl9pPr>
          </a:lstStyle>
          <a:p/>
        </p:txBody>
      </p:sp>
      <p:sp>
        <p:nvSpPr>
          <p:cNvPr id="62" name="Google Shape;62;p11"/>
          <p:cNvSpPr txBox="1"/>
          <p:nvPr>
            <p:ph idx="12" type="sldNum"/>
          </p:nvPr>
        </p:nvSpPr>
        <p:spPr>
          <a:xfrm>
            <a:off x="8472303" y="4568875"/>
            <a:ext cx="360000" cy="4011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pic>
        <p:nvPicPr>
          <p:cNvPr id="63" name="Google Shape;63;p11"/>
          <p:cNvPicPr preferRelativeResize="0"/>
          <p:nvPr/>
        </p:nvPicPr>
        <p:blipFill>
          <a:blip r:embed="rId2">
            <a:alphaModFix/>
          </a:blip>
          <a:stretch>
            <a:fillRect/>
          </a:stretch>
        </p:blipFill>
        <p:spPr>
          <a:xfrm>
            <a:off x="457200" y="1923049"/>
            <a:ext cx="1264400" cy="130100"/>
          </a:xfrm>
          <a:prstGeom prst="rect">
            <a:avLst/>
          </a:prstGeom>
          <a:noFill/>
          <a:ln>
            <a:noFill/>
          </a:ln>
        </p:spPr>
      </p:pic>
      <p:pic>
        <p:nvPicPr>
          <p:cNvPr id="64" name="Google Shape;64;p11"/>
          <p:cNvPicPr preferRelativeResize="0"/>
          <p:nvPr/>
        </p:nvPicPr>
        <p:blipFill rotWithShape="1">
          <a:blip r:embed="rId3">
            <a:alphaModFix/>
          </a:blip>
          <a:srcRect b="0" l="26653" r="0" t="23283"/>
          <a:stretch/>
        </p:blipFill>
        <p:spPr>
          <a:xfrm rot="5397968">
            <a:off x="6680011" y="-149469"/>
            <a:ext cx="2345726" cy="2595814"/>
          </a:xfrm>
          <a:prstGeom prst="rect">
            <a:avLst/>
          </a:prstGeom>
          <a:noFill/>
          <a:ln>
            <a:noFill/>
          </a:ln>
        </p:spPr>
      </p:pic>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YRP ">
  <p:cSld name="TITLE_AND_BODY_1_1_1_1_4">
    <p:spTree>
      <p:nvGrpSpPr>
        <p:cNvPr id="65" name="Shape 65"/>
        <p:cNvGrpSpPr/>
        <p:nvPr/>
      </p:nvGrpSpPr>
      <p:grpSpPr>
        <a:xfrm>
          <a:off x="0" y="0"/>
          <a:ext cx="0" cy="0"/>
          <a:chOff x="0" y="0"/>
          <a:chExt cx="0" cy="0"/>
        </a:xfrm>
      </p:grpSpPr>
      <p:sp>
        <p:nvSpPr>
          <p:cNvPr id="66" name="Google Shape;66;p12"/>
          <p:cNvSpPr txBox="1"/>
          <p:nvPr>
            <p:ph type="title"/>
          </p:nvPr>
        </p:nvSpPr>
        <p:spPr>
          <a:xfrm>
            <a:off x="356616" y="1350350"/>
            <a:ext cx="6558000" cy="572700"/>
          </a:xfrm>
          <a:prstGeom prst="rect">
            <a:avLst/>
          </a:prstGeom>
        </p:spPr>
        <p:txBody>
          <a:bodyPr anchorCtr="0" anchor="t" bIns="91425" lIns="91425" spcFirstLastPara="1" rIns="91425" wrap="square" tIns="91425">
            <a:no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67" name="Google Shape;67;p12"/>
          <p:cNvSpPr txBox="1"/>
          <p:nvPr>
            <p:ph idx="1" type="body"/>
          </p:nvPr>
        </p:nvSpPr>
        <p:spPr>
          <a:xfrm>
            <a:off x="594360" y="2202175"/>
            <a:ext cx="6823800" cy="2366700"/>
          </a:xfrm>
          <a:prstGeom prst="rect">
            <a:avLst/>
          </a:prstGeom>
        </p:spPr>
        <p:txBody>
          <a:bodyPr anchorCtr="0" anchor="t" bIns="91425" lIns="91425" spcFirstLastPara="1" rIns="91425" wrap="square" tIns="91425">
            <a:noAutofit/>
          </a:bodyPr>
          <a:lstStyle>
            <a:lvl1pPr indent="-342900" lvl="0" marL="457200" rtl="0">
              <a:spcBef>
                <a:spcPts val="0"/>
              </a:spcBef>
              <a:spcAft>
                <a:spcPts val="0"/>
              </a:spcAft>
              <a:buSzPts val="1800"/>
              <a:buChar char="●"/>
              <a:defRPr/>
            </a:lvl1pPr>
            <a:lvl2pPr indent="-317500" lvl="1" marL="914400" rtl="0">
              <a:spcBef>
                <a:spcPts val="1600"/>
              </a:spcBef>
              <a:spcAft>
                <a:spcPts val="0"/>
              </a:spcAft>
              <a:buSzPts val="1400"/>
              <a:buChar char="○"/>
              <a:defRPr/>
            </a:lvl2pPr>
            <a:lvl3pPr indent="-317500" lvl="2" marL="1371600" rtl="0">
              <a:spcBef>
                <a:spcPts val="1600"/>
              </a:spcBef>
              <a:spcAft>
                <a:spcPts val="0"/>
              </a:spcAft>
              <a:buSzPts val="1400"/>
              <a:buChar char="■"/>
              <a:defRPr/>
            </a:lvl3pPr>
            <a:lvl4pPr indent="-317500" lvl="3" marL="1828800" rtl="0">
              <a:spcBef>
                <a:spcPts val="1600"/>
              </a:spcBef>
              <a:spcAft>
                <a:spcPts val="0"/>
              </a:spcAft>
              <a:buSzPts val="1400"/>
              <a:buChar char="●"/>
              <a:defRPr/>
            </a:lvl4pPr>
            <a:lvl5pPr indent="-317500" lvl="4" marL="2286000" rtl="0">
              <a:spcBef>
                <a:spcPts val="1600"/>
              </a:spcBef>
              <a:spcAft>
                <a:spcPts val="0"/>
              </a:spcAft>
              <a:buSzPts val="1400"/>
              <a:buChar char="○"/>
              <a:defRPr/>
            </a:lvl5pPr>
            <a:lvl6pPr indent="-317500" lvl="5" marL="2743200" rtl="0">
              <a:spcBef>
                <a:spcPts val="1600"/>
              </a:spcBef>
              <a:spcAft>
                <a:spcPts val="0"/>
              </a:spcAft>
              <a:buSzPts val="1400"/>
              <a:buChar char="■"/>
              <a:defRPr/>
            </a:lvl6pPr>
            <a:lvl7pPr indent="-317500" lvl="6" marL="3200400" rtl="0">
              <a:spcBef>
                <a:spcPts val="1600"/>
              </a:spcBef>
              <a:spcAft>
                <a:spcPts val="0"/>
              </a:spcAft>
              <a:buSzPts val="1400"/>
              <a:buChar char="●"/>
              <a:defRPr/>
            </a:lvl7pPr>
            <a:lvl8pPr indent="-317500" lvl="7" marL="3657600" rtl="0">
              <a:spcBef>
                <a:spcPts val="1600"/>
              </a:spcBef>
              <a:spcAft>
                <a:spcPts val="0"/>
              </a:spcAft>
              <a:buSzPts val="1400"/>
              <a:buChar char="○"/>
              <a:defRPr/>
            </a:lvl8pPr>
            <a:lvl9pPr indent="-317500" lvl="8" marL="4114800" rtl="0">
              <a:spcBef>
                <a:spcPts val="1600"/>
              </a:spcBef>
              <a:spcAft>
                <a:spcPts val="1600"/>
              </a:spcAft>
              <a:buSzPts val="1400"/>
              <a:buChar char="■"/>
              <a:defRPr/>
            </a:lvl9pPr>
          </a:lstStyle>
          <a:p/>
        </p:txBody>
      </p:sp>
      <p:sp>
        <p:nvSpPr>
          <p:cNvPr id="68" name="Google Shape;68;p12"/>
          <p:cNvSpPr txBox="1"/>
          <p:nvPr>
            <p:ph idx="12" type="sldNum"/>
          </p:nvPr>
        </p:nvSpPr>
        <p:spPr>
          <a:xfrm>
            <a:off x="8472303" y="4568875"/>
            <a:ext cx="360000" cy="4011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pic>
        <p:nvPicPr>
          <p:cNvPr id="69" name="Google Shape;69;p12"/>
          <p:cNvPicPr preferRelativeResize="0"/>
          <p:nvPr/>
        </p:nvPicPr>
        <p:blipFill rotWithShape="1">
          <a:blip r:embed="rId2">
            <a:alphaModFix/>
          </a:blip>
          <a:srcRect b="0" l="26653" r="0" t="23283"/>
          <a:stretch/>
        </p:blipFill>
        <p:spPr>
          <a:xfrm rot="5397968">
            <a:off x="6680011" y="-149469"/>
            <a:ext cx="2345726" cy="2595814"/>
          </a:xfrm>
          <a:prstGeom prst="rect">
            <a:avLst/>
          </a:prstGeom>
          <a:noFill/>
          <a:ln>
            <a:noFill/>
          </a:ln>
        </p:spPr>
      </p:pic>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RPBY Line">
  <p:cSld name="TITLE_AND_BODY_1_1_1_1_1">
    <p:spTree>
      <p:nvGrpSpPr>
        <p:cNvPr id="70" name="Shape 70"/>
        <p:cNvGrpSpPr/>
        <p:nvPr/>
      </p:nvGrpSpPr>
      <p:grpSpPr>
        <a:xfrm>
          <a:off x="0" y="0"/>
          <a:ext cx="0" cy="0"/>
          <a:chOff x="0" y="0"/>
          <a:chExt cx="0" cy="0"/>
        </a:xfrm>
      </p:grpSpPr>
      <p:sp>
        <p:nvSpPr>
          <p:cNvPr id="71" name="Google Shape;71;p13"/>
          <p:cNvSpPr txBox="1"/>
          <p:nvPr>
            <p:ph type="title"/>
          </p:nvPr>
        </p:nvSpPr>
        <p:spPr>
          <a:xfrm>
            <a:off x="356616" y="504825"/>
            <a:ext cx="6099900" cy="572700"/>
          </a:xfrm>
          <a:prstGeom prst="rect">
            <a:avLst/>
          </a:prstGeom>
        </p:spPr>
        <p:txBody>
          <a:bodyPr anchorCtr="0" anchor="t" bIns="91425" lIns="91425" spcFirstLastPara="1" rIns="91425" wrap="square" tIns="91425">
            <a:no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72" name="Google Shape;72;p13"/>
          <p:cNvSpPr txBox="1"/>
          <p:nvPr>
            <p:ph idx="1" type="body"/>
          </p:nvPr>
        </p:nvSpPr>
        <p:spPr>
          <a:xfrm>
            <a:off x="594360" y="1469950"/>
            <a:ext cx="6610500" cy="2565300"/>
          </a:xfrm>
          <a:prstGeom prst="rect">
            <a:avLst/>
          </a:prstGeom>
        </p:spPr>
        <p:txBody>
          <a:bodyPr anchorCtr="0" anchor="t" bIns="91425" lIns="91425" spcFirstLastPara="1" rIns="91425" wrap="square" tIns="91425">
            <a:noAutofit/>
          </a:bodyPr>
          <a:lstStyle>
            <a:lvl1pPr indent="-342900" lvl="0" marL="457200" rtl="0">
              <a:spcBef>
                <a:spcPts val="0"/>
              </a:spcBef>
              <a:spcAft>
                <a:spcPts val="0"/>
              </a:spcAft>
              <a:buSzPts val="1800"/>
              <a:buChar char="●"/>
              <a:defRPr/>
            </a:lvl1pPr>
            <a:lvl2pPr indent="-317500" lvl="1" marL="914400" rtl="0">
              <a:spcBef>
                <a:spcPts val="1600"/>
              </a:spcBef>
              <a:spcAft>
                <a:spcPts val="0"/>
              </a:spcAft>
              <a:buSzPts val="1400"/>
              <a:buChar char="○"/>
              <a:defRPr/>
            </a:lvl2pPr>
            <a:lvl3pPr indent="-317500" lvl="2" marL="1371600" rtl="0">
              <a:spcBef>
                <a:spcPts val="1600"/>
              </a:spcBef>
              <a:spcAft>
                <a:spcPts val="0"/>
              </a:spcAft>
              <a:buSzPts val="1400"/>
              <a:buChar char="■"/>
              <a:defRPr/>
            </a:lvl3pPr>
            <a:lvl4pPr indent="-317500" lvl="3" marL="1828800" rtl="0">
              <a:spcBef>
                <a:spcPts val="1600"/>
              </a:spcBef>
              <a:spcAft>
                <a:spcPts val="0"/>
              </a:spcAft>
              <a:buSzPts val="1400"/>
              <a:buChar char="●"/>
              <a:defRPr/>
            </a:lvl4pPr>
            <a:lvl5pPr indent="-317500" lvl="4" marL="2286000" rtl="0">
              <a:spcBef>
                <a:spcPts val="1600"/>
              </a:spcBef>
              <a:spcAft>
                <a:spcPts val="0"/>
              </a:spcAft>
              <a:buSzPts val="1400"/>
              <a:buChar char="○"/>
              <a:defRPr/>
            </a:lvl5pPr>
            <a:lvl6pPr indent="-317500" lvl="5" marL="2743200" rtl="0">
              <a:spcBef>
                <a:spcPts val="1600"/>
              </a:spcBef>
              <a:spcAft>
                <a:spcPts val="0"/>
              </a:spcAft>
              <a:buSzPts val="1400"/>
              <a:buChar char="■"/>
              <a:defRPr/>
            </a:lvl6pPr>
            <a:lvl7pPr indent="-317500" lvl="6" marL="3200400" rtl="0">
              <a:spcBef>
                <a:spcPts val="1600"/>
              </a:spcBef>
              <a:spcAft>
                <a:spcPts val="0"/>
              </a:spcAft>
              <a:buSzPts val="1400"/>
              <a:buChar char="●"/>
              <a:defRPr/>
            </a:lvl7pPr>
            <a:lvl8pPr indent="-317500" lvl="7" marL="3657600" rtl="0">
              <a:spcBef>
                <a:spcPts val="1600"/>
              </a:spcBef>
              <a:spcAft>
                <a:spcPts val="0"/>
              </a:spcAft>
              <a:buSzPts val="1400"/>
              <a:buChar char="○"/>
              <a:defRPr/>
            </a:lvl8pPr>
            <a:lvl9pPr indent="-317500" lvl="8" marL="4114800" rtl="0">
              <a:spcBef>
                <a:spcPts val="1600"/>
              </a:spcBef>
              <a:spcAft>
                <a:spcPts val="1600"/>
              </a:spcAft>
              <a:buSzPts val="1400"/>
              <a:buChar char="■"/>
              <a:defRPr/>
            </a:lvl9pPr>
          </a:lstStyle>
          <a:p/>
        </p:txBody>
      </p:sp>
      <p:sp>
        <p:nvSpPr>
          <p:cNvPr id="73" name="Google Shape;73;p13"/>
          <p:cNvSpPr txBox="1"/>
          <p:nvPr>
            <p:ph idx="12" type="sldNum"/>
          </p:nvPr>
        </p:nvSpPr>
        <p:spPr>
          <a:xfrm>
            <a:off x="8472303" y="4568875"/>
            <a:ext cx="360000" cy="4011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pic>
        <p:nvPicPr>
          <p:cNvPr id="74" name="Google Shape;74;p13"/>
          <p:cNvPicPr preferRelativeResize="0"/>
          <p:nvPr/>
        </p:nvPicPr>
        <p:blipFill rotWithShape="1">
          <a:blip r:embed="rId2">
            <a:alphaModFix/>
          </a:blip>
          <a:srcRect b="29002" l="0" r="0" t="0"/>
          <a:stretch/>
        </p:blipFill>
        <p:spPr>
          <a:xfrm>
            <a:off x="153075" y="4088525"/>
            <a:ext cx="2628126" cy="1054975"/>
          </a:xfrm>
          <a:prstGeom prst="rect">
            <a:avLst/>
          </a:prstGeom>
          <a:noFill/>
          <a:ln>
            <a:noFill/>
          </a:ln>
        </p:spPr>
      </p:pic>
      <p:pic>
        <p:nvPicPr>
          <p:cNvPr id="75" name="Google Shape;75;p13"/>
          <p:cNvPicPr preferRelativeResize="0"/>
          <p:nvPr/>
        </p:nvPicPr>
        <p:blipFill>
          <a:blip r:embed="rId3">
            <a:alphaModFix/>
          </a:blip>
          <a:stretch>
            <a:fillRect/>
          </a:stretch>
        </p:blipFill>
        <p:spPr>
          <a:xfrm>
            <a:off x="457200" y="1097280"/>
            <a:ext cx="1487147" cy="134775"/>
          </a:xfrm>
          <a:prstGeom prst="rect">
            <a:avLst/>
          </a:prstGeom>
          <a:noFill/>
          <a:ln>
            <a:noFill/>
          </a:ln>
        </p:spPr>
      </p:pic>
      <p:pic>
        <p:nvPicPr>
          <p:cNvPr id="76" name="Google Shape;76;p13"/>
          <p:cNvPicPr preferRelativeResize="0"/>
          <p:nvPr/>
        </p:nvPicPr>
        <p:blipFill rotWithShape="1">
          <a:blip r:embed="rId4">
            <a:alphaModFix/>
          </a:blip>
          <a:srcRect b="7347" l="49197" r="0" t="0"/>
          <a:stretch/>
        </p:blipFill>
        <p:spPr>
          <a:xfrm rot="10797854">
            <a:off x="7223775" y="-24420"/>
            <a:ext cx="1939225" cy="3713740"/>
          </a:xfrm>
          <a:prstGeom prst="rect">
            <a:avLst/>
          </a:prstGeom>
          <a:noFill/>
          <a:ln>
            <a:noFill/>
          </a:ln>
        </p:spPr>
      </p:pic>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RPBY ">
  <p:cSld name="TITLE_AND_BODY_1_1_1_1_1_2">
    <p:spTree>
      <p:nvGrpSpPr>
        <p:cNvPr id="77" name="Shape 77"/>
        <p:cNvGrpSpPr/>
        <p:nvPr/>
      </p:nvGrpSpPr>
      <p:grpSpPr>
        <a:xfrm>
          <a:off x="0" y="0"/>
          <a:ext cx="0" cy="0"/>
          <a:chOff x="0" y="0"/>
          <a:chExt cx="0" cy="0"/>
        </a:xfrm>
      </p:grpSpPr>
      <p:sp>
        <p:nvSpPr>
          <p:cNvPr id="78" name="Google Shape;78;p14"/>
          <p:cNvSpPr txBox="1"/>
          <p:nvPr>
            <p:ph type="title"/>
          </p:nvPr>
        </p:nvSpPr>
        <p:spPr>
          <a:xfrm>
            <a:off x="356616" y="504825"/>
            <a:ext cx="6099900" cy="572700"/>
          </a:xfrm>
          <a:prstGeom prst="rect">
            <a:avLst/>
          </a:prstGeom>
        </p:spPr>
        <p:txBody>
          <a:bodyPr anchorCtr="0" anchor="t" bIns="91425" lIns="91425" spcFirstLastPara="1" rIns="91425" wrap="square" tIns="91425">
            <a:no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79" name="Google Shape;79;p14"/>
          <p:cNvSpPr txBox="1"/>
          <p:nvPr>
            <p:ph idx="1" type="body"/>
          </p:nvPr>
        </p:nvSpPr>
        <p:spPr>
          <a:xfrm>
            <a:off x="594360" y="1469950"/>
            <a:ext cx="6610500" cy="2565300"/>
          </a:xfrm>
          <a:prstGeom prst="rect">
            <a:avLst/>
          </a:prstGeom>
        </p:spPr>
        <p:txBody>
          <a:bodyPr anchorCtr="0" anchor="t" bIns="91425" lIns="91425" spcFirstLastPara="1" rIns="91425" wrap="square" tIns="91425">
            <a:noAutofit/>
          </a:bodyPr>
          <a:lstStyle>
            <a:lvl1pPr indent="-342900" lvl="0" marL="457200" rtl="0">
              <a:spcBef>
                <a:spcPts val="0"/>
              </a:spcBef>
              <a:spcAft>
                <a:spcPts val="0"/>
              </a:spcAft>
              <a:buSzPts val="1800"/>
              <a:buChar char="●"/>
              <a:defRPr/>
            </a:lvl1pPr>
            <a:lvl2pPr indent="-317500" lvl="1" marL="914400" rtl="0">
              <a:spcBef>
                <a:spcPts val="1600"/>
              </a:spcBef>
              <a:spcAft>
                <a:spcPts val="0"/>
              </a:spcAft>
              <a:buSzPts val="1400"/>
              <a:buChar char="○"/>
              <a:defRPr/>
            </a:lvl2pPr>
            <a:lvl3pPr indent="-317500" lvl="2" marL="1371600" rtl="0">
              <a:spcBef>
                <a:spcPts val="1600"/>
              </a:spcBef>
              <a:spcAft>
                <a:spcPts val="0"/>
              </a:spcAft>
              <a:buSzPts val="1400"/>
              <a:buChar char="■"/>
              <a:defRPr/>
            </a:lvl3pPr>
            <a:lvl4pPr indent="-317500" lvl="3" marL="1828800" rtl="0">
              <a:spcBef>
                <a:spcPts val="1600"/>
              </a:spcBef>
              <a:spcAft>
                <a:spcPts val="0"/>
              </a:spcAft>
              <a:buSzPts val="1400"/>
              <a:buChar char="●"/>
              <a:defRPr/>
            </a:lvl4pPr>
            <a:lvl5pPr indent="-317500" lvl="4" marL="2286000" rtl="0">
              <a:spcBef>
                <a:spcPts val="1600"/>
              </a:spcBef>
              <a:spcAft>
                <a:spcPts val="0"/>
              </a:spcAft>
              <a:buSzPts val="1400"/>
              <a:buChar char="○"/>
              <a:defRPr/>
            </a:lvl5pPr>
            <a:lvl6pPr indent="-317500" lvl="5" marL="2743200" rtl="0">
              <a:spcBef>
                <a:spcPts val="1600"/>
              </a:spcBef>
              <a:spcAft>
                <a:spcPts val="0"/>
              </a:spcAft>
              <a:buSzPts val="1400"/>
              <a:buChar char="■"/>
              <a:defRPr/>
            </a:lvl6pPr>
            <a:lvl7pPr indent="-317500" lvl="6" marL="3200400" rtl="0">
              <a:spcBef>
                <a:spcPts val="1600"/>
              </a:spcBef>
              <a:spcAft>
                <a:spcPts val="0"/>
              </a:spcAft>
              <a:buSzPts val="1400"/>
              <a:buChar char="●"/>
              <a:defRPr/>
            </a:lvl7pPr>
            <a:lvl8pPr indent="-317500" lvl="7" marL="3657600" rtl="0">
              <a:spcBef>
                <a:spcPts val="1600"/>
              </a:spcBef>
              <a:spcAft>
                <a:spcPts val="0"/>
              </a:spcAft>
              <a:buSzPts val="1400"/>
              <a:buChar char="○"/>
              <a:defRPr/>
            </a:lvl8pPr>
            <a:lvl9pPr indent="-317500" lvl="8" marL="4114800" rtl="0">
              <a:spcBef>
                <a:spcPts val="1600"/>
              </a:spcBef>
              <a:spcAft>
                <a:spcPts val="1600"/>
              </a:spcAft>
              <a:buSzPts val="1400"/>
              <a:buChar char="■"/>
              <a:defRPr/>
            </a:lvl9pPr>
          </a:lstStyle>
          <a:p/>
        </p:txBody>
      </p:sp>
      <p:sp>
        <p:nvSpPr>
          <p:cNvPr id="80" name="Google Shape;80;p14"/>
          <p:cNvSpPr txBox="1"/>
          <p:nvPr>
            <p:ph idx="12" type="sldNum"/>
          </p:nvPr>
        </p:nvSpPr>
        <p:spPr>
          <a:xfrm>
            <a:off x="8472303" y="4568875"/>
            <a:ext cx="360000" cy="4011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pic>
        <p:nvPicPr>
          <p:cNvPr id="81" name="Google Shape;81;p14"/>
          <p:cNvPicPr preferRelativeResize="0"/>
          <p:nvPr/>
        </p:nvPicPr>
        <p:blipFill rotWithShape="1">
          <a:blip r:embed="rId2">
            <a:alphaModFix/>
          </a:blip>
          <a:srcRect b="29002" l="0" r="0" t="0"/>
          <a:stretch/>
        </p:blipFill>
        <p:spPr>
          <a:xfrm>
            <a:off x="153075" y="4088525"/>
            <a:ext cx="2628126" cy="1054975"/>
          </a:xfrm>
          <a:prstGeom prst="rect">
            <a:avLst/>
          </a:prstGeom>
          <a:noFill/>
          <a:ln>
            <a:noFill/>
          </a:ln>
        </p:spPr>
      </p:pic>
      <p:pic>
        <p:nvPicPr>
          <p:cNvPr id="82" name="Google Shape;82;p14"/>
          <p:cNvPicPr preferRelativeResize="0"/>
          <p:nvPr/>
        </p:nvPicPr>
        <p:blipFill rotWithShape="1">
          <a:blip r:embed="rId3">
            <a:alphaModFix/>
          </a:blip>
          <a:srcRect b="7347" l="49197" r="0" t="0"/>
          <a:stretch/>
        </p:blipFill>
        <p:spPr>
          <a:xfrm rot="10797854">
            <a:off x="7223775" y="-24420"/>
            <a:ext cx="1939225" cy="3713740"/>
          </a:xfrm>
          <a:prstGeom prst="rect">
            <a:avLst/>
          </a:prstGeom>
          <a:noFill/>
          <a:ln>
            <a:noFill/>
          </a:ln>
        </p:spPr>
      </p:pic>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83" name="Shape 83"/>
        <p:cNvGrpSpPr/>
        <p:nvPr/>
      </p:nvGrpSpPr>
      <p:grpSpPr>
        <a:xfrm>
          <a:off x="0" y="0"/>
          <a:ext cx="0" cy="0"/>
          <a:chOff x="0" y="0"/>
          <a:chExt cx="0" cy="0"/>
        </a:xfrm>
      </p:grpSpPr>
      <p:sp>
        <p:nvSpPr>
          <p:cNvPr id="84" name="Google Shape;84;p15"/>
          <p:cNvSpPr txBox="1"/>
          <p:nvPr>
            <p:ph type="title"/>
          </p:nvPr>
        </p:nvSpPr>
        <p:spPr>
          <a:xfrm>
            <a:off x="356616" y="368825"/>
            <a:ext cx="8520600" cy="572700"/>
          </a:xfrm>
          <a:prstGeom prst="rect">
            <a:avLst/>
          </a:prstGeom>
        </p:spPr>
        <p:txBody>
          <a:bodyPr anchorCtr="0" anchor="t" bIns="91425" lIns="91425" spcFirstLastPara="1" rIns="91425" wrap="square" tIns="91425">
            <a:no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85" name="Google Shape;85;p15"/>
          <p:cNvSpPr txBox="1"/>
          <p:nvPr>
            <p:ph idx="1" type="body"/>
          </p:nvPr>
        </p:nvSpPr>
        <p:spPr>
          <a:xfrm>
            <a:off x="387900" y="1152475"/>
            <a:ext cx="3999900" cy="3416400"/>
          </a:xfrm>
          <a:prstGeom prst="rect">
            <a:avLst/>
          </a:prstGeom>
        </p:spPr>
        <p:txBody>
          <a:bodyPr anchorCtr="0" anchor="t" bIns="91425" lIns="91425" spcFirstLastPara="1" rIns="91425" wrap="square" tIns="91425">
            <a:noAutofit/>
          </a:bodyPr>
          <a:lstStyle>
            <a:lvl1pPr indent="-317500" lvl="0" marL="457200" rtl="0">
              <a:spcBef>
                <a:spcPts val="0"/>
              </a:spcBef>
              <a:spcAft>
                <a:spcPts val="0"/>
              </a:spcAft>
              <a:buSzPts val="1400"/>
              <a:buChar char="●"/>
              <a:defRPr sz="1400"/>
            </a:lvl1pPr>
            <a:lvl2pPr indent="-304800" lvl="1" marL="914400" rtl="0">
              <a:spcBef>
                <a:spcPts val="1600"/>
              </a:spcBef>
              <a:spcAft>
                <a:spcPts val="0"/>
              </a:spcAft>
              <a:buSzPts val="1200"/>
              <a:buChar char="○"/>
              <a:defRPr sz="1200"/>
            </a:lvl2pPr>
            <a:lvl3pPr indent="-304800" lvl="2" marL="1371600" rtl="0">
              <a:spcBef>
                <a:spcPts val="1600"/>
              </a:spcBef>
              <a:spcAft>
                <a:spcPts val="0"/>
              </a:spcAft>
              <a:buSzPts val="1200"/>
              <a:buChar char="■"/>
              <a:defRPr sz="1200"/>
            </a:lvl3pPr>
            <a:lvl4pPr indent="-304800" lvl="3" marL="1828800" rtl="0">
              <a:spcBef>
                <a:spcPts val="1600"/>
              </a:spcBef>
              <a:spcAft>
                <a:spcPts val="0"/>
              </a:spcAft>
              <a:buSzPts val="1200"/>
              <a:buChar char="●"/>
              <a:defRPr sz="1200"/>
            </a:lvl4pPr>
            <a:lvl5pPr indent="-304800" lvl="4" marL="2286000" rtl="0">
              <a:spcBef>
                <a:spcPts val="1600"/>
              </a:spcBef>
              <a:spcAft>
                <a:spcPts val="0"/>
              </a:spcAft>
              <a:buSzPts val="1200"/>
              <a:buChar char="○"/>
              <a:defRPr sz="1200"/>
            </a:lvl5pPr>
            <a:lvl6pPr indent="-304800" lvl="5" marL="2743200" rtl="0">
              <a:spcBef>
                <a:spcPts val="1600"/>
              </a:spcBef>
              <a:spcAft>
                <a:spcPts val="0"/>
              </a:spcAft>
              <a:buSzPts val="1200"/>
              <a:buChar char="■"/>
              <a:defRPr sz="1200"/>
            </a:lvl6pPr>
            <a:lvl7pPr indent="-304800" lvl="6" marL="3200400" rtl="0">
              <a:spcBef>
                <a:spcPts val="1600"/>
              </a:spcBef>
              <a:spcAft>
                <a:spcPts val="0"/>
              </a:spcAft>
              <a:buSzPts val="1200"/>
              <a:buChar char="●"/>
              <a:defRPr sz="1200"/>
            </a:lvl7pPr>
            <a:lvl8pPr indent="-304800" lvl="7" marL="3657600" rtl="0">
              <a:spcBef>
                <a:spcPts val="1600"/>
              </a:spcBef>
              <a:spcAft>
                <a:spcPts val="0"/>
              </a:spcAft>
              <a:buSzPts val="1200"/>
              <a:buChar char="○"/>
              <a:defRPr sz="1200"/>
            </a:lvl8pPr>
            <a:lvl9pPr indent="-304800" lvl="8" marL="4114800" rtl="0">
              <a:spcBef>
                <a:spcPts val="1600"/>
              </a:spcBef>
              <a:spcAft>
                <a:spcPts val="1600"/>
              </a:spcAft>
              <a:buSzPts val="1200"/>
              <a:buChar char="■"/>
              <a:defRPr sz="1200"/>
            </a:lvl9pPr>
          </a:lstStyle>
          <a:p/>
        </p:txBody>
      </p:sp>
      <p:sp>
        <p:nvSpPr>
          <p:cNvPr id="86" name="Google Shape;86;p15"/>
          <p:cNvSpPr txBox="1"/>
          <p:nvPr>
            <p:ph idx="2" type="body"/>
          </p:nvPr>
        </p:nvSpPr>
        <p:spPr>
          <a:xfrm>
            <a:off x="4908600" y="1152475"/>
            <a:ext cx="3999900" cy="3416400"/>
          </a:xfrm>
          <a:prstGeom prst="rect">
            <a:avLst/>
          </a:prstGeom>
        </p:spPr>
        <p:txBody>
          <a:bodyPr anchorCtr="0" anchor="t" bIns="91425" lIns="91425" spcFirstLastPara="1" rIns="91425" wrap="square" tIns="91425">
            <a:noAutofit/>
          </a:bodyPr>
          <a:lstStyle>
            <a:lvl1pPr indent="-317500" lvl="0" marL="457200" rtl="0">
              <a:spcBef>
                <a:spcPts val="0"/>
              </a:spcBef>
              <a:spcAft>
                <a:spcPts val="0"/>
              </a:spcAft>
              <a:buSzPts val="1400"/>
              <a:buChar char="●"/>
              <a:defRPr sz="1400"/>
            </a:lvl1pPr>
            <a:lvl2pPr indent="-304800" lvl="1" marL="914400" rtl="0">
              <a:spcBef>
                <a:spcPts val="1600"/>
              </a:spcBef>
              <a:spcAft>
                <a:spcPts val="0"/>
              </a:spcAft>
              <a:buSzPts val="1200"/>
              <a:buChar char="○"/>
              <a:defRPr sz="1200"/>
            </a:lvl2pPr>
            <a:lvl3pPr indent="-304800" lvl="2" marL="1371600" rtl="0">
              <a:spcBef>
                <a:spcPts val="1600"/>
              </a:spcBef>
              <a:spcAft>
                <a:spcPts val="0"/>
              </a:spcAft>
              <a:buSzPts val="1200"/>
              <a:buChar char="■"/>
              <a:defRPr sz="1200"/>
            </a:lvl3pPr>
            <a:lvl4pPr indent="-304800" lvl="3" marL="1828800" rtl="0">
              <a:spcBef>
                <a:spcPts val="1600"/>
              </a:spcBef>
              <a:spcAft>
                <a:spcPts val="0"/>
              </a:spcAft>
              <a:buSzPts val="1200"/>
              <a:buChar char="●"/>
              <a:defRPr sz="1200"/>
            </a:lvl4pPr>
            <a:lvl5pPr indent="-304800" lvl="4" marL="2286000" rtl="0">
              <a:spcBef>
                <a:spcPts val="1600"/>
              </a:spcBef>
              <a:spcAft>
                <a:spcPts val="0"/>
              </a:spcAft>
              <a:buSzPts val="1200"/>
              <a:buChar char="○"/>
              <a:defRPr sz="1200"/>
            </a:lvl5pPr>
            <a:lvl6pPr indent="-304800" lvl="5" marL="2743200" rtl="0">
              <a:spcBef>
                <a:spcPts val="1600"/>
              </a:spcBef>
              <a:spcAft>
                <a:spcPts val="0"/>
              </a:spcAft>
              <a:buSzPts val="1200"/>
              <a:buChar char="■"/>
              <a:defRPr sz="1200"/>
            </a:lvl6pPr>
            <a:lvl7pPr indent="-304800" lvl="6" marL="3200400" rtl="0">
              <a:spcBef>
                <a:spcPts val="1600"/>
              </a:spcBef>
              <a:spcAft>
                <a:spcPts val="0"/>
              </a:spcAft>
              <a:buSzPts val="1200"/>
              <a:buChar char="●"/>
              <a:defRPr sz="1200"/>
            </a:lvl7pPr>
            <a:lvl8pPr indent="-304800" lvl="7" marL="3657600" rtl="0">
              <a:spcBef>
                <a:spcPts val="1600"/>
              </a:spcBef>
              <a:spcAft>
                <a:spcPts val="0"/>
              </a:spcAft>
              <a:buSzPts val="1200"/>
              <a:buChar char="○"/>
              <a:defRPr sz="1200"/>
            </a:lvl8pPr>
            <a:lvl9pPr indent="-304800" lvl="8" marL="4114800" rtl="0">
              <a:spcBef>
                <a:spcPts val="1600"/>
              </a:spcBef>
              <a:spcAft>
                <a:spcPts val="1600"/>
              </a:spcAft>
              <a:buSzPts val="1200"/>
              <a:buChar char="■"/>
              <a:defRPr sz="1200"/>
            </a:lvl9pPr>
          </a:lstStyle>
          <a:p/>
        </p:txBody>
      </p:sp>
      <p:sp>
        <p:nvSpPr>
          <p:cNvPr id="87" name="Google Shape;87;p15"/>
          <p:cNvSpPr txBox="1"/>
          <p:nvPr>
            <p:ph idx="12" type="sldNum"/>
          </p:nvPr>
        </p:nvSpPr>
        <p:spPr>
          <a:xfrm>
            <a:off x="8472303" y="4568875"/>
            <a:ext cx="360000" cy="4011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RP">
  <p:cSld name="TITLE_AND_TWO_COLUMNS_1">
    <p:spTree>
      <p:nvGrpSpPr>
        <p:cNvPr id="88" name="Shape 88"/>
        <p:cNvGrpSpPr/>
        <p:nvPr/>
      </p:nvGrpSpPr>
      <p:grpSpPr>
        <a:xfrm>
          <a:off x="0" y="0"/>
          <a:ext cx="0" cy="0"/>
          <a:chOff x="0" y="0"/>
          <a:chExt cx="0" cy="0"/>
        </a:xfrm>
      </p:grpSpPr>
      <p:sp>
        <p:nvSpPr>
          <p:cNvPr id="89" name="Google Shape;89;p16"/>
          <p:cNvSpPr txBox="1"/>
          <p:nvPr>
            <p:ph type="title"/>
          </p:nvPr>
        </p:nvSpPr>
        <p:spPr>
          <a:xfrm>
            <a:off x="356616" y="368825"/>
            <a:ext cx="8520600" cy="572700"/>
          </a:xfrm>
          <a:prstGeom prst="rect">
            <a:avLst/>
          </a:prstGeom>
        </p:spPr>
        <p:txBody>
          <a:bodyPr anchorCtr="0" anchor="t" bIns="91425" lIns="91425" spcFirstLastPara="1" rIns="91425" wrap="square" tIns="91425">
            <a:no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90" name="Google Shape;90;p16"/>
          <p:cNvSpPr txBox="1"/>
          <p:nvPr>
            <p:ph idx="1" type="body"/>
          </p:nvPr>
        </p:nvSpPr>
        <p:spPr>
          <a:xfrm>
            <a:off x="387900" y="1152475"/>
            <a:ext cx="3999900" cy="3416400"/>
          </a:xfrm>
          <a:prstGeom prst="rect">
            <a:avLst/>
          </a:prstGeom>
        </p:spPr>
        <p:txBody>
          <a:bodyPr anchorCtr="0" anchor="t" bIns="91425" lIns="91425" spcFirstLastPara="1" rIns="91425" wrap="square" tIns="91425">
            <a:noAutofit/>
          </a:bodyPr>
          <a:lstStyle>
            <a:lvl1pPr indent="-317500" lvl="0" marL="457200" rtl="0">
              <a:spcBef>
                <a:spcPts val="0"/>
              </a:spcBef>
              <a:spcAft>
                <a:spcPts val="0"/>
              </a:spcAft>
              <a:buSzPts val="1400"/>
              <a:buChar char="●"/>
              <a:defRPr sz="1400"/>
            </a:lvl1pPr>
            <a:lvl2pPr indent="-304800" lvl="1" marL="914400" rtl="0">
              <a:spcBef>
                <a:spcPts val="1600"/>
              </a:spcBef>
              <a:spcAft>
                <a:spcPts val="0"/>
              </a:spcAft>
              <a:buSzPts val="1200"/>
              <a:buChar char="○"/>
              <a:defRPr sz="1200"/>
            </a:lvl2pPr>
            <a:lvl3pPr indent="-304800" lvl="2" marL="1371600" rtl="0">
              <a:spcBef>
                <a:spcPts val="1600"/>
              </a:spcBef>
              <a:spcAft>
                <a:spcPts val="0"/>
              </a:spcAft>
              <a:buSzPts val="1200"/>
              <a:buChar char="■"/>
              <a:defRPr sz="1200"/>
            </a:lvl3pPr>
            <a:lvl4pPr indent="-304800" lvl="3" marL="1828800" rtl="0">
              <a:spcBef>
                <a:spcPts val="1600"/>
              </a:spcBef>
              <a:spcAft>
                <a:spcPts val="0"/>
              </a:spcAft>
              <a:buSzPts val="1200"/>
              <a:buChar char="●"/>
              <a:defRPr sz="1200"/>
            </a:lvl4pPr>
            <a:lvl5pPr indent="-304800" lvl="4" marL="2286000" rtl="0">
              <a:spcBef>
                <a:spcPts val="1600"/>
              </a:spcBef>
              <a:spcAft>
                <a:spcPts val="0"/>
              </a:spcAft>
              <a:buSzPts val="1200"/>
              <a:buChar char="○"/>
              <a:defRPr sz="1200"/>
            </a:lvl5pPr>
            <a:lvl6pPr indent="-304800" lvl="5" marL="2743200" rtl="0">
              <a:spcBef>
                <a:spcPts val="1600"/>
              </a:spcBef>
              <a:spcAft>
                <a:spcPts val="0"/>
              </a:spcAft>
              <a:buSzPts val="1200"/>
              <a:buChar char="■"/>
              <a:defRPr sz="1200"/>
            </a:lvl6pPr>
            <a:lvl7pPr indent="-304800" lvl="6" marL="3200400" rtl="0">
              <a:spcBef>
                <a:spcPts val="1600"/>
              </a:spcBef>
              <a:spcAft>
                <a:spcPts val="0"/>
              </a:spcAft>
              <a:buSzPts val="1200"/>
              <a:buChar char="●"/>
              <a:defRPr sz="1200"/>
            </a:lvl7pPr>
            <a:lvl8pPr indent="-304800" lvl="7" marL="3657600" rtl="0">
              <a:spcBef>
                <a:spcPts val="1600"/>
              </a:spcBef>
              <a:spcAft>
                <a:spcPts val="0"/>
              </a:spcAft>
              <a:buSzPts val="1200"/>
              <a:buChar char="○"/>
              <a:defRPr sz="1200"/>
            </a:lvl8pPr>
            <a:lvl9pPr indent="-304800" lvl="8" marL="4114800" rtl="0">
              <a:spcBef>
                <a:spcPts val="1600"/>
              </a:spcBef>
              <a:spcAft>
                <a:spcPts val="1600"/>
              </a:spcAft>
              <a:buSzPts val="1200"/>
              <a:buChar char="■"/>
              <a:defRPr sz="1200"/>
            </a:lvl9pPr>
          </a:lstStyle>
          <a:p/>
        </p:txBody>
      </p:sp>
      <p:sp>
        <p:nvSpPr>
          <p:cNvPr id="91" name="Google Shape;91;p16"/>
          <p:cNvSpPr txBox="1"/>
          <p:nvPr>
            <p:ph idx="2" type="body"/>
          </p:nvPr>
        </p:nvSpPr>
        <p:spPr>
          <a:xfrm>
            <a:off x="4908600" y="1152475"/>
            <a:ext cx="3999900" cy="3416400"/>
          </a:xfrm>
          <a:prstGeom prst="rect">
            <a:avLst/>
          </a:prstGeom>
        </p:spPr>
        <p:txBody>
          <a:bodyPr anchorCtr="0" anchor="t" bIns="91425" lIns="91425" spcFirstLastPara="1" rIns="91425" wrap="square" tIns="91425">
            <a:noAutofit/>
          </a:bodyPr>
          <a:lstStyle>
            <a:lvl1pPr indent="-317500" lvl="0" marL="457200" rtl="0">
              <a:spcBef>
                <a:spcPts val="0"/>
              </a:spcBef>
              <a:spcAft>
                <a:spcPts val="0"/>
              </a:spcAft>
              <a:buSzPts val="1400"/>
              <a:buChar char="●"/>
              <a:defRPr sz="1400"/>
            </a:lvl1pPr>
            <a:lvl2pPr indent="-304800" lvl="1" marL="914400" rtl="0">
              <a:spcBef>
                <a:spcPts val="1600"/>
              </a:spcBef>
              <a:spcAft>
                <a:spcPts val="0"/>
              </a:spcAft>
              <a:buSzPts val="1200"/>
              <a:buChar char="○"/>
              <a:defRPr sz="1200"/>
            </a:lvl2pPr>
            <a:lvl3pPr indent="-304800" lvl="2" marL="1371600" rtl="0">
              <a:spcBef>
                <a:spcPts val="1600"/>
              </a:spcBef>
              <a:spcAft>
                <a:spcPts val="0"/>
              </a:spcAft>
              <a:buSzPts val="1200"/>
              <a:buChar char="■"/>
              <a:defRPr sz="1200"/>
            </a:lvl3pPr>
            <a:lvl4pPr indent="-304800" lvl="3" marL="1828800" rtl="0">
              <a:spcBef>
                <a:spcPts val="1600"/>
              </a:spcBef>
              <a:spcAft>
                <a:spcPts val="0"/>
              </a:spcAft>
              <a:buSzPts val="1200"/>
              <a:buChar char="●"/>
              <a:defRPr sz="1200"/>
            </a:lvl4pPr>
            <a:lvl5pPr indent="-304800" lvl="4" marL="2286000" rtl="0">
              <a:spcBef>
                <a:spcPts val="1600"/>
              </a:spcBef>
              <a:spcAft>
                <a:spcPts val="0"/>
              </a:spcAft>
              <a:buSzPts val="1200"/>
              <a:buChar char="○"/>
              <a:defRPr sz="1200"/>
            </a:lvl5pPr>
            <a:lvl6pPr indent="-304800" lvl="5" marL="2743200" rtl="0">
              <a:spcBef>
                <a:spcPts val="1600"/>
              </a:spcBef>
              <a:spcAft>
                <a:spcPts val="0"/>
              </a:spcAft>
              <a:buSzPts val="1200"/>
              <a:buChar char="■"/>
              <a:defRPr sz="1200"/>
            </a:lvl6pPr>
            <a:lvl7pPr indent="-304800" lvl="6" marL="3200400" rtl="0">
              <a:spcBef>
                <a:spcPts val="1600"/>
              </a:spcBef>
              <a:spcAft>
                <a:spcPts val="0"/>
              </a:spcAft>
              <a:buSzPts val="1200"/>
              <a:buChar char="●"/>
              <a:defRPr sz="1200"/>
            </a:lvl7pPr>
            <a:lvl8pPr indent="-304800" lvl="7" marL="3657600" rtl="0">
              <a:spcBef>
                <a:spcPts val="1600"/>
              </a:spcBef>
              <a:spcAft>
                <a:spcPts val="0"/>
              </a:spcAft>
              <a:buSzPts val="1200"/>
              <a:buChar char="○"/>
              <a:defRPr sz="1200"/>
            </a:lvl8pPr>
            <a:lvl9pPr indent="-304800" lvl="8" marL="4114800" rtl="0">
              <a:spcBef>
                <a:spcPts val="1600"/>
              </a:spcBef>
              <a:spcAft>
                <a:spcPts val="1600"/>
              </a:spcAft>
              <a:buSzPts val="1200"/>
              <a:buChar char="■"/>
              <a:defRPr sz="1200"/>
            </a:lvl9pPr>
          </a:lstStyle>
          <a:p/>
        </p:txBody>
      </p:sp>
      <p:sp>
        <p:nvSpPr>
          <p:cNvPr id="92" name="Google Shape;92;p16"/>
          <p:cNvSpPr txBox="1"/>
          <p:nvPr>
            <p:ph idx="12" type="sldNum"/>
          </p:nvPr>
        </p:nvSpPr>
        <p:spPr>
          <a:xfrm>
            <a:off x="8472303" y="4568875"/>
            <a:ext cx="360000" cy="4011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pic>
        <p:nvPicPr>
          <p:cNvPr id="93" name="Google Shape;93;p16"/>
          <p:cNvPicPr preferRelativeResize="0"/>
          <p:nvPr/>
        </p:nvPicPr>
        <p:blipFill>
          <a:blip r:embed="rId2">
            <a:alphaModFix/>
          </a:blip>
          <a:stretch>
            <a:fillRect/>
          </a:stretch>
        </p:blipFill>
        <p:spPr>
          <a:xfrm>
            <a:off x="457200" y="911913"/>
            <a:ext cx="1612884" cy="134775"/>
          </a:xfrm>
          <a:prstGeom prst="rect">
            <a:avLst/>
          </a:prstGeom>
          <a:noFill/>
          <a:ln>
            <a:noFill/>
          </a:ln>
        </p:spPr>
      </p:pic>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YR Line">
  <p:cSld name="TITLE_ONLY_1">
    <p:spTree>
      <p:nvGrpSpPr>
        <p:cNvPr id="94" name="Shape 94"/>
        <p:cNvGrpSpPr/>
        <p:nvPr/>
      </p:nvGrpSpPr>
      <p:grpSpPr>
        <a:xfrm>
          <a:off x="0" y="0"/>
          <a:ext cx="0" cy="0"/>
          <a:chOff x="0" y="0"/>
          <a:chExt cx="0" cy="0"/>
        </a:xfrm>
      </p:grpSpPr>
      <p:sp>
        <p:nvSpPr>
          <p:cNvPr id="95" name="Google Shape;95;p17"/>
          <p:cNvSpPr txBox="1"/>
          <p:nvPr>
            <p:ph type="title"/>
          </p:nvPr>
        </p:nvSpPr>
        <p:spPr>
          <a:xfrm>
            <a:off x="356616" y="445025"/>
            <a:ext cx="8520600" cy="572700"/>
          </a:xfrm>
          <a:prstGeom prst="rect">
            <a:avLst/>
          </a:prstGeom>
        </p:spPr>
        <p:txBody>
          <a:bodyPr anchorCtr="0" anchor="t" bIns="91425" lIns="91425" spcFirstLastPara="1" rIns="91425" wrap="square" tIns="91425">
            <a:no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96" name="Google Shape;96;p17"/>
          <p:cNvSpPr txBox="1"/>
          <p:nvPr>
            <p:ph idx="12" type="sldNum"/>
          </p:nvPr>
        </p:nvSpPr>
        <p:spPr>
          <a:xfrm>
            <a:off x="8472303" y="4568875"/>
            <a:ext cx="360000" cy="4011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pic>
        <p:nvPicPr>
          <p:cNvPr id="97" name="Google Shape;97;p17"/>
          <p:cNvPicPr preferRelativeResize="0"/>
          <p:nvPr/>
        </p:nvPicPr>
        <p:blipFill>
          <a:blip r:embed="rId2">
            <a:alphaModFix/>
          </a:blip>
          <a:stretch>
            <a:fillRect/>
          </a:stretch>
        </p:blipFill>
        <p:spPr>
          <a:xfrm>
            <a:off x="457200" y="1008649"/>
            <a:ext cx="1264400" cy="130100"/>
          </a:xfrm>
          <a:prstGeom prst="rect">
            <a:avLst/>
          </a:prstGeom>
          <a:noFill/>
          <a:ln>
            <a:noFill/>
          </a:ln>
        </p:spPr>
      </p:pic>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1">
  <p:cSld name="ONE_COLUMN_TEXT_1">
    <p:spTree>
      <p:nvGrpSpPr>
        <p:cNvPr id="98" name="Shape 98"/>
        <p:cNvGrpSpPr/>
        <p:nvPr/>
      </p:nvGrpSpPr>
      <p:grpSpPr>
        <a:xfrm>
          <a:off x="0" y="0"/>
          <a:ext cx="0" cy="0"/>
          <a:chOff x="0" y="0"/>
          <a:chExt cx="0" cy="0"/>
        </a:xfrm>
      </p:grpSpPr>
      <p:sp>
        <p:nvSpPr>
          <p:cNvPr id="99" name="Google Shape;99;p18"/>
          <p:cNvSpPr txBox="1"/>
          <p:nvPr>
            <p:ph type="title"/>
          </p:nvPr>
        </p:nvSpPr>
        <p:spPr>
          <a:xfrm>
            <a:off x="387900" y="555600"/>
            <a:ext cx="3075000" cy="755700"/>
          </a:xfrm>
          <a:prstGeom prst="rect">
            <a:avLst/>
          </a:prstGeom>
        </p:spPr>
        <p:txBody>
          <a:bodyPr anchorCtr="0" anchor="b" bIns="91425" lIns="91425" spcFirstLastPara="1" rIns="91425" wrap="square" tIns="91425">
            <a:noAutofit/>
          </a:bodyPr>
          <a:lstStyle>
            <a:lvl1pPr lvl="0" rtl="0">
              <a:spcBef>
                <a:spcPts val="0"/>
              </a:spcBef>
              <a:spcAft>
                <a:spcPts val="0"/>
              </a:spcAft>
              <a:buSzPts val="2400"/>
              <a:buNone/>
              <a:defRPr sz="2400"/>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p:txBody>
      </p:sp>
      <p:sp>
        <p:nvSpPr>
          <p:cNvPr id="100" name="Google Shape;100;p18"/>
          <p:cNvSpPr txBox="1"/>
          <p:nvPr>
            <p:ph idx="1" type="body"/>
          </p:nvPr>
        </p:nvSpPr>
        <p:spPr>
          <a:xfrm>
            <a:off x="594360" y="1389600"/>
            <a:ext cx="2808000" cy="3179400"/>
          </a:xfrm>
          <a:prstGeom prst="rect">
            <a:avLst/>
          </a:prstGeom>
        </p:spPr>
        <p:txBody>
          <a:bodyPr anchorCtr="0" anchor="t" bIns="91425" lIns="91425" spcFirstLastPara="1" rIns="91425" wrap="square" tIns="91425">
            <a:noAutofit/>
          </a:bodyPr>
          <a:lstStyle>
            <a:lvl1pPr indent="-304800" lvl="0" marL="457200" rtl="0">
              <a:spcBef>
                <a:spcPts val="0"/>
              </a:spcBef>
              <a:spcAft>
                <a:spcPts val="0"/>
              </a:spcAft>
              <a:buSzPts val="1200"/>
              <a:buChar char="●"/>
              <a:defRPr sz="1200"/>
            </a:lvl1pPr>
            <a:lvl2pPr indent="-304800" lvl="1" marL="914400" rtl="0">
              <a:spcBef>
                <a:spcPts val="1600"/>
              </a:spcBef>
              <a:spcAft>
                <a:spcPts val="0"/>
              </a:spcAft>
              <a:buSzPts val="1200"/>
              <a:buChar char="○"/>
              <a:defRPr sz="1200"/>
            </a:lvl2pPr>
            <a:lvl3pPr indent="-304800" lvl="2" marL="1371600" rtl="0">
              <a:spcBef>
                <a:spcPts val="1600"/>
              </a:spcBef>
              <a:spcAft>
                <a:spcPts val="0"/>
              </a:spcAft>
              <a:buSzPts val="1200"/>
              <a:buChar char="■"/>
              <a:defRPr sz="1200"/>
            </a:lvl3pPr>
            <a:lvl4pPr indent="-304800" lvl="3" marL="1828800" rtl="0">
              <a:spcBef>
                <a:spcPts val="1600"/>
              </a:spcBef>
              <a:spcAft>
                <a:spcPts val="0"/>
              </a:spcAft>
              <a:buSzPts val="1200"/>
              <a:buChar char="●"/>
              <a:defRPr sz="1200"/>
            </a:lvl4pPr>
            <a:lvl5pPr indent="-304800" lvl="4" marL="2286000" rtl="0">
              <a:spcBef>
                <a:spcPts val="1600"/>
              </a:spcBef>
              <a:spcAft>
                <a:spcPts val="0"/>
              </a:spcAft>
              <a:buSzPts val="1200"/>
              <a:buChar char="○"/>
              <a:defRPr sz="1200"/>
            </a:lvl5pPr>
            <a:lvl6pPr indent="-304800" lvl="5" marL="2743200" rtl="0">
              <a:spcBef>
                <a:spcPts val="1600"/>
              </a:spcBef>
              <a:spcAft>
                <a:spcPts val="0"/>
              </a:spcAft>
              <a:buSzPts val="1200"/>
              <a:buChar char="■"/>
              <a:defRPr sz="1200"/>
            </a:lvl6pPr>
            <a:lvl7pPr indent="-304800" lvl="6" marL="3200400" rtl="0">
              <a:spcBef>
                <a:spcPts val="1600"/>
              </a:spcBef>
              <a:spcAft>
                <a:spcPts val="0"/>
              </a:spcAft>
              <a:buSzPts val="1200"/>
              <a:buChar char="●"/>
              <a:defRPr sz="1200"/>
            </a:lvl7pPr>
            <a:lvl8pPr indent="-304800" lvl="7" marL="3657600" rtl="0">
              <a:spcBef>
                <a:spcPts val="1600"/>
              </a:spcBef>
              <a:spcAft>
                <a:spcPts val="0"/>
              </a:spcAft>
              <a:buSzPts val="1200"/>
              <a:buChar char="○"/>
              <a:defRPr sz="1200"/>
            </a:lvl8pPr>
            <a:lvl9pPr indent="-304800" lvl="8" marL="4114800" rtl="0">
              <a:spcBef>
                <a:spcPts val="1600"/>
              </a:spcBef>
              <a:spcAft>
                <a:spcPts val="1600"/>
              </a:spcAft>
              <a:buSzPts val="1200"/>
              <a:buChar char="■"/>
              <a:defRPr sz="1200"/>
            </a:lvl9pPr>
          </a:lstStyle>
          <a:p/>
        </p:txBody>
      </p:sp>
      <p:sp>
        <p:nvSpPr>
          <p:cNvPr id="101" name="Google Shape;101;p18"/>
          <p:cNvSpPr txBox="1"/>
          <p:nvPr>
            <p:ph idx="12" type="sldNum"/>
          </p:nvPr>
        </p:nvSpPr>
        <p:spPr>
          <a:xfrm>
            <a:off x="8472303" y="4568875"/>
            <a:ext cx="360000" cy="4011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1 1">
  <p:cSld name="ONE_COLUMN_TEXT_1_1">
    <p:spTree>
      <p:nvGrpSpPr>
        <p:cNvPr id="102" name="Shape 102"/>
        <p:cNvGrpSpPr/>
        <p:nvPr/>
      </p:nvGrpSpPr>
      <p:grpSpPr>
        <a:xfrm>
          <a:off x="0" y="0"/>
          <a:ext cx="0" cy="0"/>
          <a:chOff x="0" y="0"/>
          <a:chExt cx="0" cy="0"/>
        </a:xfrm>
      </p:grpSpPr>
      <p:sp>
        <p:nvSpPr>
          <p:cNvPr id="103" name="Google Shape;103;p19"/>
          <p:cNvSpPr txBox="1"/>
          <p:nvPr>
            <p:ph type="title"/>
          </p:nvPr>
        </p:nvSpPr>
        <p:spPr>
          <a:xfrm>
            <a:off x="387900" y="555600"/>
            <a:ext cx="3075000" cy="755700"/>
          </a:xfrm>
          <a:prstGeom prst="rect">
            <a:avLst/>
          </a:prstGeom>
        </p:spPr>
        <p:txBody>
          <a:bodyPr anchorCtr="0" anchor="b" bIns="91425" lIns="91425" spcFirstLastPara="1" rIns="91425" wrap="square" tIns="91425">
            <a:noAutofit/>
          </a:bodyPr>
          <a:lstStyle>
            <a:lvl1pPr lvl="0" rtl="0">
              <a:spcBef>
                <a:spcPts val="0"/>
              </a:spcBef>
              <a:spcAft>
                <a:spcPts val="0"/>
              </a:spcAft>
              <a:buSzPts val="2400"/>
              <a:buNone/>
              <a:defRPr sz="2400"/>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p:txBody>
      </p:sp>
      <p:sp>
        <p:nvSpPr>
          <p:cNvPr id="104" name="Google Shape;104;p19"/>
          <p:cNvSpPr txBox="1"/>
          <p:nvPr>
            <p:ph idx="1" type="body"/>
          </p:nvPr>
        </p:nvSpPr>
        <p:spPr>
          <a:xfrm>
            <a:off x="594348" y="1389600"/>
            <a:ext cx="3441600" cy="3179400"/>
          </a:xfrm>
          <a:prstGeom prst="rect">
            <a:avLst/>
          </a:prstGeom>
        </p:spPr>
        <p:txBody>
          <a:bodyPr anchorCtr="0" anchor="t" bIns="91425" lIns="91425" spcFirstLastPara="1" rIns="91425" wrap="square" tIns="91425">
            <a:noAutofit/>
          </a:bodyPr>
          <a:lstStyle>
            <a:lvl1pPr indent="-304800" lvl="0" marL="457200" rtl="0">
              <a:spcBef>
                <a:spcPts val="0"/>
              </a:spcBef>
              <a:spcAft>
                <a:spcPts val="0"/>
              </a:spcAft>
              <a:buSzPts val="1200"/>
              <a:buChar char="●"/>
              <a:defRPr sz="1200"/>
            </a:lvl1pPr>
            <a:lvl2pPr indent="-304800" lvl="1" marL="914400" rtl="0">
              <a:spcBef>
                <a:spcPts val="1600"/>
              </a:spcBef>
              <a:spcAft>
                <a:spcPts val="0"/>
              </a:spcAft>
              <a:buSzPts val="1200"/>
              <a:buChar char="○"/>
              <a:defRPr sz="1200"/>
            </a:lvl2pPr>
            <a:lvl3pPr indent="-304800" lvl="2" marL="1371600" rtl="0">
              <a:spcBef>
                <a:spcPts val="1600"/>
              </a:spcBef>
              <a:spcAft>
                <a:spcPts val="0"/>
              </a:spcAft>
              <a:buSzPts val="1200"/>
              <a:buChar char="■"/>
              <a:defRPr sz="1200"/>
            </a:lvl3pPr>
            <a:lvl4pPr indent="-304800" lvl="3" marL="1828800" rtl="0">
              <a:spcBef>
                <a:spcPts val="1600"/>
              </a:spcBef>
              <a:spcAft>
                <a:spcPts val="0"/>
              </a:spcAft>
              <a:buSzPts val="1200"/>
              <a:buChar char="●"/>
              <a:defRPr sz="1200"/>
            </a:lvl4pPr>
            <a:lvl5pPr indent="-304800" lvl="4" marL="2286000" rtl="0">
              <a:spcBef>
                <a:spcPts val="1600"/>
              </a:spcBef>
              <a:spcAft>
                <a:spcPts val="0"/>
              </a:spcAft>
              <a:buSzPts val="1200"/>
              <a:buChar char="○"/>
              <a:defRPr sz="1200"/>
            </a:lvl5pPr>
            <a:lvl6pPr indent="-304800" lvl="5" marL="2743200" rtl="0">
              <a:spcBef>
                <a:spcPts val="1600"/>
              </a:spcBef>
              <a:spcAft>
                <a:spcPts val="0"/>
              </a:spcAft>
              <a:buSzPts val="1200"/>
              <a:buChar char="■"/>
              <a:defRPr sz="1200"/>
            </a:lvl6pPr>
            <a:lvl7pPr indent="-304800" lvl="6" marL="3200400" rtl="0">
              <a:spcBef>
                <a:spcPts val="1600"/>
              </a:spcBef>
              <a:spcAft>
                <a:spcPts val="0"/>
              </a:spcAft>
              <a:buSzPts val="1200"/>
              <a:buChar char="●"/>
              <a:defRPr sz="1200"/>
            </a:lvl7pPr>
            <a:lvl8pPr indent="-304800" lvl="7" marL="3657600" rtl="0">
              <a:spcBef>
                <a:spcPts val="1600"/>
              </a:spcBef>
              <a:spcAft>
                <a:spcPts val="0"/>
              </a:spcAft>
              <a:buSzPts val="1200"/>
              <a:buChar char="○"/>
              <a:defRPr sz="1200"/>
            </a:lvl8pPr>
            <a:lvl9pPr indent="-304800" lvl="8" marL="4114800" rtl="0">
              <a:spcBef>
                <a:spcPts val="1600"/>
              </a:spcBef>
              <a:spcAft>
                <a:spcPts val="1600"/>
              </a:spcAft>
              <a:buSzPts val="1200"/>
              <a:buChar char="■"/>
              <a:defRPr sz="1200"/>
            </a:lvl9pPr>
          </a:lstStyle>
          <a:p/>
        </p:txBody>
      </p:sp>
      <p:sp>
        <p:nvSpPr>
          <p:cNvPr id="105" name="Google Shape;105;p19"/>
          <p:cNvSpPr txBox="1"/>
          <p:nvPr>
            <p:ph idx="12" type="sldNum"/>
          </p:nvPr>
        </p:nvSpPr>
        <p:spPr>
          <a:xfrm>
            <a:off x="8472303" y="4568875"/>
            <a:ext cx="360000" cy="4011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pic>
        <p:nvPicPr>
          <p:cNvPr id="106" name="Google Shape;106;p19"/>
          <p:cNvPicPr preferRelativeResize="0"/>
          <p:nvPr/>
        </p:nvPicPr>
        <p:blipFill>
          <a:blip r:embed="rId2">
            <a:alphaModFix/>
          </a:blip>
          <a:stretch>
            <a:fillRect/>
          </a:stretch>
        </p:blipFill>
        <p:spPr>
          <a:xfrm>
            <a:off x="457200" y="1237249"/>
            <a:ext cx="1264400" cy="130100"/>
          </a:xfrm>
          <a:prstGeom prst="rect">
            <a:avLst/>
          </a:prstGeom>
          <a:noFill/>
          <a:ln>
            <a:noFill/>
          </a:ln>
        </p:spPr>
      </p:pic>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107" name="Shape 107"/>
        <p:cNvGrpSpPr/>
        <p:nvPr/>
      </p:nvGrpSpPr>
      <p:grpSpPr>
        <a:xfrm>
          <a:off x="0" y="0"/>
          <a:ext cx="0" cy="0"/>
          <a:chOff x="0" y="0"/>
          <a:chExt cx="0" cy="0"/>
        </a:xfrm>
      </p:grpSpPr>
      <p:sp>
        <p:nvSpPr>
          <p:cNvPr id="108" name="Google Shape;108;p20"/>
          <p:cNvSpPr txBox="1"/>
          <p:nvPr>
            <p:ph type="title"/>
          </p:nvPr>
        </p:nvSpPr>
        <p:spPr>
          <a:xfrm>
            <a:off x="356616" y="441425"/>
            <a:ext cx="6061500" cy="572700"/>
          </a:xfrm>
          <a:prstGeom prst="rect">
            <a:avLst/>
          </a:prstGeom>
        </p:spPr>
        <p:txBody>
          <a:bodyPr anchorCtr="0" anchor="t" bIns="91425" lIns="91425" spcFirstLastPara="1" rIns="91425" wrap="square" tIns="91425">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109" name="Google Shape;109;p20"/>
          <p:cNvSpPr txBox="1"/>
          <p:nvPr>
            <p:ph idx="12" type="sldNum"/>
          </p:nvPr>
        </p:nvSpPr>
        <p:spPr>
          <a:xfrm>
            <a:off x="8472303" y="4568875"/>
            <a:ext cx="360000" cy="4011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7" name="Shape 17"/>
        <p:cNvGrpSpPr/>
        <p:nvPr/>
      </p:nvGrpSpPr>
      <p:grpSpPr>
        <a:xfrm>
          <a:off x="0" y="0"/>
          <a:ext cx="0" cy="0"/>
          <a:chOff x="0" y="0"/>
          <a:chExt cx="0" cy="0"/>
        </a:xfrm>
      </p:grpSpPr>
      <p:sp>
        <p:nvSpPr>
          <p:cNvPr id="18" name="Google Shape;18;p3"/>
          <p:cNvSpPr txBox="1"/>
          <p:nvPr>
            <p:ph type="title"/>
          </p:nvPr>
        </p:nvSpPr>
        <p:spPr>
          <a:xfrm>
            <a:off x="311700" y="2150850"/>
            <a:ext cx="8520600" cy="841800"/>
          </a:xfrm>
          <a:prstGeom prst="rect">
            <a:avLst/>
          </a:prstGeom>
        </p:spPr>
        <p:txBody>
          <a:bodyPr anchorCtr="0" anchor="ctr" bIns="91425" lIns="91425" spcFirstLastPara="1" rIns="91425" wrap="square" tIns="91425">
            <a:noAutofit/>
          </a:bodyPr>
          <a:lstStyle>
            <a:lvl1pPr lvl="0" rtl="0" algn="ctr">
              <a:spcBef>
                <a:spcPts val="0"/>
              </a:spcBef>
              <a:spcAft>
                <a:spcPts val="0"/>
              </a:spcAft>
              <a:buSzPts val="3600"/>
              <a:buNone/>
              <a:defRPr sz="3600"/>
            </a:lvl1pPr>
            <a:lvl2pPr lvl="1" rtl="0" algn="ctr">
              <a:spcBef>
                <a:spcPts val="0"/>
              </a:spcBef>
              <a:spcAft>
                <a:spcPts val="0"/>
              </a:spcAft>
              <a:buSzPts val="3600"/>
              <a:buNone/>
              <a:defRPr sz="3600"/>
            </a:lvl2pPr>
            <a:lvl3pPr lvl="2" rtl="0" algn="ctr">
              <a:spcBef>
                <a:spcPts val="0"/>
              </a:spcBef>
              <a:spcAft>
                <a:spcPts val="0"/>
              </a:spcAft>
              <a:buSzPts val="3600"/>
              <a:buNone/>
              <a:defRPr sz="3600"/>
            </a:lvl3pPr>
            <a:lvl4pPr lvl="3" rtl="0" algn="ctr">
              <a:spcBef>
                <a:spcPts val="0"/>
              </a:spcBef>
              <a:spcAft>
                <a:spcPts val="0"/>
              </a:spcAft>
              <a:buSzPts val="3600"/>
              <a:buNone/>
              <a:defRPr sz="3600"/>
            </a:lvl4pPr>
            <a:lvl5pPr lvl="4" rtl="0" algn="ctr">
              <a:spcBef>
                <a:spcPts val="0"/>
              </a:spcBef>
              <a:spcAft>
                <a:spcPts val="0"/>
              </a:spcAft>
              <a:buSzPts val="3600"/>
              <a:buNone/>
              <a:defRPr sz="3600"/>
            </a:lvl5pPr>
            <a:lvl6pPr lvl="5" rtl="0" algn="ctr">
              <a:spcBef>
                <a:spcPts val="0"/>
              </a:spcBef>
              <a:spcAft>
                <a:spcPts val="0"/>
              </a:spcAft>
              <a:buSzPts val="3600"/>
              <a:buNone/>
              <a:defRPr sz="3600"/>
            </a:lvl6pPr>
            <a:lvl7pPr lvl="6" rtl="0" algn="ctr">
              <a:spcBef>
                <a:spcPts val="0"/>
              </a:spcBef>
              <a:spcAft>
                <a:spcPts val="0"/>
              </a:spcAft>
              <a:buSzPts val="3600"/>
              <a:buNone/>
              <a:defRPr sz="3600"/>
            </a:lvl7pPr>
            <a:lvl8pPr lvl="7" rtl="0" algn="ctr">
              <a:spcBef>
                <a:spcPts val="0"/>
              </a:spcBef>
              <a:spcAft>
                <a:spcPts val="0"/>
              </a:spcAft>
              <a:buSzPts val="3600"/>
              <a:buNone/>
              <a:defRPr sz="3600"/>
            </a:lvl8pPr>
            <a:lvl9pPr lvl="8" rtl="0" algn="ctr">
              <a:spcBef>
                <a:spcPts val="0"/>
              </a:spcBef>
              <a:spcAft>
                <a:spcPts val="0"/>
              </a:spcAft>
              <a:buSzPts val="3600"/>
              <a:buNone/>
              <a:defRPr sz="3600"/>
            </a:lvl9pPr>
          </a:lstStyle>
          <a:p/>
        </p:txBody>
      </p:sp>
      <p:sp>
        <p:nvSpPr>
          <p:cNvPr id="19" name="Google Shape;19;p3"/>
          <p:cNvSpPr txBox="1"/>
          <p:nvPr>
            <p:ph idx="12" type="sldNum"/>
          </p:nvPr>
        </p:nvSpPr>
        <p:spPr>
          <a:xfrm>
            <a:off x="8472303" y="4568875"/>
            <a:ext cx="360000" cy="4011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pic>
        <p:nvPicPr>
          <p:cNvPr id="20" name="Google Shape;20;p3"/>
          <p:cNvPicPr preferRelativeResize="0"/>
          <p:nvPr/>
        </p:nvPicPr>
        <p:blipFill>
          <a:blip r:embed="rId2">
            <a:alphaModFix/>
          </a:blip>
          <a:stretch>
            <a:fillRect/>
          </a:stretch>
        </p:blipFill>
        <p:spPr>
          <a:xfrm>
            <a:off x="3540213" y="2992650"/>
            <a:ext cx="2063574" cy="195450"/>
          </a:xfrm>
          <a:prstGeom prst="rect">
            <a:avLst/>
          </a:prstGeom>
          <a:noFill/>
          <a:ln>
            <a:noFill/>
          </a:ln>
        </p:spPr>
      </p:pic>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break">
  <p:cSld name="MAIN_POINT">
    <p:spTree>
      <p:nvGrpSpPr>
        <p:cNvPr id="110" name="Shape 110"/>
        <p:cNvGrpSpPr/>
        <p:nvPr/>
      </p:nvGrpSpPr>
      <p:grpSpPr>
        <a:xfrm>
          <a:off x="0" y="0"/>
          <a:ext cx="0" cy="0"/>
          <a:chOff x="0" y="0"/>
          <a:chExt cx="0" cy="0"/>
        </a:xfrm>
      </p:grpSpPr>
      <p:sp>
        <p:nvSpPr>
          <p:cNvPr id="111" name="Google Shape;111;p21"/>
          <p:cNvSpPr txBox="1"/>
          <p:nvPr>
            <p:ph type="title"/>
          </p:nvPr>
        </p:nvSpPr>
        <p:spPr>
          <a:xfrm>
            <a:off x="490250" y="450150"/>
            <a:ext cx="6367800" cy="4090800"/>
          </a:xfrm>
          <a:prstGeom prst="rect">
            <a:avLst/>
          </a:prstGeom>
        </p:spPr>
        <p:txBody>
          <a:bodyPr anchorCtr="0" anchor="ctr" bIns="91425" lIns="91425" spcFirstLastPara="1" rIns="91425" wrap="square" tIns="91425">
            <a:no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112" name="Google Shape;112;p21"/>
          <p:cNvSpPr txBox="1"/>
          <p:nvPr>
            <p:ph idx="12" type="sldNum"/>
          </p:nvPr>
        </p:nvSpPr>
        <p:spPr>
          <a:xfrm>
            <a:off x="8472303" y="4568875"/>
            <a:ext cx="360000" cy="4011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pic>
        <p:nvPicPr>
          <p:cNvPr id="113" name="Google Shape;113;p21"/>
          <p:cNvPicPr preferRelativeResize="0"/>
          <p:nvPr/>
        </p:nvPicPr>
        <p:blipFill>
          <a:blip r:embed="rId2">
            <a:alphaModFix/>
          </a:blip>
          <a:stretch>
            <a:fillRect/>
          </a:stretch>
        </p:blipFill>
        <p:spPr>
          <a:xfrm>
            <a:off x="639800" y="3371775"/>
            <a:ext cx="2063574" cy="195450"/>
          </a:xfrm>
          <a:prstGeom prst="rect">
            <a:avLst/>
          </a:prstGeom>
          <a:noFill/>
          <a:ln>
            <a:noFill/>
          </a:ln>
        </p:spPr>
      </p:pic>
    </p:spTree>
  </p:cSld>
  <p:clrMapOvr>
    <a:masterClrMapping/>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114" name="Shape 114"/>
        <p:cNvGrpSpPr/>
        <p:nvPr/>
      </p:nvGrpSpPr>
      <p:grpSpPr>
        <a:xfrm>
          <a:off x="0" y="0"/>
          <a:ext cx="0" cy="0"/>
          <a:chOff x="0" y="0"/>
          <a:chExt cx="0" cy="0"/>
        </a:xfrm>
      </p:grpSpPr>
      <p:sp>
        <p:nvSpPr>
          <p:cNvPr id="115" name="Google Shape;115;p22"/>
          <p:cNvSpPr/>
          <p:nvPr/>
        </p:nvSpPr>
        <p:spPr>
          <a:xfrm>
            <a:off x="4572000" y="-125"/>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6" name="Google Shape;116;p22"/>
          <p:cNvSpPr txBox="1"/>
          <p:nvPr>
            <p:ph type="title"/>
          </p:nvPr>
        </p:nvSpPr>
        <p:spPr>
          <a:xfrm>
            <a:off x="265500" y="1233175"/>
            <a:ext cx="4045200" cy="1482300"/>
          </a:xfrm>
          <a:prstGeom prst="rect">
            <a:avLst/>
          </a:prstGeom>
        </p:spPr>
        <p:txBody>
          <a:bodyPr anchorCtr="0" anchor="b" bIns="91425" lIns="91425" spcFirstLastPara="1" rIns="91425" wrap="square" tIns="91425">
            <a:no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117" name="Google Shape;117;p22"/>
          <p:cNvSpPr txBox="1"/>
          <p:nvPr>
            <p:ph idx="1" type="subTitle"/>
          </p:nvPr>
        </p:nvSpPr>
        <p:spPr>
          <a:xfrm>
            <a:off x="265500" y="2803075"/>
            <a:ext cx="4045200" cy="1235100"/>
          </a:xfrm>
          <a:prstGeom prst="rect">
            <a:avLst/>
          </a:prstGeom>
        </p:spPr>
        <p:txBody>
          <a:bodyPr anchorCtr="0" anchor="t" bIns="91425" lIns="91425" spcFirstLastPara="1" rIns="91425" wrap="square" tIns="91425">
            <a:no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118" name="Google Shape;118;p22"/>
          <p:cNvSpPr txBox="1"/>
          <p:nvPr>
            <p:ph idx="2" type="body"/>
          </p:nvPr>
        </p:nvSpPr>
        <p:spPr>
          <a:xfrm>
            <a:off x="4939500" y="724075"/>
            <a:ext cx="3837000" cy="3695100"/>
          </a:xfrm>
          <a:prstGeom prst="rect">
            <a:avLst/>
          </a:prstGeom>
        </p:spPr>
        <p:txBody>
          <a:bodyPr anchorCtr="0" anchor="ctr" bIns="91425" lIns="91425" spcFirstLastPara="1" rIns="91425" wrap="square" tIns="91425">
            <a:noAutofit/>
          </a:bodyPr>
          <a:lstStyle>
            <a:lvl1pPr indent="-342900" lvl="0" marL="457200">
              <a:spcBef>
                <a:spcPts val="0"/>
              </a:spcBef>
              <a:spcAft>
                <a:spcPts val="0"/>
              </a:spcAft>
              <a:buSzPts val="1800"/>
              <a:buChar char="●"/>
              <a:defRPr/>
            </a:lvl1pPr>
            <a:lvl2pPr indent="-317500" lvl="1" marL="914400">
              <a:spcBef>
                <a:spcPts val="1600"/>
              </a:spcBef>
              <a:spcAft>
                <a:spcPts val="0"/>
              </a:spcAft>
              <a:buSzPts val="1400"/>
              <a:buChar char="○"/>
              <a:defRPr/>
            </a:lvl2pPr>
            <a:lvl3pPr indent="-317500" lvl="2" marL="1371600">
              <a:spcBef>
                <a:spcPts val="1600"/>
              </a:spcBef>
              <a:spcAft>
                <a:spcPts val="0"/>
              </a:spcAft>
              <a:buSzPts val="1400"/>
              <a:buChar char="■"/>
              <a:defRPr/>
            </a:lvl3pPr>
            <a:lvl4pPr indent="-317500" lvl="3" marL="1828800">
              <a:spcBef>
                <a:spcPts val="1600"/>
              </a:spcBef>
              <a:spcAft>
                <a:spcPts val="0"/>
              </a:spcAft>
              <a:buSzPts val="1400"/>
              <a:buChar char="●"/>
              <a:defRPr/>
            </a:lvl4pPr>
            <a:lvl5pPr indent="-317500" lvl="4" marL="2286000">
              <a:spcBef>
                <a:spcPts val="1600"/>
              </a:spcBef>
              <a:spcAft>
                <a:spcPts val="0"/>
              </a:spcAft>
              <a:buSzPts val="1400"/>
              <a:buChar char="○"/>
              <a:defRPr/>
            </a:lvl5pPr>
            <a:lvl6pPr indent="-317500" lvl="5" marL="2743200">
              <a:spcBef>
                <a:spcPts val="1600"/>
              </a:spcBef>
              <a:spcAft>
                <a:spcPts val="0"/>
              </a:spcAft>
              <a:buSzPts val="1400"/>
              <a:buChar char="■"/>
              <a:defRPr/>
            </a:lvl6pPr>
            <a:lvl7pPr indent="-317500" lvl="6" marL="3200400">
              <a:spcBef>
                <a:spcPts val="1600"/>
              </a:spcBef>
              <a:spcAft>
                <a:spcPts val="0"/>
              </a:spcAft>
              <a:buSzPts val="1400"/>
              <a:buChar char="●"/>
              <a:defRPr/>
            </a:lvl7pPr>
            <a:lvl8pPr indent="-317500" lvl="7" marL="3657600">
              <a:spcBef>
                <a:spcPts val="1600"/>
              </a:spcBef>
              <a:spcAft>
                <a:spcPts val="0"/>
              </a:spcAft>
              <a:buSzPts val="1400"/>
              <a:buChar char="○"/>
              <a:defRPr/>
            </a:lvl8pPr>
            <a:lvl9pPr indent="-317500" lvl="8" marL="4114800">
              <a:spcBef>
                <a:spcPts val="1600"/>
              </a:spcBef>
              <a:spcAft>
                <a:spcPts val="1600"/>
              </a:spcAft>
              <a:buSzPts val="1400"/>
              <a:buChar char="■"/>
              <a:defRPr/>
            </a:lvl9pPr>
          </a:lstStyle>
          <a:p/>
        </p:txBody>
      </p:sp>
      <p:sp>
        <p:nvSpPr>
          <p:cNvPr id="119" name="Google Shape;119;p22"/>
          <p:cNvSpPr txBox="1"/>
          <p:nvPr>
            <p:ph idx="12" type="sldNum"/>
          </p:nvPr>
        </p:nvSpPr>
        <p:spPr>
          <a:xfrm>
            <a:off x="8472303" y="4568875"/>
            <a:ext cx="360000" cy="4011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120" name="Shape 120"/>
        <p:cNvGrpSpPr/>
        <p:nvPr/>
      </p:nvGrpSpPr>
      <p:grpSpPr>
        <a:xfrm>
          <a:off x="0" y="0"/>
          <a:ext cx="0" cy="0"/>
          <a:chOff x="0" y="0"/>
          <a:chExt cx="0" cy="0"/>
        </a:xfrm>
      </p:grpSpPr>
      <p:sp>
        <p:nvSpPr>
          <p:cNvPr id="121" name="Google Shape;121;p23"/>
          <p:cNvSpPr txBox="1"/>
          <p:nvPr>
            <p:ph idx="1" type="body"/>
          </p:nvPr>
        </p:nvSpPr>
        <p:spPr>
          <a:xfrm>
            <a:off x="311700" y="4230575"/>
            <a:ext cx="5998800" cy="605100"/>
          </a:xfrm>
          <a:prstGeom prst="rect">
            <a:avLst/>
          </a:prstGeom>
        </p:spPr>
        <p:txBody>
          <a:bodyPr anchorCtr="0" anchor="ctr" bIns="91425" lIns="91425" spcFirstLastPara="1" rIns="91425" wrap="square" tIns="91425">
            <a:noAutofit/>
          </a:bodyPr>
          <a:lstStyle>
            <a:lvl1pPr indent="-228600" lvl="0" marL="457200">
              <a:lnSpc>
                <a:spcPct val="100000"/>
              </a:lnSpc>
              <a:spcBef>
                <a:spcPts val="0"/>
              </a:spcBef>
              <a:spcAft>
                <a:spcPts val="0"/>
              </a:spcAft>
              <a:buSzPts val="1800"/>
              <a:buNone/>
              <a:defRPr/>
            </a:lvl1pPr>
          </a:lstStyle>
          <a:p/>
        </p:txBody>
      </p:sp>
      <p:sp>
        <p:nvSpPr>
          <p:cNvPr id="122" name="Google Shape;122;p23"/>
          <p:cNvSpPr txBox="1"/>
          <p:nvPr>
            <p:ph idx="12" type="sldNum"/>
          </p:nvPr>
        </p:nvSpPr>
        <p:spPr>
          <a:xfrm>
            <a:off x="8472303" y="4568875"/>
            <a:ext cx="360000" cy="4011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123" name="Shape 123"/>
        <p:cNvGrpSpPr/>
        <p:nvPr/>
      </p:nvGrpSpPr>
      <p:grpSpPr>
        <a:xfrm>
          <a:off x="0" y="0"/>
          <a:ext cx="0" cy="0"/>
          <a:chOff x="0" y="0"/>
          <a:chExt cx="0" cy="0"/>
        </a:xfrm>
      </p:grpSpPr>
      <p:sp>
        <p:nvSpPr>
          <p:cNvPr id="124" name="Google Shape;124;p24"/>
          <p:cNvSpPr txBox="1"/>
          <p:nvPr>
            <p:ph hasCustomPrompt="1" type="title"/>
          </p:nvPr>
        </p:nvSpPr>
        <p:spPr>
          <a:xfrm>
            <a:off x="311700" y="1106125"/>
            <a:ext cx="8520600" cy="1963500"/>
          </a:xfrm>
          <a:prstGeom prst="rect">
            <a:avLst/>
          </a:prstGeom>
        </p:spPr>
        <p:txBody>
          <a:bodyPr anchorCtr="0" anchor="b" bIns="91425" lIns="91425" spcFirstLastPara="1" rIns="91425" wrap="square" tIns="91425">
            <a:no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125" name="Google Shape;125;p24"/>
          <p:cNvSpPr txBox="1"/>
          <p:nvPr>
            <p:ph idx="1" type="body"/>
          </p:nvPr>
        </p:nvSpPr>
        <p:spPr>
          <a:xfrm>
            <a:off x="311700" y="3152225"/>
            <a:ext cx="8520600" cy="1300800"/>
          </a:xfrm>
          <a:prstGeom prst="rect">
            <a:avLst/>
          </a:prstGeom>
        </p:spPr>
        <p:txBody>
          <a:bodyPr anchorCtr="0" anchor="t" bIns="91425" lIns="91425" spcFirstLastPara="1" rIns="91425" wrap="square" tIns="91425">
            <a:noAutofit/>
          </a:bodyPr>
          <a:lstStyle>
            <a:lvl1pPr indent="-342900" lvl="0" marL="457200" algn="ctr">
              <a:spcBef>
                <a:spcPts val="0"/>
              </a:spcBef>
              <a:spcAft>
                <a:spcPts val="0"/>
              </a:spcAft>
              <a:buSzPts val="1800"/>
              <a:buChar char="●"/>
              <a:defRPr/>
            </a:lvl1pPr>
            <a:lvl2pPr indent="-317500" lvl="1" marL="914400" algn="ctr">
              <a:spcBef>
                <a:spcPts val="1600"/>
              </a:spcBef>
              <a:spcAft>
                <a:spcPts val="0"/>
              </a:spcAft>
              <a:buSzPts val="1400"/>
              <a:buChar char="○"/>
              <a:defRPr/>
            </a:lvl2pPr>
            <a:lvl3pPr indent="-317500" lvl="2" marL="1371600" algn="ctr">
              <a:spcBef>
                <a:spcPts val="1600"/>
              </a:spcBef>
              <a:spcAft>
                <a:spcPts val="0"/>
              </a:spcAft>
              <a:buSzPts val="1400"/>
              <a:buChar char="■"/>
              <a:defRPr/>
            </a:lvl3pPr>
            <a:lvl4pPr indent="-317500" lvl="3" marL="1828800" algn="ctr">
              <a:spcBef>
                <a:spcPts val="1600"/>
              </a:spcBef>
              <a:spcAft>
                <a:spcPts val="0"/>
              </a:spcAft>
              <a:buSzPts val="1400"/>
              <a:buChar char="●"/>
              <a:defRPr/>
            </a:lvl4pPr>
            <a:lvl5pPr indent="-317500" lvl="4" marL="2286000" algn="ctr">
              <a:spcBef>
                <a:spcPts val="1600"/>
              </a:spcBef>
              <a:spcAft>
                <a:spcPts val="0"/>
              </a:spcAft>
              <a:buSzPts val="1400"/>
              <a:buChar char="○"/>
              <a:defRPr/>
            </a:lvl5pPr>
            <a:lvl6pPr indent="-317500" lvl="5" marL="2743200" algn="ctr">
              <a:spcBef>
                <a:spcPts val="1600"/>
              </a:spcBef>
              <a:spcAft>
                <a:spcPts val="0"/>
              </a:spcAft>
              <a:buSzPts val="1400"/>
              <a:buChar char="■"/>
              <a:defRPr/>
            </a:lvl6pPr>
            <a:lvl7pPr indent="-317500" lvl="6" marL="3200400" algn="ctr">
              <a:spcBef>
                <a:spcPts val="1600"/>
              </a:spcBef>
              <a:spcAft>
                <a:spcPts val="0"/>
              </a:spcAft>
              <a:buSzPts val="1400"/>
              <a:buChar char="●"/>
              <a:defRPr/>
            </a:lvl7pPr>
            <a:lvl8pPr indent="-317500" lvl="7" marL="3657600" algn="ctr">
              <a:spcBef>
                <a:spcPts val="1600"/>
              </a:spcBef>
              <a:spcAft>
                <a:spcPts val="0"/>
              </a:spcAft>
              <a:buSzPts val="1400"/>
              <a:buChar char="○"/>
              <a:defRPr/>
            </a:lvl8pPr>
            <a:lvl9pPr indent="-317500" lvl="8" marL="4114800" algn="ctr">
              <a:spcBef>
                <a:spcPts val="1600"/>
              </a:spcBef>
              <a:spcAft>
                <a:spcPts val="1600"/>
              </a:spcAft>
              <a:buSzPts val="1400"/>
              <a:buChar char="■"/>
              <a:defRPr/>
            </a:lvl9pPr>
          </a:lstStyle>
          <a:p/>
        </p:txBody>
      </p:sp>
      <p:sp>
        <p:nvSpPr>
          <p:cNvPr id="126" name="Google Shape;126;p24"/>
          <p:cNvSpPr txBox="1"/>
          <p:nvPr>
            <p:ph idx="12" type="sldNum"/>
          </p:nvPr>
        </p:nvSpPr>
        <p:spPr>
          <a:xfrm>
            <a:off x="8472303" y="4568875"/>
            <a:ext cx="360000" cy="4011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meline">
  <p:cSld name="CUSTOM_3">
    <p:spTree>
      <p:nvGrpSpPr>
        <p:cNvPr id="127" name="Shape 127"/>
        <p:cNvGrpSpPr/>
        <p:nvPr/>
      </p:nvGrpSpPr>
      <p:grpSpPr>
        <a:xfrm>
          <a:off x="0" y="0"/>
          <a:ext cx="0" cy="0"/>
          <a:chOff x="0" y="0"/>
          <a:chExt cx="0" cy="0"/>
        </a:xfrm>
      </p:grpSpPr>
      <p:sp>
        <p:nvSpPr>
          <p:cNvPr id="128" name="Google Shape;128;p25"/>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a:spcBef>
                <a:spcPts val="0"/>
              </a:spcBef>
              <a:spcAft>
                <a:spcPts val="0"/>
              </a:spcAft>
              <a:buSzPts val="2800"/>
              <a:buNone/>
              <a:defRPr/>
            </a:lvl1pPr>
            <a:lvl2pPr lvl="1">
              <a:spcBef>
                <a:spcPts val="0"/>
              </a:spcBef>
              <a:spcAft>
                <a:spcPts val="0"/>
              </a:spcAft>
              <a:buSzPts val="2800"/>
              <a:buNone/>
              <a:defRPr>
                <a:latin typeface="Lato"/>
                <a:ea typeface="Lato"/>
                <a:cs typeface="Lato"/>
                <a:sym typeface="Lato"/>
              </a:defRPr>
            </a:lvl2pPr>
            <a:lvl3pPr lvl="2">
              <a:spcBef>
                <a:spcPts val="0"/>
              </a:spcBef>
              <a:spcAft>
                <a:spcPts val="0"/>
              </a:spcAft>
              <a:buSzPts val="2800"/>
              <a:buNone/>
              <a:defRPr>
                <a:latin typeface="Lato"/>
                <a:ea typeface="Lato"/>
                <a:cs typeface="Lato"/>
                <a:sym typeface="Lato"/>
              </a:defRPr>
            </a:lvl3pPr>
            <a:lvl4pPr lvl="3">
              <a:spcBef>
                <a:spcPts val="0"/>
              </a:spcBef>
              <a:spcAft>
                <a:spcPts val="0"/>
              </a:spcAft>
              <a:buSzPts val="2800"/>
              <a:buNone/>
              <a:defRPr>
                <a:latin typeface="Lato"/>
                <a:ea typeface="Lato"/>
                <a:cs typeface="Lato"/>
                <a:sym typeface="Lato"/>
              </a:defRPr>
            </a:lvl4pPr>
            <a:lvl5pPr lvl="4">
              <a:spcBef>
                <a:spcPts val="0"/>
              </a:spcBef>
              <a:spcAft>
                <a:spcPts val="0"/>
              </a:spcAft>
              <a:buSzPts val="2800"/>
              <a:buNone/>
              <a:defRPr>
                <a:latin typeface="Lato"/>
                <a:ea typeface="Lato"/>
                <a:cs typeface="Lato"/>
                <a:sym typeface="Lato"/>
              </a:defRPr>
            </a:lvl5pPr>
            <a:lvl6pPr lvl="5">
              <a:spcBef>
                <a:spcPts val="0"/>
              </a:spcBef>
              <a:spcAft>
                <a:spcPts val="0"/>
              </a:spcAft>
              <a:buSzPts val="2800"/>
              <a:buNone/>
              <a:defRPr>
                <a:latin typeface="Lato"/>
                <a:ea typeface="Lato"/>
                <a:cs typeface="Lato"/>
                <a:sym typeface="Lato"/>
              </a:defRPr>
            </a:lvl6pPr>
            <a:lvl7pPr lvl="6">
              <a:spcBef>
                <a:spcPts val="0"/>
              </a:spcBef>
              <a:spcAft>
                <a:spcPts val="0"/>
              </a:spcAft>
              <a:buSzPts val="2800"/>
              <a:buNone/>
              <a:defRPr>
                <a:latin typeface="Lato"/>
                <a:ea typeface="Lato"/>
                <a:cs typeface="Lato"/>
                <a:sym typeface="Lato"/>
              </a:defRPr>
            </a:lvl7pPr>
            <a:lvl8pPr lvl="7">
              <a:spcBef>
                <a:spcPts val="0"/>
              </a:spcBef>
              <a:spcAft>
                <a:spcPts val="0"/>
              </a:spcAft>
              <a:buSzPts val="2800"/>
              <a:buNone/>
              <a:defRPr>
                <a:latin typeface="Lato"/>
                <a:ea typeface="Lato"/>
                <a:cs typeface="Lato"/>
                <a:sym typeface="Lato"/>
              </a:defRPr>
            </a:lvl8pPr>
            <a:lvl9pPr lvl="8">
              <a:spcBef>
                <a:spcPts val="0"/>
              </a:spcBef>
              <a:spcAft>
                <a:spcPts val="0"/>
              </a:spcAft>
              <a:buSzPts val="2800"/>
              <a:buNone/>
              <a:defRPr>
                <a:latin typeface="Lato"/>
                <a:ea typeface="Lato"/>
                <a:cs typeface="Lato"/>
                <a:sym typeface="Lato"/>
              </a:defRPr>
            </a:lvl9pPr>
          </a:lstStyle>
          <a:p/>
        </p:txBody>
      </p:sp>
      <p:pic>
        <p:nvPicPr>
          <p:cNvPr id="129" name="Google Shape;129;p25"/>
          <p:cNvPicPr preferRelativeResize="0"/>
          <p:nvPr/>
        </p:nvPicPr>
        <p:blipFill>
          <a:blip r:embed="rId2">
            <a:alphaModFix/>
          </a:blip>
          <a:stretch>
            <a:fillRect/>
          </a:stretch>
        </p:blipFill>
        <p:spPr>
          <a:xfrm>
            <a:off x="495300" y="2838450"/>
            <a:ext cx="7961339" cy="229355"/>
          </a:xfrm>
          <a:prstGeom prst="rect">
            <a:avLst/>
          </a:prstGeom>
          <a:noFill/>
          <a:ln>
            <a:noFill/>
          </a:ln>
        </p:spPr>
      </p:pic>
      <p:cxnSp>
        <p:nvCxnSpPr>
          <p:cNvPr id="130" name="Google Shape;130;p25"/>
          <p:cNvCxnSpPr/>
          <p:nvPr/>
        </p:nvCxnSpPr>
        <p:spPr>
          <a:xfrm>
            <a:off x="694325" y="2084250"/>
            <a:ext cx="0" cy="670200"/>
          </a:xfrm>
          <a:prstGeom prst="straightConnector1">
            <a:avLst/>
          </a:prstGeom>
          <a:noFill/>
          <a:ln cap="flat" cmpd="sng" w="28575">
            <a:solidFill>
              <a:schemeClr val="dk2"/>
            </a:solidFill>
            <a:prstDash val="solid"/>
            <a:round/>
            <a:headEnd len="med" w="med" type="none"/>
            <a:tailEnd len="med" w="med" type="none"/>
          </a:ln>
        </p:spPr>
      </p:cxnSp>
      <p:cxnSp>
        <p:nvCxnSpPr>
          <p:cNvPr id="131" name="Google Shape;131;p25"/>
          <p:cNvCxnSpPr/>
          <p:nvPr/>
        </p:nvCxnSpPr>
        <p:spPr>
          <a:xfrm>
            <a:off x="2554775" y="3164375"/>
            <a:ext cx="0" cy="670200"/>
          </a:xfrm>
          <a:prstGeom prst="straightConnector1">
            <a:avLst/>
          </a:prstGeom>
          <a:noFill/>
          <a:ln cap="flat" cmpd="sng" w="28575">
            <a:solidFill>
              <a:schemeClr val="dk2"/>
            </a:solidFill>
            <a:prstDash val="solid"/>
            <a:round/>
            <a:headEnd len="med" w="med" type="none"/>
            <a:tailEnd len="med" w="med" type="none"/>
          </a:ln>
        </p:spPr>
      </p:cxnSp>
      <p:cxnSp>
        <p:nvCxnSpPr>
          <p:cNvPr id="132" name="Google Shape;132;p25"/>
          <p:cNvCxnSpPr/>
          <p:nvPr/>
        </p:nvCxnSpPr>
        <p:spPr>
          <a:xfrm>
            <a:off x="4475975" y="2084250"/>
            <a:ext cx="0" cy="670200"/>
          </a:xfrm>
          <a:prstGeom prst="straightConnector1">
            <a:avLst/>
          </a:prstGeom>
          <a:noFill/>
          <a:ln cap="flat" cmpd="sng" w="28575">
            <a:solidFill>
              <a:schemeClr val="dk2"/>
            </a:solidFill>
            <a:prstDash val="solid"/>
            <a:round/>
            <a:headEnd len="med" w="med" type="none"/>
            <a:tailEnd len="med" w="med" type="none"/>
          </a:ln>
        </p:spPr>
      </p:cxnSp>
      <p:cxnSp>
        <p:nvCxnSpPr>
          <p:cNvPr id="133" name="Google Shape;133;p25"/>
          <p:cNvCxnSpPr/>
          <p:nvPr/>
        </p:nvCxnSpPr>
        <p:spPr>
          <a:xfrm>
            <a:off x="6429000" y="3164375"/>
            <a:ext cx="0" cy="670200"/>
          </a:xfrm>
          <a:prstGeom prst="straightConnector1">
            <a:avLst/>
          </a:prstGeom>
          <a:noFill/>
          <a:ln cap="flat" cmpd="sng" w="28575">
            <a:solidFill>
              <a:schemeClr val="dk2"/>
            </a:solidFill>
            <a:prstDash val="solid"/>
            <a:round/>
            <a:headEnd len="med" w="med" type="none"/>
            <a:tailEnd len="med" w="med" type="none"/>
          </a:ln>
        </p:spPr>
      </p:cxnSp>
      <p:sp>
        <p:nvSpPr>
          <p:cNvPr id="134" name="Google Shape;134;p25"/>
          <p:cNvSpPr txBox="1"/>
          <p:nvPr>
            <p:ph idx="1" type="body"/>
          </p:nvPr>
        </p:nvSpPr>
        <p:spPr>
          <a:xfrm>
            <a:off x="665850" y="1603800"/>
            <a:ext cx="1691700" cy="1053300"/>
          </a:xfrm>
          <a:prstGeom prst="rect">
            <a:avLst/>
          </a:prstGeom>
        </p:spPr>
        <p:txBody>
          <a:bodyPr anchorCtr="0" anchor="t" bIns="91425" lIns="91425" spcFirstLastPara="1" rIns="91425" wrap="square" tIns="91425">
            <a:noAutofit/>
          </a:bodyPr>
          <a:lstStyle>
            <a:lvl1pPr indent="-342900" lvl="0" marL="457200">
              <a:spcBef>
                <a:spcPts val="0"/>
              </a:spcBef>
              <a:spcAft>
                <a:spcPts val="0"/>
              </a:spcAft>
              <a:buSzPts val="1800"/>
              <a:buChar char="●"/>
              <a:defRPr/>
            </a:lvl1pPr>
            <a:lvl2pPr indent="-317500" lvl="1" marL="914400">
              <a:spcBef>
                <a:spcPts val="1600"/>
              </a:spcBef>
              <a:spcAft>
                <a:spcPts val="0"/>
              </a:spcAft>
              <a:buSzPts val="1400"/>
              <a:buChar char="○"/>
              <a:defRPr/>
            </a:lvl2pPr>
            <a:lvl3pPr indent="-317500" lvl="2" marL="1371600">
              <a:spcBef>
                <a:spcPts val="1600"/>
              </a:spcBef>
              <a:spcAft>
                <a:spcPts val="0"/>
              </a:spcAft>
              <a:buSzPts val="1400"/>
              <a:buChar char="■"/>
              <a:defRPr/>
            </a:lvl3pPr>
            <a:lvl4pPr indent="-317500" lvl="3" marL="1828800">
              <a:spcBef>
                <a:spcPts val="1600"/>
              </a:spcBef>
              <a:spcAft>
                <a:spcPts val="0"/>
              </a:spcAft>
              <a:buSzPts val="1400"/>
              <a:buChar char="●"/>
              <a:defRPr/>
            </a:lvl4pPr>
            <a:lvl5pPr indent="-317500" lvl="4" marL="2286000">
              <a:spcBef>
                <a:spcPts val="1600"/>
              </a:spcBef>
              <a:spcAft>
                <a:spcPts val="0"/>
              </a:spcAft>
              <a:buSzPts val="1400"/>
              <a:buChar char="○"/>
              <a:defRPr/>
            </a:lvl5pPr>
            <a:lvl6pPr indent="-317500" lvl="5" marL="2743200">
              <a:spcBef>
                <a:spcPts val="1600"/>
              </a:spcBef>
              <a:spcAft>
                <a:spcPts val="0"/>
              </a:spcAft>
              <a:buSzPts val="1400"/>
              <a:buChar char="■"/>
              <a:defRPr/>
            </a:lvl6pPr>
            <a:lvl7pPr indent="-317500" lvl="6" marL="3200400">
              <a:spcBef>
                <a:spcPts val="1600"/>
              </a:spcBef>
              <a:spcAft>
                <a:spcPts val="0"/>
              </a:spcAft>
              <a:buSzPts val="1400"/>
              <a:buChar char="●"/>
              <a:defRPr/>
            </a:lvl7pPr>
            <a:lvl8pPr indent="-317500" lvl="7" marL="3657600">
              <a:spcBef>
                <a:spcPts val="1600"/>
              </a:spcBef>
              <a:spcAft>
                <a:spcPts val="0"/>
              </a:spcAft>
              <a:buSzPts val="1400"/>
              <a:buChar char="○"/>
              <a:defRPr/>
            </a:lvl8pPr>
            <a:lvl9pPr indent="-317500" lvl="8" marL="4114800">
              <a:spcBef>
                <a:spcPts val="1600"/>
              </a:spcBef>
              <a:spcAft>
                <a:spcPts val="1600"/>
              </a:spcAft>
              <a:buSzPts val="1400"/>
              <a:buChar char="■"/>
              <a:defRPr/>
            </a:lvl9pPr>
          </a:lstStyle>
          <a:p/>
        </p:txBody>
      </p:sp>
      <p:sp>
        <p:nvSpPr>
          <p:cNvPr id="135" name="Google Shape;135;p25"/>
          <p:cNvSpPr txBox="1"/>
          <p:nvPr>
            <p:ph idx="2" type="body"/>
          </p:nvPr>
        </p:nvSpPr>
        <p:spPr>
          <a:xfrm>
            <a:off x="2586700" y="3415850"/>
            <a:ext cx="1691700" cy="1053300"/>
          </a:xfrm>
          <a:prstGeom prst="rect">
            <a:avLst/>
          </a:prstGeom>
        </p:spPr>
        <p:txBody>
          <a:bodyPr anchorCtr="0" anchor="t" bIns="91425" lIns="91425" spcFirstLastPara="1" rIns="91425" wrap="square" tIns="91425">
            <a:noAutofit/>
          </a:bodyPr>
          <a:lstStyle>
            <a:lvl1pPr indent="-342900" lvl="0" marL="457200" rtl="0">
              <a:spcBef>
                <a:spcPts val="0"/>
              </a:spcBef>
              <a:spcAft>
                <a:spcPts val="0"/>
              </a:spcAft>
              <a:buSzPts val="1800"/>
              <a:buChar char="●"/>
              <a:defRPr/>
            </a:lvl1pPr>
            <a:lvl2pPr indent="-317500" lvl="1" marL="914400" rtl="0">
              <a:spcBef>
                <a:spcPts val="1600"/>
              </a:spcBef>
              <a:spcAft>
                <a:spcPts val="0"/>
              </a:spcAft>
              <a:buSzPts val="1400"/>
              <a:buChar char="○"/>
              <a:defRPr/>
            </a:lvl2pPr>
            <a:lvl3pPr indent="-317500" lvl="2" marL="1371600" rtl="0">
              <a:spcBef>
                <a:spcPts val="1600"/>
              </a:spcBef>
              <a:spcAft>
                <a:spcPts val="0"/>
              </a:spcAft>
              <a:buSzPts val="1400"/>
              <a:buChar char="■"/>
              <a:defRPr/>
            </a:lvl3pPr>
            <a:lvl4pPr indent="-317500" lvl="3" marL="1828800" rtl="0">
              <a:spcBef>
                <a:spcPts val="1600"/>
              </a:spcBef>
              <a:spcAft>
                <a:spcPts val="0"/>
              </a:spcAft>
              <a:buSzPts val="1400"/>
              <a:buChar char="●"/>
              <a:defRPr/>
            </a:lvl4pPr>
            <a:lvl5pPr indent="-317500" lvl="4" marL="2286000" rtl="0">
              <a:spcBef>
                <a:spcPts val="1600"/>
              </a:spcBef>
              <a:spcAft>
                <a:spcPts val="0"/>
              </a:spcAft>
              <a:buSzPts val="1400"/>
              <a:buChar char="○"/>
              <a:defRPr/>
            </a:lvl5pPr>
            <a:lvl6pPr indent="-317500" lvl="5" marL="2743200" rtl="0">
              <a:spcBef>
                <a:spcPts val="1600"/>
              </a:spcBef>
              <a:spcAft>
                <a:spcPts val="0"/>
              </a:spcAft>
              <a:buSzPts val="1400"/>
              <a:buChar char="■"/>
              <a:defRPr/>
            </a:lvl6pPr>
            <a:lvl7pPr indent="-317500" lvl="6" marL="3200400" rtl="0">
              <a:spcBef>
                <a:spcPts val="1600"/>
              </a:spcBef>
              <a:spcAft>
                <a:spcPts val="0"/>
              </a:spcAft>
              <a:buSzPts val="1400"/>
              <a:buChar char="●"/>
              <a:defRPr/>
            </a:lvl7pPr>
            <a:lvl8pPr indent="-317500" lvl="7" marL="3657600" rtl="0">
              <a:spcBef>
                <a:spcPts val="1600"/>
              </a:spcBef>
              <a:spcAft>
                <a:spcPts val="0"/>
              </a:spcAft>
              <a:buSzPts val="1400"/>
              <a:buChar char="○"/>
              <a:defRPr/>
            </a:lvl8pPr>
            <a:lvl9pPr indent="-317500" lvl="8" marL="4114800" rtl="0">
              <a:spcBef>
                <a:spcPts val="1600"/>
              </a:spcBef>
              <a:spcAft>
                <a:spcPts val="1600"/>
              </a:spcAft>
              <a:buSzPts val="1400"/>
              <a:buChar char="■"/>
              <a:defRPr/>
            </a:lvl9pPr>
          </a:lstStyle>
          <a:p/>
        </p:txBody>
      </p:sp>
      <p:sp>
        <p:nvSpPr>
          <p:cNvPr id="136" name="Google Shape;136;p25"/>
          <p:cNvSpPr txBox="1"/>
          <p:nvPr>
            <p:ph idx="3" type="body"/>
          </p:nvPr>
        </p:nvSpPr>
        <p:spPr>
          <a:xfrm>
            <a:off x="4533700" y="1603800"/>
            <a:ext cx="1691700" cy="1053300"/>
          </a:xfrm>
          <a:prstGeom prst="rect">
            <a:avLst/>
          </a:prstGeom>
        </p:spPr>
        <p:txBody>
          <a:bodyPr anchorCtr="0" anchor="t" bIns="91425" lIns="91425" spcFirstLastPara="1" rIns="91425" wrap="square" tIns="91425">
            <a:noAutofit/>
          </a:bodyPr>
          <a:lstStyle>
            <a:lvl1pPr indent="-342900" lvl="0" marL="457200" rtl="0">
              <a:spcBef>
                <a:spcPts val="0"/>
              </a:spcBef>
              <a:spcAft>
                <a:spcPts val="0"/>
              </a:spcAft>
              <a:buSzPts val="1800"/>
              <a:buChar char="●"/>
              <a:defRPr/>
            </a:lvl1pPr>
            <a:lvl2pPr indent="-317500" lvl="1" marL="914400" rtl="0">
              <a:spcBef>
                <a:spcPts val="1600"/>
              </a:spcBef>
              <a:spcAft>
                <a:spcPts val="0"/>
              </a:spcAft>
              <a:buSzPts val="1400"/>
              <a:buChar char="○"/>
              <a:defRPr/>
            </a:lvl2pPr>
            <a:lvl3pPr indent="-317500" lvl="2" marL="1371600" rtl="0">
              <a:spcBef>
                <a:spcPts val="1600"/>
              </a:spcBef>
              <a:spcAft>
                <a:spcPts val="0"/>
              </a:spcAft>
              <a:buSzPts val="1400"/>
              <a:buChar char="■"/>
              <a:defRPr/>
            </a:lvl3pPr>
            <a:lvl4pPr indent="-317500" lvl="3" marL="1828800" rtl="0">
              <a:spcBef>
                <a:spcPts val="1600"/>
              </a:spcBef>
              <a:spcAft>
                <a:spcPts val="0"/>
              </a:spcAft>
              <a:buSzPts val="1400"/>
              <a:buChar char="●"/>
              <a:defRPr/>
            </a:lvl4pPr>
            <a:lvl5pPr indent="-317500" lvl="4" marL="2286000" rtl="0">
              <a:spcBef>
                <a:spcPts val="1600"/>
              </a:spcBef>
              <a:spcAft>
                <a:spcPts val="0"/>
              </a:spcAft>
              <a:buSzPts val="1400"/>
              <a:buChar char="○"/>
              <a:defRPr/>
            </a:lvl5pPr>
            <a:lvl6pPr indent="-317500" lvl="5" marL="2743200" rtl="0">
              <a:spcBef>
                <a:spcPts val="1600"/>
              </a:spcBef>
              <a:spcAft>
                <a:spcPts val="0"/>
              </a:spcAft>
              <a:buSzPts val="1400"/>
              <a:buChar char="■"/>
              <a:defRPr/>
            </a:lvl6pPr>
            <a:lvl7pPr indent="-317500" lvl="6" marL="3200400" rtl="0">
              <a:spcBef>
                <a:spcPts val="1600"/>
              </a:spcBef>
              <a:spcAft>
                <a:spcPts val="0"/>
              </a:spcAft>
              <a:buSzPts val="1400"/>
              <a:buChar char="●"/>
              <a:defRPr/>
            </a:lvl7pPr>
            <a:lvl8pPr indent="-317500" lvl="7" marL="3657600" rtl="0">
              <a:spcBef>
                <a:spcPts val="1600"/>
              </a:spcBef>
              <a:spcAft>
                <a:spcPts val="0"/>
              </a:spcAft>
              <a:buSzPts val="1400"/>
              <a:buChar char="○"/>
              <a:defRPr/>
            </a:lvl8pPr>
            <a:lvl9pPr indent="-317500" lvl="8" marL="4114800" rtl="0">
              <a:spcBef>
                <a:spcPts val="1600"/>
              </a:spcBef>
              <a:spcAft>
                <a:spcPts val="1600"/>
              </a:spcAft>
              <a:buSzPts val="1400"/>
              <a:buChar char="■"/>
              <a:defRPr/>
            </a:lvl9pPr>
          </a:lstStyle>
          <a:p/>
        </p:txBody>
      </p:sp>
      <p:sp>
        <p:nvSpPr>
          <p:cNvPr id="137" name="Google Shape;137;p25"/>
          <p:cNvSpPr txBox="1"/>
          <p:nvPr>
            <p:ph idx="4" type="body"/>
          </p:nvPr>
        </p:nvSpPr>
        <p:spPr>
          <a:xfrm>
            <a:off x="6556675" y="3164375"/>
            <a:ext cx="1691700" cy="1053300"/>
          </a:xfrm>
          <a:prstGeom prst="rect">
            <a:avLst/>
          </a:prstGeom>
        </p:spPr>
        <p:txBody>
          <a:bodyPr anchorCtr="0" anchor="t" bIns="91425" lIns="91425" spcFirstLastPara="1" rIns="91425" wrap="square" tIns="91425">
            <a:noAutofit/>
          </a:bodyPr>
          <a:lstStyle>
            <a:lvl1pPr indent="-342900" lvl="0" marL="457200" rtl="0">
              <a:spcBef>
                <a:spcPts val="0"/>
              </a:spcBef>
              <a:spcAft>
                <a:spcPts val="0"/>
              </a:spcAft>
              <a:buSzPts val="1800"/>
              <a:buChar char="●"/>
              <a:defRPr/>
            </a:lvl1pPr>
            <a:lvl2pPr indent="-317500" lvl="1" marL="914400" rtl="0">
              <a:spcBef>
                <a:spcPts val="1600"/>
              </a:spcBef>
              <a:spcAft>
                <a:spcPts val="0"/>
              </a:spcAft>
              <a:buSzPts val="1400"/>
              <a:buChar char="○"/>
              <a:defRPr/>
            </a:lvl2pPr>
            <a:lvl3pPr indent="-317500" lvl="2" marL="1371600" rtl="0">
              <a:spcBef>
                <a:spcPts val="1600"/>
              </a:spcBef>
              <a:spcAft>
                <a:spcPts val="0"/>
              </a:spcAft>
              <a:buSzPts val="1400"/>
              <a:buChar char="■"/>
              <a:defRPr/>
            </a:lvl3pPr>
            <a:lvl4pPr indent="-317500" lvl="3" marL="1828800" rtl="0">
              <a:spcBef>
                <a:spcPts val="1600"/>
              </a:spcBef>
              <a:spcAft>
                <a:spcPts val="0"/>
              </a:spcAft>
              <a:buSzPts val="1400"/>
              <a:buChar char="●"/>
              <a:defRPr/>
            </a:lvl4pPr>
            <a:lvl5pPr indent="-317500" lvl="4" marL="2286000" rtl="0">
              <a:spcBef>
                <a:spcPts val="1600"/>
              </a:spcBef>
              <a:spcAft>
                <a:spcPts val="0"/>
              </a:spcAft>
              <a:buSzPts val="1400"/>
              <a:buChar char="○"/>
              <a:defRPr/>
            </a:lvl5pPr>
            <a:lvl6pPr indent="-317500" lvl="5" marL="2743200" rtl="0">
              <a:spcBef>
                <a:spcPts val="1600"/>
              </a:spcBef>
              <a:spcAft>
                <a:spcPts val="0"/>
              </a:spcAft>
              <a:buSzPts val="1400"/>
              <a:buChar char="■"/>
              <a:defRPr/>
            </a:lvl6pPr>
            <a:lvl7pPr indent="-317500" lvl="6" marL="3200400" rtl="0">
              <a:spcBef>
                <a:spcPts val="1600"/>
              </a:spcBef>
              <a:spcAft>
                <a:spcPts val="0"/>
              </a:spcAft>
              <a:buSzPts val="1400"/>
              <a:buChar char="●"/>
              <a:defRPr/>
            </a:lvl7pPr>
            <a:lvl8pPr indent="-317500" lvl="7" marL="3657600" rtl="0">
              <a:spcBef>
                <a:spcPts val="1600"/>
              </a:spcBef>
              <a:spcAft>
                <a:spcPts val="0"/>
              </a:spcAft>
              <a:buSzPts val="1400"/>
              <a:buChar char="○"/>
              <a:defRPr/>
            </a:lvl8pPr>
            <a:lvl9pPr indent="-317500" lvl="8" marL="4114800" rtl="0">
              <a:spcBef>
                <a:spcPts val="1600"/>
              </a:spcBef>
              <a:spcAft>
                <a:spcPts val="1600"/>
              </a:spcAft>
              <a:buSzPts val="1400"/>
              <a:buChar char="■"/>
              <a:defRPr/>
            </a:lvl9pPr>
          </a:lstStyle>
          <a:p/>
        </p:txBody>
      </p:sp>
      <p:sp>
        <p:nvSpPr>
          <p:cNvPr id="138" name="Google Shape;138;p25"/>
          <p:cNvSpPr txBox="1"/>
          <p:nvPr>
            <p:ph idx="12" type="sldNum"/>
          </p:nvPr>
        </p:nvSpPr>
        <p:spPr>
          <a:xfrm>
            <a:off x="8556784" y="4749851"/>
            <a:ext cx="548700" cy="393600"/>
          </a:xfrm>
          <a:prstGeom prst="rect">
            <a:avLst/>
          </a:prstGeom>
        </p:spPr>
        <p:txBody>
          <a:bodyPr anchorCtr="0" anchor="t" bIns="91425" lIns="91425" spcFirstLastPara="1" rIns="91425" wrap="square" tIns="91425">
            <a:noAutofit/>
          </a:bodyPr>
          <a:lstStyle>
            <a:lvl1pPr lvl="0">
              <a:buNone/>
              <a:defRPr sz="1300"/>
            </a:lvl1pPr>
            <a:lvl2pPr lvl="1">
              <a:buNone/>
              <a:defRPr sz="1300"/>
            </a:lvl2pPr>
            <a:lvl3pPr lvl="2">
              <a:buNone/>
              <a:defRPr sz="1300"/>
            </a:lvl3pPr>
            <a:lvl4pPr lvl="3">
              <a:buNone/>
              <a:defRPr sz="1300"/>
            </a:lvl4pPr>
            <a:lvl5pPr lvl="4">
              <a:buNone/>
              <a:defRPr sz="1300"/>
            </a:lvl5pPr>
            <a:lvl6pPr lvl="5">
              <a:buNone/>
              <a:defRPr sz="1300"/>
            </a:lvl6pPr>
            <a:lvl7pPr lvl="6">
              <a:buNone/>
              <a:defRPr sz="1300"/>
            </a:lvl7pPr>
            <a:lvl8pPr lvl="7">
              <a:buNone/>
              <a:defRPr sz="1300"/>
            </a:lvl8pPr>
            <a:lvl9pPr lvl="8">
              <a:buNone/>
              <a:defRPr sz="1300"/>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Q&amp;A">
  <p:cSld name="CUSTOM_2">
    <p:spTree>
      <p:nvGrpSpPr>
        <p:cNvPr id="139" name="Shape 139"/>
        <p:cNvGrpSpPr/>
        <p:nvPr/>
      </p:nvGrpSpPr>
      <p:grpSpPr>
        <a:xfrm>
          <a:off x="0" y="0"/>
          <a:ext cx="0" cy="0"/>
          <a:chOff x="0" y="0"/>
          <a:chExt cx="0" cy="0"/>
        </a:xfrm>
      </p:grpSpPr>
      <p:sp>
        <p:nvSpPr>
          <p:cNvPr id="140" name="Google Shape;140;p26"/>
          <p:cNvSpPr txBox="1"/>
          <p:nvPr>
            <p:ph type="title"/>
          </p:nvPr>
        </p:nvSpPr>
        <p:spPr>
          <a:xfrm>
            <a:off x="828850" y="2047075"/>
            <a:ext cx="2587200" cy="572700"/>
          </a:xfrm>
          <a:prstGeom prst="rect">
            <a:avLst/>
          </a:prstGeom>
        </p:spPr>
        <p:txBody>
          <a:bodyPr anchorCtr="0" anchor="t" bIns="91425" lIns="91425" spcFirstLastPara="1" rIns="91425" wrap="square" tIns="91425">
            <a:no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141" name="Google Shape;141;p26"/>
          <p:cNvSpPr txBox="1"/>
          <p:nvPr>
            <p:ph idx="12" type="sldNum"/>
          </p:nvPr>
        </p:nvSpPr>
        <p:spPr>
          <a:xfrm>
            <a:off x="8472303" y="4568875"/>
            <a:ext cx="360000" cy="4011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pic>
        <p:nvPicPr>
          <p:cNvPr id="142" name="Google Shape;142;p26"/>
          <p:cNvPicPr preferRelativeResize="0"/>
          <p:nvPr/>
        </p:nvPicPr>
        <p:blipFill>
          <a:blip r:embed="rId2">
            <a:alphaModFix/>
          </a:blip>
          <a:stretch>
            <a:fillRect/>
          </a:stretch>
        </p:blipFill>
        <p:spPr>
          <a:xfrm rot="-5400000">
            <a:off x="3299454" y="2456579"/>
            <a:ext cx="912600" cy="93584"/>
          </a:xfrm>
          <a:prstGeom prst="rect">
            <a:avLst/>
          </a:prstGeom>
          <a:noFill/>
          <a:ln>
            <a:noFill/>
          </a:ln>
        </p:spPr>
      </p:pic>
      <p:pic>
        <p:nvPicPr>
          <p:cNvPr id="143" name="Google Shape;143;p26"/>
          <p:cNvPicPr preferRelativeResize="0"/>
          <p:nvPr/>
        </p:nvPicPr>
        <p:blipFill rotWithShape="1">
          <a:blip r:embed="rId3">
            <a:alphaModFix/>
          </a:blip>
          <a:srcRect b="0" l="0" r="25160" t="0"/>
          <a:stretch/>
        </p:blipFill>
        <p:spPr>
          <a:xfrm>
            <a:off x="7865052" y="1014125"/>
            <a:ext cx="1278949" cy="2830899"/>
          </a:xfrm>
          <a:prstGeom prst="rect">
            <a:avLst/>
          </a:prstGeom>
          <a:noFill/>
          <a:ln>
            <a:noFill/>
          </a:ln>
        </p:spPr>
      </p:pic>
      <p:sp>
        <p:nvSpPr>
          <p:cNvPr id="144" name="Google Shape;144;p26"/>
          <p:cNvSpPr txBox="1"/>
          <p:nvPr>
            <p:ph idx="1" type="body"/>
          </p:nvPr>
        </p:nvSpPr>
        <p:spPr>
          <a:xfrm>
            <a:off x="4095475" y="1977125"/>
            <a:ext cx="3099600" cy="1114800"/>
          </a:xfrm>
          <a:prstGeom prst="rect">
            <a:avLst/>
          </a:prstGeom>
        </p:spPr>
        <p:txBody>
          <a:bodyPr anchorCtr="0" anchor="t" bIns="91425" lIns="91425" spcFirstLastPara="1" rIns="91425" wrap="square" tIns="91425">
            <a:noAutofit/>
          </a:bodyPr>
          <a:lstStyle>
            <a:lvl1pPr indent="-342900" lvl="0" marL="457200" rtl="0">
              <a:spcBef>
                <a:spcPts val="0"/>
              </a:spcBef>
              <a:spcAft>
                <a:spcPts val="0"/>
              </a:spcAft>
              <a:buSzPts val="1800"/>
              <a:buChar char="●"/>
              <a:defRPr/>
            </a:lvl1pPr>
            <a:lvl2pPr indent="-317500" lvl="1" marL="914400" rtl="0">
              <a:spcBef>
                <a:spcPts val="1600"/>
              </a:spcBef>
              <a:spcAft>
                <a:spcPts val="0"/>
              </a:spcAft>
              <a:buSzPts val="1400"/>
              <a:buChar char="○"/>
              <a:defRPr/>
            </a:lvl2pPr>
            <a:lvl3pPr indent="-317500" lvl="2" marL="1371600" rtl="0">
              <a:spcBef>
                <a:spcPts val="1600"/>
              </a:spcBef>
              <a:spcAft>
                <a:spcPts val="0"/>
              </a:spcAft>
              <a:buSzPts val="1400"/>
              <a:buChar char="■"/>
              <a:defRPr/>
            </a:lvl3pPr>
            <a:lvl4pPr indent="-317500" lvl="3" marL="1828800" rtl="0">
              <a:spcBef>
                <a:spcPts val="1600"/>
              </a:spcBef>
              <a:spcAft>
                <a:spcPts val="0"/>
              </a:spcAft>
              <a:buSzPts val="1400"/>
              <a:buChar char="●"/>
              <a:defRPr/>
            </a:lvl4pPr>
            <a:lvl5pPr indent="-317500" lvl="4" marL="2286000" rtl="0">
              <a:spcBef>
                <a:spcPts val="1600"/>
              </a:spcBef>
              <a:spcAft>
                <a:spcPts val="0"/>
              </a:spcAft>
              <a:buSzPts val="1400"/>
              <a:buChar char="○"/>
              <a:defRPr/>
            </a:lvl5pPr>
            <a:lvl6pPr indent="-317500" lvl="5" marL="2743200" rtl="0">
              <a:spcBef>
                <a:spcPts val="1600"/>
              </a:spcBef>
              <a:spcAft>
                <a:spcPts val="0"/>
              </a:spcAft>
              <a:buSzPts val="1400"/>
              <a:buChar char="■"/>
              <a:defRPr/>
            </a:lvl6pPr>
            <a:lvl7pPr indent="-317500" lvl="6" marL="3200400" rtl="0">
              <a:spcBef>
                <a:spcPts val="1600"/>
              </a:spcBef>
              <a:spcAft>
                <a:spcPts val="0"/>
              </a:spcAft>
              <a:buSzPts val="1400"/>
              <a:buChar char="●"/>
              <a:defRPr/>
            </a:lvl7pPr>
            <a:lvl8pPr indent="-317500" lvl="7" marL="3657600" rtl="0">
              <a:spcBef>
                <a:spcPts val="1600"/>
              </a:spcBef>
              <a:spcAft>
                <a:spcPts val="0"/>
              </a:spcAft>
              <a:buSzPts val="1400"/>
              <a:buChar char="○"/>
              <a:defRPr/>
            </a:lvl8pPr>
            <a:lvl9pPr indent="-317500" lvl="8" marL="4114800" rtl="0">
              <a:spcBef>
                <a:spcPts val="1600"/>
              </a:spcBef>
              <a:spcAft>
                <a:spcPts val="1600"/>
              </a:spcAft>
              <a:buSzPts val="1400"/>
              <a:buChar char="■"/>
              <a:defRPr/>
            </a:lvl9pPr>
          </a:lstStyle>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hank you/Closeout 1">
  <p:cSld name="BLANK_1">
    <p:spTree>
      <p:nvGrpSpPr>
        <p:cNvPr id="145" name="Shape 145"/>
        <p:cNvGrpSpPr/>
        <p:nvPr/>
      </p:nvGrpSpPr>
      <p:grpSpPr>
        <a:xfrm>
          <a:off x="0" y="0"/>
          <a:ext cx="0" cy="0"/>
          <a:chOff x="0" y="0"/>
          <a:chExt cx="0" cy="0"/>
        </a:xfrm>
      </p:grpSpPr>
      <p:sp>
        <p:nvSpPr>
          <p:cNvPr id="146" name="Google Shape;146;p27"/>
          <p:cNvSpPr txBox="1"/>
          <p:nvPr>
            <p:ph idx="1" type="body"/>
          </p:nvPr>
        </p:nvSpPr>
        <p:spPr>
          <a:xfrm>
            <a:off x="263300" y="4348575"/>
            <a:ext cx="6051300" cy="594600"/>
          </a:xfrm>
          <a:prstGeom prst="rect">
            <a:avLst/>
          </a:prstGeom>
        </p:spPr>
        <p:txBody>
          <a:bodyPr anchorCtr="0" anchor="t" bIns="91425" lIns="91425" spcFirstLastPara="1" rIns="91425" wrap="square" tIns="91425">
            <a:noAutofit/>
          </a:bodyPr>
          <a:lstStyle>
            <a:lvl1pPr indent="-342900" lvl="0" marL="457200" rtl="0">
              <a:spcBef>
                <a:spcPts val="0"/>
              </a:spcBef>
              <a:spcAft>
                <a:spcPts val="0"/>
              </a:spcAft>
              <a:buSzPts val="1800"/>
              <a:buChar char="●"/>
              <a:defRPr/>
            </a:lvl1pPr>
            <a:lvl2pPr indent="-317500" lvl="1" marL="914400" rtl="0">
              <a:spcBef>
                <a:spcPts val="1600"/>
              </a:spcBef>
              <a:spcAft>
                <a:spcPts val="0"/>
              </a:spcAft>
              <a:buSzPts val="1400"/>
              <a:buChar char="○"/>
              <a:defRPr/>
            </a:lvl2pPr>
            <a:lvl3pPr indent="-317500" lvl="2" marL="1371600" rtl="0">
              <a:spcBef>
                <a:spcPts val="1600"/>
              </a:spcBef>
              <a:spcAft>
                <a:spcPts val="0"/>
              </a:spcAft>
              <a:buSzPts val="1400"/>
              <a:buChar char="■"/>
              <a:defRPr/>
            </a:lvl3pPr>
            <a:lvl4pPr indent="-317500" lvl="3" marL="1828800" rtl="0">
              <a:spcBef>
                <a:spcPts val="1600"/>
              </a:spcBef>
              <a:spcAft>
                <a:spcPts val="0"/>
              </a:spcAft>
              <a:buSzPts val="1400"/>
              <a:buChar char="●"/>
              <a:defRPr/>
            </a:lvl4pPr>
            <a:lvl5pPr indent="-317500" lvl="4" marL="2286000" rtl="0">
              <a:spcBef>
                <a:spcPts val="1600"/>
              </a:spcBef>
              <a:spcAft>
                <a:spcPts val="0"/>
              </a:spcAft>
              <a:buSzPts val="1400"/>
              <a:buChar char="○"/>
              <a:defRPr/>
            </a:lvl5pPr>
            <a:lvl6pPr indent="-317500" lvl="5" marL="2743200" rtl="0">
              <a:spcBef>
                <a:spcPts val="1600"/>
              </a:spcBef>
              <a:spcAft>
                <a:spcPts val="0"/>
              </a:spcAft>
              <a:buSzPts val="1400"/>
              <a:buChar char="■"/>
              <a:defRPr/>
            </a:lvl6pPr>
            <a:lvl7pPr indent="-317500" lvl="6" marL="3200400" rtl="0">
              <a:spcBef>
                <a:spcPts val="1600"/>
              </a:spcBef>
              <a:spcAft>
                <a:spcPts val="0"/>
              </a:spcAft>
              <a:buSzPts val="1400"/>
              <a:buChar char="●"/>
              <a:defRPr/>
            </a:lvl7pPr>
            <a:lvl8pPr indent="-317500" lvl="7" marL="3657600" rtl="0">
              <a:spcBef>
                <a:spcPts val="1600"/>
              </a:spcBef>
              <a:spcAft>
                <a:spcPts val="0"/>
              </a:spcAft>
              <a:buSzPts val="1400"/>
              <a:buChar char="○"/>
              <a:defRPr/>
            </a:lvl8pPr>
            <a:lvl9pPr indent="-317500" lvl="8" marL="4114800" rtl="0">
              <a:spcBef>
                <a:spcPts val="1600"/>
              </a:spcBef>
              <a:spcAft>
                <a:spcPts val="1600"/>
              </a:spcAft>
              <a:buSzPts val="1400"/>
              <a:buChar char="■"/>
              <a:defRPr/>
            </a:lvl9pPr>
          </a:lstStyle>
          <a:p/>
        </p:txBody>
      </p:sp>
      <p:sp>
        <p:nvSpPr>
          <p:cNvPr id="147" name="Google Shape;147;p27"/>
          <p:cNvSpPr txBox="1"/>
          <p:nvPr>
            <p:ph idx="2" type="body"/>
          </p:nvPr>
        </p:nvSpPr>
        <p:spPr>
          <a:xfrm>
            <a:off x="4970950" y="1946900"/>
            <a:ext cx="3231600" cy="641100"/>
          </a:xfrm>
          <a:prstGeom prst="rect">
            <a:avLst/>
          </a:prstGeom>
        </p:spPr>
        <p:txBody>
          <a:bodyPr anchorCtr="0" anchor="t" bIns="91425" lIns="91425" spcFirstLastPara="1" rIns="91425" wrap="square" tIns="91425">
            <a:noAutofit/>
          </a:bodyPr>
          <a:lstStyle>
            <a:lvl1pPr indent="-342900" lvl="0" marL="457200">
              <a:spcBef>
                <a:spcPts val="0"/>
              </a:spcBef>
              <a:spcAft>
                <a:spcPts val="0"/>
              </a:spcAft>
              <a:buSzPts val="1800"/>
              <a:buChar char="●"/>
              <a:defRPr/>
            </a:lvl1pPr>
            <a:lvl2pPr indent="-317500" lvl="1" marL="914400">
              <a:spcBef>
                <a:spcPts val="1600"/>
              </a:spcBef>
              <a:spcAft>
                <a:spcPts val="0"/>
              </a:spcAft>
              <a:buSzPts val="1400"/>
              <a:buChar char="○"/>
              <a:defRPr/>
            </a:lvl2pPr>
            <a:lvl3pPr indent="-317500" lvl="2" marL="1371600">
              <a:spcBef>
                <a:spcPts val="1600"/>
              </a:spcBef>
              <a:spcAft>
                <a:spcPts val="0"/>
              </a:spcAft>
              <a:buSzPts val="1400"/>
              <a:buChar char="■"/>
              <a:defRPr/>
            </a:lvl3pPr>
            <a:lvl4pPr indent="-317500" lvl="3" marL="1828800">
              <a:spcBef>
                <a:spcPts val="1600"/>
              </a:spcBef>
              <a:spcAft>
                <a:spcPts val="0"/>
              </a:spcAft>
              <a:buSzPts val="1400"/>
              <a:buChar char="●"/>
              <a:defRPr/>
            </a:lvl4pPr>
            <a:lvl5pPr indent="-317500" lvl="4" marL="2286000">
              <a:spcBef>
                <a:spcPts val="1600"/>
              </a:spcBef>
              <a:spcAft>
                <a:spcPts val="0"/>
              </a:spcAft>
              <a:buSzPts val="1400"/>
              <a:buChar char="○"/>
              <a:defRPr/>
            </a:lvl5pPr>
            <a:lvl6pPr indent="-317500" lvl="5" marL="2743200">
              <a:spcBef>
                <a:spcPts val="1600"/>
              </a:spcBef>
              <a:spcAft>
                <a:spcPts val="0"/>
              </a:spcAft>
              <a:buSzPts val="1400"/>
              <a:buChar char="■"/>
              <a:defRPr/>
            </a:lvl6pPr>
            <a:lvl7pPr indent="-317500" lvl="6" marL="3200400">
              <a:spcBef>
                <a:spcPts val="1600"/>
              </a:spcBef>
              <a:spcAft>
                <a:spcPts val="0"/>
              </a:spcAft>
              <a:buSzPts val="1400"/>
              <a:buChar char="●"/>
              <a:defRPr/>
            </a:lvl7pPr>
            <a:lvl8pPr indent="-317500" lvl="7" marL="3657600">
              <a:spcBef>
                <a:spcPts val="1600"/>
              </a:spcBef>
              <a:spcAft>
                <a:spcPts val="0"/>
              </a:spcAft>
              <a:buSzPts val="1400"/>
              <a:buChar char="○"/>
              <a:defRPr/>
            </a:lvl8pPr>
            <a:lvl9pPr indent="-317500" lvl="8" marL="4114800">
              <a:spcBef>
                <a:spcPts val="1600"/>
              </a:spcBef>
              <a:spcAft>
                <a:spcPts val="1600"/>
              </a:spcAft>
              <a:buSzPts val="1400"/>
              <a:buChar char="■"/>
              <a:defRPr/>
            </a:lvl9pPr>
          </a:lstStyle>
          <a:p/>
        </p:txBody>
      </p:sp>
      <p:sp>
        <p:nvSpPr>
          <p:cNvPr id="148" name="Google Shape;148;p27"/>
          <p:cNvSpPr txBox="1"/>
          <p:nvPr>
            <p:ph type="title"/>
          </p:nvPr>
        </p:nvSpPr>
        <p:spPr>
          <a:xfrm>
            <a:off x="849850" y="1800838"/>
            <a:ext cx="3806700" cy="742500"/>
          </a:xfrm>
          <a:prstGeom prst="rect">
            <a:avLst/>
          </a:prstGeom>
        </p:spPr>
        <p:txBody>
          <a:bodyPr anchorCtr="0" anchor="t" bIns="91425" lIns="91425" spcFirstLastPara="1" rIns="91425" wrap="square" tIns="91425">
            <a:noAutofit/>
          </a:bodyPr>
          <a:lstStyle>
            <a:lvl1pPr lvl="0">
              <a:spcBef>
                <a:spcPts val="0"/>
              </a:spcBef>
              <a:spcAft>
                <a:spcPts val="0"/>
              </a:spcAft>
              <a:buSzPts val="2800"/>
              <a:buNone/>
              <a:defRPr/>
            </a:lvl1pPr>
            <a:lvl2pPr lvl="1">
              <a:spcBef>
                <a:spcPts val="0"/>
              </a:spcBef>
              <a:spcAft>
                <a:spcPts val="0"/>
              </a:spcAft>
              <a:buSzPts val="2800"/>
              <a:buNone/>
              <a:defRPr>
                <a:latin typeface="Lato"/>
                <a:ea typeface="Lato"/>
                <a:cs typeface="Lato"/>
                <a:sym typeface="Lato"/>
              </a:defRPr>
            </a:lvl2pPr>
            <a:lvl3pPr lvl="2">
              <a:spcBef>
                <a:spcPts val="0"/>
              </a:spcBef>
              <a:spcAft>
                <a:spcPts val="0"/>
              </a:spcAft>
              <a:buSzPts val="2800"/>
              <a:buNone/>
              <a:defRPr>
                <a:latin typeface="Lato"/>
                <a:ea typeface="Lato"/>
                <a:cs typeface="Lato"/>
                <a:sym typeface="Lato"/>
              </a:defRPr>
            </a:lvl3pPr>
            <a:lvl4pPr lvl="3">
              <a:spcBef>
                <a:spcPts val="0"/>
              </a:spcBef>
              <a:spcAft>
                <a:spcPts val="0"/>
              </a:spcAft>
              <a:buSzPts val="2800"/>
              <a:buNone/>
              <a:defRPr>
                <a:latin typeface="Lato"/>
                <a:ea typeface="Lato"/>
                <a:cs typeface="Lato"/>
                <a:sym typeface="Lato"/>
              </a:defRPr>
            </a:lvl4pPr>
            <a:lvl5pPr lvl="4">
              <a:spcBef>
                <a:spcPts val="0"/>
              </a:spcBef>
              <a:spcAft>
                <a:spcPts val="0"/>
              </a:spcAft>
              <a:buSzPts val="2800"/>
              <a:buNone/>
              <a:defRPr>
                <a:latin typeface="Lato"/>
                <a:ea typeface="Lato"/>
                <a:cs typeface="Lato"/>
                <a:sym typeface="Lato"/>
              </a:defRPr>
            </a:lvl5pPr>
            <a:lvl6pPr lvl="5">
              <a:spcBef>
                <a:spcPts val="0"/>
              </a:spcBef>
              <a:spcAft>
                <a:spcPts val="0"/>
              </a:spcAft>
              <a:buSzPts val="2800"/>
              <a:buNone/>
              <a:defRPr>
                <a:latin typeface="Lato"/>
                <a:ea typeface="Lato"/>
                <a:cs typeface="Lato"/>
                <a:sym typeface="Lato"/>
              </a:defRPr>
            </a:lvl6pPr>
            <a:lvl7pPr lvl="6">
              <a:spcBef>
                <a:spcPts val="0"/>
              </a:spcBef>
              <a:spcAft>
                <a:spcPts val="0"/>
              </a:spcAft>
              <a:buSzPts val="2800"/>
              <a:buNone/>
              <a:defRPr>
                <a:latin typeface="Lato"/>
                <a:ea typeface="Lato"/>
                <a:cs typeface="Lato"/>
                <a:sym typeface="Lato"/>
              </a:defRPr>
            </a:lvl7pPr>
            <a:lvl8pPr lvl="7">
              <a:spcBef>
                <a:spcPts val="0"/>
              </a:spcBef>
              <a:spcAft>
                <a:spcPts val="0"/>
              </a:spcAft>
              <a:buSzPts val="2800"/>
              <a:buNone/>
              <a:defRPr>
                <a:latin typeface="Lato"/>
                <a:ea typeface="Lato"/>
                <a:cs typeface="Lato"/>
                <a:sym typeface="Lato"/>
              </a:defRPr>
            </a:lvl8pPr>
            <a:lvl9pPr lvl="8">
              <a:spcBef>
                <a:spcPts val="0"/>
              </a:spcBef>
              <a:spcAft>
                <a:spcPts val="0"/>
              </a:spcAft>
              <a:buSzPts val="2800"/>
              <a:buNone/>
              <a:defRPr>
                <a:latin typeface="Lato"/>
                <a:ea typeface="Lato"/>
                <a:cs typeface="Lato"/>
                <a:sym typeface="Lato"/>
              </a:defRPr>
            </a:lvl9pPr>
          </a:lstStyle>
          <a:p/>
        </p:txBody>
      </p:sp>
      <p:sp>
        <p:nvSpPr>
          <p:cNvPr id="149" name="Google Shape;149;p27"/>
          <p:cNvSpPr txBox="1"/>
          <p:nvPr>
            <p:ph idx="12" type="sldNum"/>
          </p:nvPr>
        </p:nvSpPr>
        <p:spPr>
          <a:xfrm>
            <a:off x="8472303" y="4568875"/>
            <a:ext cx="360000" cy="4011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pic>
        <p:nvPicPr>
          <p:cNvPr id="150" name="Google Shape;150;p27"/>
          <p:cNvPicPr preferRelativeResize="0"/>
          <p:nvPr/>
        </p:nvPicPr>
        <p:blipFill>
          <a:blip r:embed="rId2">
            <a:alphaModFix/>
          </a:blip>
          <a:stretch>
            <a:fillRect/>
          </a:stretch>
        </p:blipFill>
        <p:spPr>
          <a:xfrm>
            <a:off x="406200" y="471425"/>
            <a:ext cx="2374100" cy="641000"/>
          </a:xfrm>
          <a:prstGeom prst="rect">
            <a:avLst/>
          </a:prstGeom>
          <a:noFill/>
          <a:ln>
            <a:noFill/>
          </a:ln>
        </p:spPr>
      </p:pic>
      <p:sp>
        <p:nvSpPr>
          <p:cNvPr id="151" name="Google Shape;151;p27"/>
          <p:cNvSpPr txBox="1"/>
          <p:nvPr/>
        </p:nvSpPr>
        <p:spPr>
          <a:xfrm>
            <a:off x="6314700" y="224100"/>
            <a:ext cx="2517600" cy="594600"/>
          </a:xfrm>
          <a:prstGeom prst="rect">
            <a:avLst/>
          </a:prstGeom>
          <a:noFill/>
          <a:ln>
            <a:noFill/>
          </a:ln>
        </p:spPr>
        <p:txBody>
          <a:bodyPr anchorCtr="0" anchor="t" bIns="91425" lIns="91425" spcFirstLastPara="1" rIns="91425" wrap="square" tIns="91425">
            <a:noAutofit/>
          </a:bodyPr>
          <a:lstStyle/>
          <a:p>
            <a:pPr indent="0" lvl="0" marL="0" rtl="0" algn="r">
              <a:lnSpc>
                <a:spcPct val="115000"/>
              </a:lnSpc>
              <a:spcBef>
                <a:spcPts val="0"/>
              </a:spcBef>
              <a:spcAft>
                <a:spcPts val="1600"/>
              </a:spcAft>
              <a:buNone/>
            </a:pPr>
            <a:r>
              <a:rPr b="1" lang="en" sz="2800">
                <a:solidFill>
                  <a:srgbClr val="434343"/>
                </a:solidFill>
              </a:rPr>
              <a:t>rhntc.org</a:t>
            </a:r>
            <a:endParaRPr b="1" sz="2800">
              <a:solidFill>
                <a:srgbClr val="434343"/>
              </a:solidFill>
            </a:endParaRPr>
          </a:p>
        </p:txBody>
      </p:sp>
      <p:sp>
        <p:nvSpPr>
          <p:cNvPr id="152" name="Google Shape;152;p27"/>
          <p:cNvSpPr txBox="1"/>
          <p:nvPr>
            <p:ph idx="3" type="subTitle"/>
          </p:nvPr>
        </p:nvSpPr>
        <p:spPr>
          <a:xfrm>
            <a:off x="849850" y="3231750"/>
            <a:ext cx="3170700" cy="879600"/>
          </a:xfrm>
          <a:prstGeom prst="rect">
            <a:avLst/>
          </a:prstGeom>
        </p:spPr>
        <p:txBody>
          <a:bodyPr anchorCtr="0" anchor="t" bIns="91425" lIns="91425" spcFirstLastPara="1" rIns="91425" wrap="square" tIns="91425">
            <a:noAutofit/>
          </a:bodyPr>
          <a:lstStyle>
            <a:lvl1pPr lvl="0" rtl="0">
              <a:spcBef>
                <a:spcPts val="0"/>
              </a:spcBef>
              <a:spcAft>
                <a:spcPts val="0"/>
              </a:spcAft>
              <a:buSzPts val="1600"/>
              <a:buNone/>
              <a:defRPr sz="1600"/>
            </a:lvl1pPr>
            <a:lvl2pPr lvl="1" rtl="0">
              <a:spcBef>
                <a:spcPts val="1600"/>
              </a:spcBef>
              <a:spcAft>
                <a:spcPts val="0"/>
              </a:spcAft>
              <a:buSzPts val="1400"/>
              <a:buNone/>
              <a:defRPr/>
            </a:lvl2pPr>
            <a:lvl3pPr lvl="2" rtl="0">
              <a:spcBef>
                <a:spcPts val="1600"/>
              </a:spcBef>
              <a:spcAft>
                <a:spcPts val="0"/>
              </a:spcAft>
              <a:buSzPts val="1400"/>
              <a:buNone/>
              <a:defRPr/>
            </a:lvl3pPr>
            <a:lvl4pPr lvl="3" rtl="0">
              <a:spcBef>
                <a:spcPts val="1600"/>
              </a:spcBef>
              <a:spcAft>
                <a:spcPts val="0"/>
              </a:spcAft>
              <a:buSzPts val="1400"/>
              <a:buNone/>
              <a:defRPr/>
            </a:lvl4pPr>
            <a:lvl5pPr lvl="4" rtl="0">
              <a:spcBef>
                <a:spcPts val="1600"/>
              </a:spcBef>
              <a:spcAft>
                <a:spcPts val="0"/>
              </a:spcAft>
              <a:buSzPts val="1400"/>
              <a:buNone/>
              <a:defRPr/>
            </a:lvl5pPr>
            <a:lvl6pPr lvl="5" rtl="0">
              <a:spcBef>
                <a:spcPts val="1600"/>
              </a:spcBef>
              <a:spcAft>
                <a:spcPts val="0"/>
              </a:spcAft>
              <a:buSzPts val="1400"/>
              <a:buNone/>
              <a:defRPr/>
            </a:lvl6pPr>
            <a:lvl7pPr lvl="6" rtl="0">
              <a:spcBef>
                <a:spcPts val="1600"/>
              </a:spcBef>
              <a:spcAft>
                <a:spcPts val="0"/>
              </a:spcAft>
              <a:buSzPts val="1400"/>
              <a:buNone/>
              <a:defRPr/>
            </a:lvl7pPr>
            <a:lvl8pPr lvl="7" rtl="0">
              <a:spcBef>
                <a:spcPts val="1600"/>
              </a:spcBef>
              <a:spcAft>
                <a:spcPts val="0"/>
              </a:spcAft>
              <a:buSzPts val="1400"/>
              <a:buNone/>
              <a:defRPr/>
            </a:lvl8pPr>
            <a:lvl9pPr lvl="8" rtl="0">
              <a:spcBef>
                <a:spcPts val="1600"/>
              </a:spcBef>
              <a:spcAft>
                <a:spcPts val="1600"/>
              </a:spcAft>
              <a:buSzPts val="1400"/>
              <a:buNone/>
              <a:defRPr/>
            </a:lvl9pPr>
          </a:lstStyle>
          <a:p/>
        </p:txBody>
      </p:sp>
      <p:sp>
        <p:nvSpPr>
          <p:cNvPr id="153" name="Google Shape;153;p27"/>
          <p:cNvSpPr txBox="1"/>
          <p:nvPr/>
        </p:nvSpPr>
        <p:spPr>
          <a:xfrm>
            <a:off x="849850" y="2877350"/>
            <a:ext cx="3107100" cy="3609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1900">
                <a:solidFill>
                  <a:srgbClr val="434343"/>
                </a:solidFill>
              </a:rPr>
              <a:t>CONTACT US</a:t>
            </a:r>
            <a:endParaRPr sz="100"/>
          </a:p>
        </p:txBody>
      </p:sp>
      <p:pic>
        <p:nvPicPr>
          <p:cNvPr id="154" name="Google Shape;154;p27"/>
          <p:cNvPicPr preferRelativeResize="0"/>
          <p:nvPr/>
        </p:nvPicPr>
        <p:blipFill>
          <a:blip r:embed="rId3">
            <a:alphaModFix/>
          </a:blip>
          <a:stretch>
            <a:fillRect/>
          </a:stretch>
        </p:blipFill>
        <p:spPr>
          <a:xfrm rot="5400000">
            <a:off x="4201005" y="2131730"/>
            <a:ext cx="1087600" cy="90900"/>
          </a:xfrm>
          <a:prstGeom prst="rect">
            <a:avLst/>
          </a:prstGeom>
          <a:noFill/>
          <a:ln>
            <a:noFill/>
          </a:ln>
        </p:spPr>
      </p:pic>
    </p:spTree>
  </p:cSld>
  <p:clrMapOvr>
    <a:masterClrMapping/>
  </p:clrMapOvr>
</p:sldLayout>
</file>

<file path=ppt/slideLayouts/slideLayout2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How to Contact Us">
  <p:cSld name="CUSTOM_4">
    <p:spTree>
      <p:nvGrpSpPr>
        <p:cNvPr id="155" name="Shape 155"/>
        <p:cNvGrpSpPr/>
        <p:nvPr/>
      </p:nvGrpSpPr>
      <p:grpSpPr>
        <a:xfrm>
          <a:off x="0" y="0"/>
          <a:ext cx="0" cy="0"/>
          <a:chOff x="0" y="0"/>
          <a:chExt cx="0" cy="0"/>
        </a:xfrm>
      </p:grpSpPr>
      <p:sp>
        <p:nvSpPr>
          <p:cNvPr id="156" name="Google Shape;156;p28"/>
          <p:cNvSpPr txBox="1"/>
          <p:nvPr>
            <p:ph type="title"/>
          </p:nvPr>
        </p:nvSpPr>
        <p:spPr>
          <a:xfrm>
            <a:off x="356616" y="1115568"/>
            <a:ext cx="8520600" cy="572700"/>
          </a:xfrm>
          <a:prstGeom prst="rect">
            <a:avLst/>
          </a:prstGeom>
        </p:spPr>
        <p:txBody>
          <a:bodyPr anchorCtr="0" anchor="t" bIns="91425" lIns="91425" spcFirstLastPara="1" rIns="91425" wrap="square" tIns="91425">
            <a:noAutofit/>
          </a:bodyPr>
          <a:lstStyle>
            <a:lvl1pPr lvl="0">
              <a:spcBef>
                <a:spcPts val="0"/>
              </a:spcBef>
              <a:spcAft>
                <a:spcPts val="0"/>
              </a:spcAft>
              <a:buSzPts val="2800"/>
              <a:buNone/>
              <a:defRPr/>
            </a:lvl1pPr>
            <a:lvl2pPr lvl="1">
              <a:spcBef>
                <a:spcPts val="0"/>
              </a:spcBef>
              <a:spcAft>
                <a:spcPts val="0"/>
              </a:spcAft>
              <a:buSzPts val="2800"/>
              <a:buNone/>
              <a:defRPr>
                <a:latin typeface="Lato"/>
                <a:ea typeface="Lato"/>
                <a:cs typeface="Lato"/>
                <a:sym typeface="Lato"/>
              </a:defRPr>
            </a:lvl2pPr>
            <a:lvl3pPr lvl="2">
              <a:spcBef>
                <a:spcPts val="0"/>
              </a:spcBef>
              <a:spcAft>
                <a:spcPts val="0"/>
              </a:spcAft>
              <a:buSzPts val="2800"/>
              <a:buNone/>
              <a:defRPr>
                <a:latin typeface="Lato"/>
                <a:ea typeface="Lato"/>
                <a:cs typeface="Lato"/>
                <a:sym typeface="Lato"/>
              </a:defRPr>
            </a:lvl3pPr>
            <a:lvl4pPr lvl="3">
              <a:spcBef>
                <a:spcPts val="0"/>
              </a:spcBef>
              <a:spcAft>
                <a:spcPts val="0"/>
              </a:spcAft>
              <a:buSzPts val="2800"/>
              <a:buNone/>
              <a:defRPr>
                <a:latin typeface="Lato"/>
                <a:ea typeface="Lato"/>
                <a:cs typeface="Lato"/>
                <a:sym typeface="Lato"/>
              </a:defRPr>
            </a:lvl4pPr>
            <a:lvl5pPr lvl="4">
              <a:spcBef>
                <a:spcPts val="0"/>
              </a:spcBef>
              <a:spcAft>
                <a:spcPts val="0"/>
              </a:spcAft>
              <a:buSzPts val="2800"/>
              <a:buNone/>
              <a:defRPr>
                <a:latin typeface="Lato"/>
                <a:ea typeface="Lato"/>
                <a:cs typeface="Lato"/>
                <a:sym typeface="Lato"/>
              </a:defRPr>
            </a:lvl5pPr>
            <a:lvl6pPr lvl="5">
              <a:spcBef>
                <a:spcPts val="0"/>
              </a:spcBef>
              <a:spcAft>
                <a:spcPts val="0"/>
              </a:spcAft>
              <a:buSzPts val="2800"/>
              <a:buNone/>
              <a:defRPr>
                <a:latin typeface="Lato"/>
                <a:ea typeface="Lato"/>
                <a:cs typeface="Lato"/>
                <a:sym typeface="Lato"/>
              </a:defRPr>
            </a:lvl6pPr>
            <a:lvl7pPr lvl="6">
              <a:spcBef>
                <a:spcPts val="0"/>
              </a:spcBef>
              <a:spcAft>
                <a:spcPts val="0"/>
              </a:spcAft>
              <a:buSzPts val="2800"/>
              <a:buNone/>
              <a:defRPr>
                <a:latin typeface="Lato"/>
                <a:ea typeface="Lato"/>
                <a:cs typeface="Lato"/>
                <a:sym typeface="Lato"/>
              </a:defRPr>
            </a:lvl7pPr>
            <a:lvl8pPr lvl="7">
              <a:spcBef>
                <a:spcPts val="0"/>
              </a:spcBef>
              <a:spcAft>
                <a:spcPts val="0"/>
              </a:spcAft>
              <a:buSzPts val="2800"/>
              <a:buNone/>
              <a:defRPr>
                <a:latin typeface="Lato"/>
                <a:ea typeface="Lato"/>
                <a:cs typeface="Lato"/>
                <a:sym typeface="Lato"/>
              </a:defRPr>
            </a:lvl8pPr>
            <a:lvl9pPr lvl="8">
              <a:spcBef>
                <a:spcPts val="0"/>
              </a:spcBef>
              <a:spcAft>
                <a:spcPts val="0"/>
              </a:spcAft>
              <a:buSzPts val="2800"/>
              <a:buNone/>
              <a:defRPr>
                <a:latin typeface="Lato"/>
                <a:ea typeface="Lato"/>
                <a:cs typeface="Lato"/>
                <a:sym typeface="Lato"/>
              </a:defRPr>
            </a:lvl9pPr>
          </a:lstStyle>
          <a:p/>
        </p:txBody>
      </p:sp>
      <p:pic>
        <p:nvPicPr>
          <p:cNvPr id="157" name="Google Shape;157;p28"/>
          <p:cNvPicPr preferRelativeResize="0"/>
          <p:nvPr/>
        </p:nvPicPr>
        <p:blipFill>
          <a:blip r:embed="rId2">
            <a:alphaModFix/>
          </a:blip>
          <a:stretch>
            <a:fillRect/>
          </a:stretch>
        </p:blipFill>
        <p:spPr>
          <a:xfrm>
            <a:off x="466563" y="2320435"/>
            <a:ext cx="1282224" cy="744625"/>
          </a:xfrm>
          <a:prstGeom prst="rect">
            <a:avLst/>
          </a:prstGeom>
          <a:noFill/>
          <a:ln>
            <a:noFill/>
          </a:ln>
        </p:spPr>
      </p:pic>
      <p:pic>
        <p:nvPicPr>
          <p:cNvPr id="158" name="Google Shape;158;p28"/>
          <p:cNvPicPr preferRelativeResize="0"/>
          <p:nvPr/>
        </p:nvPicPr>
        <p:blipFill>
          <a:blip r:embed="rId3">
            <a:alphaModFix/>
          </a:blip>
          <a:stretch>
            <a:fillRect/>
          </a:stretch>
        </p:blipFill>
        <p:spPr>
          <a:xfrm>
            <a:off x="2519968" y="2093746"/>
            <a:ext cx="908376" cy="914000"/>
          </a:xfrm>
          <a:prstGeom prst="rect">
            <a:avLst/>
          </a:prstGeom>
          <a:noFill/>
          <a:ln>
            <a:noFill/>
          </a:ln>
        </p:spPr>
      </p:pic>
      <p:pic>
        <p:nvPicPr>
          <p:cNvPr id="159" name="Google Shape;159;p28"/>
          <p:cNvPicPr preferRelativeResize="0"/>
          <p:nvPr/>
        </p:nvPicPr>
        <p:blipFill>
          <a:blip r:embed="rId4">
            <a:alphaModFix/>
          </a:blip>
          <a:stretch>
            <a:fillRect/>
          </a:stretch>
        </p:blipFill>
        <p:spPr>
          <a:xfrm>
            <a:off x="4199524" y="2240875"/>
            <a:ext cx="1078889" cy="744613"/>
          </a:xfrm>
          <a:prstGeom prst="rect">
            <a:avLst/>
          </a:prstGeom>
          <a:noFill/>
          <a:ln>
            <a:noFill/>
          </a:ln>
        </p:spPr>
      </p:pic>
      <p:pic>
        <p:nvPicPr>
          <p:cNvPr id="160" name="Google Shape;160;p28"/>
          <p:cNvPicPr preferRelativeResize="0"/>
          <p:nvPr/>
        </p:nvPicPr>
        <p:blipFill>
          <a:blip r:embed="rId5">
            <a:alphaModFix/>
          </a:blip>
          <a:stretch>
            <a:fillRect/>
          </a:stretch>
        </p:blipFill>
        <p:spPr>
          <a:xfrm>
            <a:off x="6049594" y="2263937"/>
            <a:ext cx="908376" cy="698478"/>
          </a:xfrm>
          <a:prstGeom prst="rect">
            <a:avLst/>
          </a:prstGeom>
          <a:noFill/>
          <a:ln>
            <a:noFill/>
          </a:ln>
        </p:spPr>
      </p:pic>
      <p:sp>
        <p:nvSpPr>
          <p:cNvPr id="161" name="Google Shape;161;p28"/>
          <p:cNvSpPr txBox="1"/>
          <p:nvPr>
            <p:ph idx="1" type="body"/>
          </p:nvPr>
        </p:nvSpPr>
        <p:spPr>
          <a:xfrm>
            <a:off x="455725" y="3129325"/>
            <a:ext cx="1420200" cy="1220700"/>
          </a:xfrm>
          <a:prstGeom prst="rect">
            <a:avLst/>
          </a:prstGeom>
        </p:spPr>
        <p:txBody>
          <a:bodyPr anchorCtr="0" anchor="t" bIns="91425" lIns="91425" spcFirstLastPara="1" rIns="91425" wrap="square" tIns="91425">
            <a:noAutofit/>
          </a:bodyPr>
          <a:lstStyle>
            <a:lvl1pPr indent="-342900" lvl="0" marL="457200">
              <a:spcBef>
                <a:spcPts val="0"/>
              </a:spcBef>
              <a:spcAft>
                <a:spcPts val="0"/>
              </a:spcAft>
              <a:buSzPts val="1800"/>
              <a:buChar char="●"/>
              <a:defRPr/>
            </a:lvl1pPr>
            <a:lvl2pPr indent="-317500" lvl="1" marL="914400">
              <a:spcBef>
                <a:spcPts val="1600"/>
              </a:spcBef>
              <a:spcAft>
                <a:spcPts val="0"/>
              </a:spcAft>
              <a:buSzPts val="1400"/>
              <a:buChar char="○"/>
              <a:defRPr/>
            </a:lvl2pPr>
            <a:lvl3pPr indent="-317500" lvl="2" marL="1371600">
              <a:spcBef>
                <a:spcPts val="1600"/>
              </a:spcBef>
              <a:spcAft>
                <a:spcPts val="0"/>
              </a:spcAft>
              <a:buSzPts val="1400"/>
              <a:buChar char="■"/>
              <a:defRPr/>
            </a:lvl3pPr>
            <a:lvl4pPr indent="-317500" lvl="3" marL="1828800">
              <a:spcBef>
                <a:spcPts val="1600"/>
              </a:spcBef>
              <a:spcAft>
                <a:spcPts val="0"/>
              </a:spcAft>
              <a:buSzPts val="1400"/>
              <a:buChar char="●"/>
              <a:defRPr/>
            </a:lvl4pPr>
            <a:lvl5pPr indent="-317500" lvl="4" marL="2286000">
              <a:spcBef>
                <a:spcPts val="1600"/>
              </a:spcBef>
              <a:spcAft>
                <a:spcPts val="0"/>
              </a:spcAft>
              <a:buSzPts val="1400"/>
              <a:buChar char="○"/>
              <a:defRPr/>
            </a:lvl5pPr>
            <a:lvl6pPr indent="-317500" lvl="5" marL="2743200">
              <a:spcBef>
                <a:spcPts val="1600"/>
              </a:spcBef>
              <a:spcAft>
                <a:spcPts val="0"/>
              </a:spcAft>
              <a:buSzPts val="1400"/>
              <a:buChar char="■"/>
              <a:defRPr/>
            </a:lvl6pPr>
            <a:lvl7pPr indent="-317500" lvl="6" marL="3200400">
              <a:spcBef>
                <a:spcPts val="1600"/>
              </a:spcBef>
              <a:spcAft>
                <a:spcPts val="0"/>
              </a:spcAft>
              <a:buSzPts val="1400"/>
              <a:buChar char="●"/>
              <a:defRPr/>
            </a:lvl7pPr>
            <a:lvl8pPr indent="-317500" lvl="7" marL="3657600">
              <a:spcBef>
                <a:spcPts val="1600"/>
              </a:spcBef>
              <a:spcAft>
                <a:spcPts val="0"/>
              </a:spcAft>
              <a:buSzPts val="1400"/>
              <a:buChar char="○"/>
              <a:defRPr/>
            </a:lvl8pPr>
            <a:lvl9pPr indent="-317500" lvl="8" marL="4114800">
              <a:spcBef>
                <a:spcPts val="1600"/>
              </a:spcBef>
              <a:spcAft>
                <a:spcPts val="1600"/>
              </a:spcAft>
              <a:buSzPts val="1400"/>
              <a:buChar char="■"/>
              <a:defRPr/>
            </a:lvl9pPr>
          </a:lstStyle>
          <a:p/>
        </p:txBody>
      </p:sp>
      <p:sp>
        <p:nvSpPr>
          <p:cNvPr id="162" name="Google Shape;162;p28"/>
          <p:cNvSpPr txBox="1"/>
          <p:nvPr>
            <p:ph idx="2" type="body"/>
          </p:nvPr>
        </p:nvSpPr>
        <p:spPr>
          <a:xfrm>
            <a:off x="2264059" y="3129325"/>
            <a:ext cx="1420200" cy="1220700"/>
          </a:xfrm>
          <a:prstGeom prst="rect">
            <a:avLst/>
          </a:prstGeom>
        </p:spPr>
        <p:txBody>
          <a:bodyPr anchorCtr="0" anchor="t" bIns="91425" lIns="91425" spcFirstLastPara="1" rIns="91425" wrap="square" tIns="91425">
            <a:noAutofit/>
          </a:bodyPr>
          <a:lstStyle>
            <a:lvl1pPr indent="-342900" lvl="0" marL="457200" rtl="0">
              <a:spcBef>
                <a:spcPts val="0"/>
              </a:spcBef>
              <a:spcAft>
                <a:spcPts val="0"/>
              </a:spcAft>
              <a:buSzPts val="1800"/>
              <a:buChar char="●"/>
              <a:defRPr/>
            </a:lvl1pPr>
            <a:lvl2pPr indent="-317500" lvl="1" marL="914400" rtl="0">
              <a:spcBef>
                <a:spcPts val="1600"/>
              </a:spcBef>
              <a:spcAft>
                <a:spcPts val="0"/>
              </a:spcAft>
              <a:buSzPts val="1400"/>
              <a:buChar char="○"/>
              <a:defRPr/>
            </a:lvl2pPr>
            <a:lvl3pPr indent="-317500" lvl="2" marL="1371600" rtl="0">
              <a:spcBef>
                <a:spcPts val="1600"/>
              </a:spcBef>
              <a:spcAft>
                <a:spcPts val="0"/>
              </a:spcAft>
              <a:buSzPts val="1400"/>
              <a:buChar char="■"/>
              <a:defRPr/>
            </a:lvl3pPr>
            <a:lvl4pPr indent="-317500" lvl="3" marL="1828800" rtl="0">
              <a:spcBef>
                <a:spcPts val="1600"/>
              </a:spcBef>
              <a:spcAft>
                <a:spcPts val="0"/>
              </a:spcAft>
              <a:buSzPts val="1400"/>
              <a:buChar char="●"/>
              <a:defRPr/>
            </a:lvl4pPr>
            <a:lvl5pPr indent="-317500" lvl="4" marL="2286000" rtl="0">
              <a:spcBef>
                <a:spcPts val="1600"/>
              </a:spcBef>
              <a:spcAft>
                <a:spcPts val="0"/>
              </a:spcAft>
              <a:buSzPts val="1400"/>
              <a:buChar char="○"/>
              <a:defRPr/>
            </a:lvl5pPr>
            <a:lvl6pPr indent="-317500" lvl="5" marL="2743200" rtl="0">
              <a:spcBef>
                <a:spcPts val="1600"/>
              </a:spcBef>
              <a:spcAft>
                <a:spcPts val="0"/>
              </a:spcAft>
              <a:buSzPts val="1400"/>
              <a:buChar char="■"/>
              <a:defRPr/>
            </a:lvl6pPr>
            <a:lvl7pPr indent="-317500" lvl="6" marL="3200400" rtl="0">
              <a:spcBef>
                <a:spcPts val="1600"/>
              </a:spcBef>
              <a:spcAft>
                <a:spcPts val="0"/>
              </a:spcAft>
              <a:buSzPts val="1400"/>
              <a:buChar char="●"/>
              <a:defRPr/>
            </a:lvl7pPr>
            <a:lvl8pPr indent="-317500" lvl="7" marL="3657600" rtl="0">
              <a:spcBef>
                <a:spcPts val="1600"/>
              </a:spcBef>
              <a:spcAft>
                <a:spcPts val="0"/>
              </a:spcAft>
              <a:buSzPts val="1400"/>
              <a:buChar char="○"/>
              <a:defRPr/>
            </a:lvl8pPr>
            <a:lvl9pPr indent="-317500" lvl="8" marL="4114800" rtl="0">
              <a:spcBef>
                <a:spcPts val="1600"/>
              </a:spcBef>
              <a:spcAft>
                <a:spcPts val="1600"/>
              </a:spcAft>
              <a:buSzPts val="1400"/>
              <a:buChar char="■"/>
              <a:defRPr/>
            </a:lvl9pPr>
          </a:lstStyle>
          <a:p/>
        </p:txBody>
      </p:sp>
      <p:sp>
        <p:nvSpPr>
          <p:cNvPr id="163" name="Google Shape;163;p28"/>
          <p:cNvSpPr txBox="1"/>
          <p:nvPr>
            <p:ph idx="3" type="body"/>
          </p:nvPr>
        </p:nvSpPr>
        <p:spPr>
          <a:xfrm>
            <a:off x="4028869" y="3129325"/>
            <a:ext cx="1420200" cy="1220700"/>
          </a:xfrm>
          <a:prstGeom prst="rect">
            <a:avLst/>
          </a:prstGeom>
        </p:spPr>
        <p:txBody>
          <a:bodyPr anchorCtr="0" anchor="t" bIns="91425" lIns="91425" spcFirstLastPara="1" rIns="91425" wrap="square" tIns="91425">
            <a:noAutofit/>
          </a:bodyPr>
          <a:lstStyle>
            <a:lvl1pPr indent="-342900" lvl="0" marL="457200" rtl="0">
              <a:spcBef>
                <a:spcPts val="0"/>
              </a:spcBef>
              <a:spcAft>
                <a:spcPts val="0"/>
              </a:spcAft>
              <a:buSzPts val="1800"/>
              <a:buChar char="●"/>
              <a:defRPr/>
            </a:lvl1pPr>
            <a:lvl2pPr indent="-317500" lvl="1" marL="914400" rtl="0">
              <a:spcBef>
                <a:spcPts val="1600"/>
              </a:spcBef>
              <a:spcAft>
                <a:spcPts val="0"/>
              </a:spcAft>
              <a:buSzPts val="1400"/>
              <a:buChar char="○"/>
              <a:defRPr/>
            </a:lvl2pPr>
            <a:lvl3pPr indent="-317500" lvl="2" marL="1371600" rtl="0">
              <a:spcBef>
                <a:spcPts val="1600"/>
              </a:spcBef>
              <a:spcAft>
                <a:spcPts val="0"/>
              </a:spcAft>
              <a:buSzPts val="1400"/>
              <a:buChar char="■"/>
              <a:defRPr/>
            </a:lvl3pPr>
            <a:lvl4pPr indent="-317500" lvl="3" marL="1828800" rtl="0">
              <a:spcBef>
                <a:spcPts val="1600"/>
              </a:spcBef>
              <a:spcAft>
                <a:spcPts val="0"/>
              </a:spcAft>
              <a:buSzPts val="1400"/>
              <a:buChar char="●"/>
              <a:defRPr/>
            </a:lvl4pPr>
            <a:lvl5pPr indent="-317500" lvl="4" marL="2286000" rtl="0">
              <a:spcBef>
                <a:spcPts val="1600"/>
              </a:spcBef>
              <a:spcAft>
                <a:spcPts val="0"/>
              </a:spcAft>
              <a:buSzPts val="1400"/>
              <a:buChar char="○"/>
              <a:defRPr/>
            </a:lvl5pPr>
            <a:lvl6pPr indent="-317500" lvl="5" marL="2743200" rtl="0">
              <a:spcBef>
                <a:spcPts val="1600"/>
              </a:spcBef>
              <a:spcAft>
                <a:spcPts val="0"/>
              </a:spcAft>
              <a:buSzPts val="1400"/>
              <a:buChar char="■"/>
              <a:defRPr/>
            </a:lvl6pPr>
            <a:lvl7pPr indent="-317500" lvl="6" marL="3200400" rtl="0">
              <a:spcBef>
                <a:spcPts val="1600"/>
              </a:spcBef>
              <a:spcAft>
                <a:spcPts val="0"/>
              </a:spcAft>
              <a:buSzPts val="1400"/>
              <a:buChar char="●"/>
              <a:defRPr/>
            </a:lvl7pPr>
            <a:lvl8pPr indent="-317500" lvl="7" marL="3657600" rtl="0">
              <a:spcBef>
                <a:spcPts val="1600"/>
              </a:spcBef>
              <a:spcAft>
                <a:spcPts val="0"/>
              </a:spcAft>
              <a:buSzPts val="1400"/>
              <a:buChar char="○"/>
              <a:defRPr/>
            </a:lvl8pPr>
            <a:lvl9pPr indent="-317500" lvl="8" marL="4114800" rtl="0">
              <a:spcBef>
                <a:spcPts val="1600"/>
              </a:spcBef>
              <a:spcAft>
                <a:spcPts val="1600"/>
              </a:spcAft>
              <a:buSzPts val="1400"/>
              <a:buChar char="■"/>
              <a:defRPr/>
            </a:lvl9pPr>
          </a:lstStyle>
          <a:p/>
        </p:txBody>
      </p:sp>
      <p:sp>
        <p:nvSpPr>
          <p:cNvPr id="164" name="Google Shape;164;p28"/>
          <p:cNvSpPr txBox="1"/>
          <p:nvPr>
            <p:ph idx="4" type="body"/>
          </p:nvPr>
        </p:nvSpPr>
        <p:spPr>
          <a:xfrm>
            <a:off x="5738466" y="3129325"/>
            <a:ext cx="1420200" cy="1220700"/>
          </a:xfrm>
          <a:prstGeom prst="rect">
            <a:avLst/>
          </a:prstGeom>
        </p:spPr>
        <p:txBody>
          <a:bodyPr anchorCtr="0" anchor="t" bIns="91425" lIns="91425" spcFirstLastPara="1" rIns="91425" wrap="square" tIns="91425">
            <a:noAutofit/>
          </a:bodyPr>
          <a:lstStyle>
            <a:lvl1pPr indent="-342900" lvl="0" marL="457200" rtl="0">
              <a:spcBef>
                <a:spcPts val="0"/>
              </a:spcBef>
              <a:spcAft>
                <a:spcPts val="0"/>
              </a:spcAft>
              <a:buSzPts val="1800"/>
              <a:buChar char="●"/>
              <a:defRPr/>
            </a:lvl1pPr>
            <a:lvl2pPr indent="-317500" lvl="1" marL="914400" rtl="0">
              <a:spcBef>
                <a:spcPts val="1600"/>
              </a:spcBef>
              <a:spcAft>
                <a:spcPts val="0"/>
              </a:spcAft>
              <a:buSzPts val="1400"/>
              <a:buChar char="○"/>
              <a:defRPr/>
            </a:lvl2pPr>
            <a:lvl3pPr indent="-317500" lvl="2" marL="1371600" rtl="0">
              <a:spcBef>
                <a:spcPts val="1600"/>
              </a:spcBef>
              <a:spcAft>
                <a:spcPts val="0"/>
              </a:spcAft>
              <a:buSzPts val="1400"/>
              <a:buChar char="■"/>
              <a:defRPr/>
            </a:lvl3pPr>
            <a:lvl4pPr indent="-317500" lvl="3" marL="1828800" rtl="0">
              <a:spcBef>
                <a:spcPts val="1600"/>
              </a:spcBef>
              <a:spcAft>
                <a:spcPts val="0"/>
              </a:spcAft>
              <a:buSzPts val="1400"/>
              <a:buChar char="●"/>
              <a:defRPr/>
            </a:lvl4pPr>
            <a:lvl5pPr indent="-317500" lvl="4" marL="2286000" rtl="0">
              <a:spcBef>
                <a:spcPts val="1600"/>
              </a:spcBef>
              <a:spcAft>
                <a:spcPts val="0"/>
              </a:spcAft>
              <a:buSzPts val="1400"/>
              <a:buChar char="○"/>
              <a:defRPr/>
            </a:lvl5pPr>
            <a:lvl6pPr indent="-317500" lvl="5" marL="2743200" rtl="0">
              <a:spcBef>
                <a:spcPts val="1600"/>
              </a:spcBef>
              <a:spcAft>
                <a:spcPts val="0"/>
              </a:spcAft>
              <a:buSzPts val="1400"/>
              <a:buChar char="■"/>
              <a:defRPr/>
            </a:lvl6pPr>
            <a:lvl7pPr indent="-317500" lvl="6" marL="3200400" rtl="0">
              <a:spcBef>
                <a:spcPts val="1600"/>
              </a:spcBef>
              <a:spcAft>
                <a:spcPts val="0"/>
              </a:spcAft>
              <a:buSzPts val="1400"/>
              <a:buChar char="●"/>
              <a:defRPr/>
            </a:lvl7pPr>
            <a:lvl8pPr indent="-317500" lvl="7" marL="3657600" rtl="0">
              <a:spcBef>
                <a:spcPts val="1600"/>
              </a:spcBef>
              <a:spcAft>
                <a:spcPts val="0"/>
              </a:spcAft>
              <a:buSzPts val="1400"/>
              <a:buChar char="○"/>
              <a:defRPr/>
            </a:lvl8pPr>
            <a:lvl9pPr indent="-317500" lvl="8" marL="4114800" rtl="0">
              <a:spcBef>
                <a:spcPts val="1600"/>
              </a:spcBef>
              <a:spcAft>
                <a:spcPts val="1600"/>
              </a:spcAft>
              <a:buSzPts val="1400"/>
              <a:buChar char="■"/>
              <a:defRPr/>
            </a:lvl9pPr>
          </a:lstStyle>
          <a:p/>
        </p:txBody>
      </p:sp>
      <p:pic>
        <p:nvPicPr>
          <p:cNvPr id="165" name="Google Shape;165;p28"/>
          <p:cNvPicPr preferRelativeResize="0"/>
          <p:nvPr/>
        </p:nvPicPr>
        <p:blipFill rotWithShape="1">
          <a:blip r:embed="rId6">
            <a:alphaModFix/>
          </a:blip>
          <a:srcRect b="0" l="0" r="29952" t="0"/>
          <a:stretch/>
        </p:blipFill>
        <p:spPr>
          <a:xfrm rot="-5400000">
            <a:off x="6744400" y="-943749"/>
            <a:ext cx="1353249" cy="3200249"/>
          </a:xfrm>
          <a:prstGeom prst="rect">
            <a:avLst/>
          </a:prstGeom>
          <a:noFill/>
          <a:ln>
            <a:noFill/>
          </a:ln>
        </p:spPr>
      </p:pic>
      <p:pic>
        <p:nvPicPr>
          <p:cNvPr id="166" name="Google Shape;166;p28"/>
          <p:cNvPicPr preferRelativeResize="0"/>
          <p:nvPr/>
        </p:nvPicPr>
        <p:blipFill>
          <a:blip r:embed="rId7">
            <a:alphaModFix/>
          </a:blip>
          <a:stretch>
            <a:fillRect/>
          </a:stretch>
        </p:blipFill>
        <p:spPr>
          <a:xfrm>
            <a:off x="455725" y="1678925"/>
            <a:ext cx="1346475" cy="124825"/>
          </a:xfrm>
          <a:prstGeom prst="rect">
            <a:avLst/>
          </a:prstGeom>
          <a:noFill/>
          <a:ln>
            <a:noFill/>
          </a:ln>
        </p:spPr>
      </p:pic>
      <p:pic>
        <p:nvPicPr>
          <p:cNvPr id="167" name="Google Shape;167;p28"/>
          <p:cNvPicPr preferRelativeResize="0"/>
          <p:nvPr/>
        </p:nvPicPr>
        <p:blipFill>
          <a:blip r:embed="rId8">
            <a:alphaModFix/>
          </a:blip>
          <a:stretch>
            <a:fillRect/>
          </a:stretch>
        </p:blipFill>
        <p:spPr>
          <a:xfrm>
            <a:off x="7729150" y="2131338"/>
            <a:ext cx="602325" cy="963699"/>
          </a:xfrm>
          <a:prstGeom prst="rect">
            <a:avLst/>
          </a:prstGeom>
          <a:noFill/>
          <a:ln>
            <a:noFill/>
          </a:ln>
        </p:spPr>
      </p:pic>
      <p:sp>
        <p:nvSpPr>
          <p:cNvPr id="168" name="Google Shape;168;p28"/>
          <p:cNvSpPr txBox="1"/>
          <p:nvPr>
            <p:ph idx="5" type="body"/>
          </p:nvPr>
        </p:nvSpPr>
        <p:spPr>
          <a:xfrm>
            <a:off x="7320213" y="3129325"/>
            <a:ext cx="1420200" cy="1220700"/>
          </a:xfrm>
          <a:prstGeom prst="rect">
            <a:avLst/>
          </a:prstGeom>
        </p:spPr>
        <p:txBody>
          <a:bodyPr anchorCtr="0" anchor="t" bIns="91425" lIns="91425" spcFirstLastPara="1" rIns="91425" wrap="square" tIns="91425">
            <a:noAutofit/>
          </a:bodyPr>
          <a:lstStyle>
            <a:lvl1pPr indent="-342900" lvl="0" marL="457200" rtl="0">
              <a:spcBef>
                <a:spcPts val="0"/>
              </a:spcBef>
              <a:spcAft>
                <a:spcPts val="0"/>
              </a:spcAft>
              <a:buSzPts val="1800"/>
              <a:buChar char="●"/>
              <a:defRPr/>
            </a:lvl1pPr>
            <a:lvl2pPr indent="-317500" lvl="1" marL="914400" rtl="0">
              <a:spcBef>
                <a:spcPts val="1600"/>
              </a:spcBef>
              <a:spcAft>
                <a:spcPts val="0"/>
              </a:spcAft>
              <a:buSzPts val="1400"/>
              <a:buChar char="○"/>
              <a:defRPr/>
            </a:lvl2pPr>
            <a:lvl3pPr indent="-317500" lvl="2" marL="1371600" rtl="0">
              <a:spcBef>
                <a:spcPts val="1600"/>
              </a:spcBef>
              <a:spcAft>
                <a:spcPts val="0"/>
              </a:spcAft>
              <a:buSzPts val="1400"/>
              <a:buChar char="■"/>
              <a:defRPr/>
            </a:lvl3pPr>
            <a:lvl4pPr indent="-317500" lvl="3" marL="1828800" rtl="0">
              <a:spcBef>
                <a:spcPts val="1600"/>
              </a:spcBef>
              <a:spcAft>
                <a:spcPts val="0"/>
              </a:spcAft>
              <a:buSzPts val="1400"/>
              <a:buChar char="●"/>
              <a:defRPr/>
            </a:lvl4pPr>
            <a:lvl5pPr indent="-317500" lvl="4" marL="2286000" rtl="0">
              <a:spcBef>
                <a:spcPts val="1600"/>
              </a:spcBef>
              <a:spcAft>
                <a:spcPts val="0"/>
              </a:spcAft>
              <a:buSzPts val="1400"/>
              <a:buChar char="○"/>
              <a:defRPr/>
            </a:lvl5pPr>
            <a:lvl6pPr indent="-317500" lvl="5" marL="2743200" rtl="0">
              <a:spcBef>
                <a:spcPts val="1600"/>
              </a:spcBef>
              <a:spcAft>
                <a:spcPts val="0"/>
              </a:spcAft>
              <a:buSzPts val="1400"/>
              <a:buChar char="■"/>
              <a:defRPr/>
            </a:lvl6pPr>
            <a:lvl7pPr indent="-317500" lvl="6" marL="3200400" rtl="0">
              <a:spcBef>
                <a:spcPts val="1600"/>
              </a:spcBef>
              <a:spcAft>
                <a:spcPts val="0"/>
              </a:spcAft>
              <a:buSzPts val="1400"/>
              <a:buChar char="●"/>
              <a:defRPr/>
            </a:lvl7pPr>
            <a:lvl8pPr indent="-317500" lvl="7" marL="3657600" rtl="0">
              <a:spcBef>
                <a:spcPts val="1600"/>
              </a:spcBef>
              <a:spcAft>
                <a:spcPts val="0"/>
              </a:spcAft>
              <a:buSzPts val="1400"/>
              <a:buChar char="○"/>
              <a:defRPr/>
            </a:lvl8pPr>
            <a:lvl9pPr indent="-317500" lvl="8" marL="4114800" rtl="0">
              <a:spcBef>
                <a:spcPts val="1600"/>
              </a:spcBef>
              <a:spcAft>
                <a:spcPts val="1600"/>
              </a:spcAft>
              <a:buSzPts val="1400"/>
              <a:buChar char="■"/>
              <a:defRPr/>
            </a:lvl9pPr>
          </a:lstStyle>
          <a:p/>
        </p:txBody>
      </p:sp>
      <p:sp>
        <p:nvSpPr>
          <p:cNvPr id="169" name="Google Shape;169;p28"/>
          <p:cNvSpPr txBox="1"/>
          <p:nvPr>
            <p:ph idx="12" type="sldNum"/>
          </p:nvPr>
        </p:nvSpPr>
        <p:spPr>
          <a:xfrm>
            <a:off x="8556784" y="4749851"/>
            <a:ext cx="548700" cy="393600"/>
          </a:xfrm>
          <a:prstGeom prst="rect">
            <a:avLst/>
          </a:prstGeom>
        </p:spPr>
        <p:txBody>
          <a:bodyPr anchorCtr="0" anchor="t" bIns="91425" lIns="91425" spcFirstLastPara="1" rIns="91425" wrap="square" tIns="91425">
            <a:noAutofit/>
          </a:bodyPr>
          <a:lstStyle>
            <a:lvl1pPr lvl="0">
              <a:buNone/>
              <a:defRPr sz="1300"/>
            </a:lvl1pPr>
            <a:lvl2pPr lvl="1">
              <a:buNone/>
              <a:defRPr sz="1300"/>
            </a:lvl2pPr>
            <a:lvl3pPr lvl="2">
              <a:buNone/>
              <a:defRPr sz="1300"/>
            </a:lvl3pPr>
            <a:lvl4pPr lvl="3">
              <a:buNone/>
              <a:defRPr sz="1300"/>
            </a:lvl4pPr>
            <a:lvl5pPr lvl="4">
              <a:buNone/>
              <a:defRPr sz="1300"/>
            </a:lvl5pPr>
            <a:lvl6pPr lvl="5">
              <a:buNone/>
              <a:defRPr sz="1300"/>
            </a:lvl6pPr>
            <a:lvl7pPr lvl="6">
              <a:buNone/>
              <a:defRPr sz="1300"/>
            </a:lvl7pPr>
            <a:lvl8pPr lvl="7">
              <a:buNone/>
              <a:defRPr sz="1300"/>
            </a:lvl8pPr>
            <a:lvl9pPr lvl="8">
              <a:buNone/>
              <a:defRPr sz="1300"/>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Photo">
  <p:cSld name="SECTION_HEADER_1_1_1">
    <p:bg>
      <p:bgPr>
        <a:solidFill>
          <a:schemeClr val="lt1"/>
        </a:solidFill>
      </p:bgPr>
    </p:bg>
    <p:spTree>
      <p:nvGrpSpPr>
        <p:cNvPr id="170" name="Shape 170"/>
        <p:cNvGrpSpPr/>
        <p:nvPr/>
      </p:nvGrpSpPr>
      <p:grpSpPr>
        <a:xfrm>
          <a:off x="0" y="0"/>
          <a:ext cx="0" cy="0"/>
          <a:chOff x="0" y="0"/>
          <a:chExt cx="0" cy="0"/>
        </a:xfrm>
      </p:grpSpPr>
      <p:pic>
        <p:nvPicPr>
          <p:cNvPr id="171" name="Google Shape;171;p29"/>
          <p:cNvPicPr preferRelativeResize="0"/>
          <p:nvPr/>
        </p:nvPicPr>
        <p:blipFill>
          <a:blip r:embed="rId2">
            <a:alphaModFix/>
          </a:blip>
          <a:stretch>
            <a:fillRect/>
          </a:stretch>
        </p:blipFill>
        <p:spPr>
          <a:xfrm rot="1966834">
            <a:off x="1608456" y="1431485"/>
            <a:ext cx="2268038" cy="2399764"/>
          </a:xfrm>
          <a:prstGeom prst="rect">
            <a:avLst/>
          </a:prstGeom>
          <a:noFill/>
          <a:ln>
            <a:noFill/>
          </a:ln>
        </p:spPr>
      </p:pic>
      <p:sp>
        <p:nvSpPr>
          <p:cNvPr id="172" name="Google Shape;172;p29"/>
          <p:cNvSpPr txBox="1"/>
          <p:nvPr>
            <p:ph type="title"/>
          </p:nvPr>
        </p:nvSpPr>
        <p:spPr>
          <a:xfrm>
            <a:off x="356616" y="542900"/>
            <a:ext cx="8520600" cy="572700"/>
          </a:xfrm>
          <a:prstGeom prst="rect">
            <a:avLst/>
          </a:prstGeom>
        </p:spPr>
        <p:txBody>
          <a:bodyPr anchorCtr="0" anchor="t" bIns="91425" lIns="91425" spcFirstLastPara="1" rIns="91425" wrap="square" tIns="91425">
            <a:no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173" name="Google Shape;173;p29"/>
          <p:cNvSpPr txBox="1"/>
          <p:nvPr>
            <p:ph idx="1" type="body"/>
          </p:nvPr>
        </p:nvSpPr>
        <p:spPr>
          <a:xfrm>
            <a:off x="1635031" y="3974897"/>
            <a:ext cx="2066100" cy="1011600"/>
          </a:xfrm>
          <a:prstGeom prst="rect">
            <a:avLst/>
          </a:prstGeom>
        </p:spPr>
        <p:txBody>
          <a:bodyPr anchorCtr="0" anchor="t" bIns="91425" lIns="91425" spcFirstLastPara="1" rIns="91425" wrap="square" tIns="91425">
            <a:noAutofit/>
          </a:bodyPr>
          <a:lstStyle>
            <a:lvl1pPr indent="-342900" lvl="0" marL="457200" rtl="0">
              <a:spcBef>
                <a:spcPts val="0"/>
              </a:spcBef>
              <a:spcAft>
                <a:spcPts val="0"/>
              </a:spcAft>
              <a:buSzPts val="1800"/>
              <a:buChar char="●"/>
              <a:defRPr/>
            </a:lvl1pPr>
            <a:lvl2pPr indent="-317500" lvl="1" marL="914400" rtl="0">
              <a:spcBef>
                <a:spcPts val="1600"/>
              </a:spcBef>
              <a:spcAft>
                <a:spcPts val="0"/>
              </a:spcAft>
              <a:buSzPts val="1400"/>
              <a:buChar char="○"/>
              <a:defRPr/>
            </a:lvl2pPr>
            <a:lvl3pPr indent="-317500" lvl="2" marL="1371600" rtl="0">
              <a:spcBef>
                <a:spcPts val="1600"/>
              </a:spcBef>
              <a:spcAft>
                <a:spcPts val="0"/>
              </a:spcAft>
              <a:buSzPts val="1400"/>
              <a:buChar char="■"/>
              <a:defRPr/>
            </a:lvl3pPr>
            <a:lvl4pPr indent="-317500" lvl="3" marL="1828800" rtl="0">
              <a:spcBef>
                <a:spcPts val="1600"/>
              </a:spcBef>
              <a:spcAft>
                <a:spcPts val="0"/>
              </a:spcAft>
              <a:buSzPts val="1400"/>
              <a:buChar char="●"/>
              <a:defRPr/>
            </a:lvl4pPr>
            <a:lvl5pPr indent="-317500" lvl="4" marL="2286000" rtl="0">
              <a:spcBef>
                <a:spcPts val="1600"/>
              </a:spcBef>
              <a:spcAft>
                <a:spcPts val="0"/>
              </a:spcAft>
              <a:buSzPts val="1400"/>
              <a:buChar char="○"/>
              <a:defRPr/>
            </a:lvl5pPr>
            <a:lvl6pPr indent="-317500" lvl="5" marL="2743200" rtl="0">
              <a:spcBef>
                <a:spcPts val="1600"/>
              </a:spcBef>
              <a:spcAft>
                <a:spcPts val="0"/>
              </a:spcAft>
              <a:buSzPts val="1400"/>
              <a:buChar char="■"/>
              <a:defRPr/>
            </a:lvl6pPr>
            <a:lvl7pPr indent="-317500" lvl="6" marL="3200400" rtl="0">
              <a:spcBef>
                <a:spcPts val="1600"/>
              </a:spcBef>
              <a:spcAft>
                <a:spcPts val="0"/>
              </a:spcAft>
              <a:buSzPts val="1400"/>
              <a:buChar char="●"/>
              <a:defRPr/>
            </a:lvl7pPr>
            <a:lvl8pPr indent="-317500" lvl="7" marL="3657600" rtl="0">
              <a:spcBef>
                <a:spcPts val="1600"/>
              </a:spcBef>
              <a:spcAft>
                <a:spcPts val="0"/>
              </a:spcAft>
              <a:buSzPts val="1400"/>
              <a:buChar char="○"/>
              <a:defRPr/>
            </a:lvl8pPr>
            <a:lvl9pPr indent="-317500" lvl="8" marL="4114800" rtl="0">
              <a:spcBef>
                <a:spcPts val="1600"/>
              </a:spcBef>
              <a:spcAft>
                <a:spcPts val="1600"/>
              </a:spcAft>
              <a:buSzPts val="1400"/>
              <a:buChar char="■"/>
              <a:defRPr/>
            </a:lvl9pPr>
          </a:lstStyle>
          <a:p/>
        </p:txBody>
      </p:sp>
      <p:sp>
        <p:nvSpPr>
          <p:cNvPr id="174" name="Google Shape;174;p29"/>
          <p:cNvSpPr txBox="1"/>
          <p:nvPr>
            <p:ph idx="12" type="sldNum"/>
          </p:nvPr>
        </p:nvSpPr>
        <p:spPr>
          <a:xfrm>
            <a:off x="8556784" y="4749851"/>
            <a:ext cx="548700" cy="393600"/>
          </a:xfrm>
          <a:prstGeom prst="rect">
            <a:avLst/>
          </a:prstGeom>
        </p:spPr>
        <p:txBody>
          <a:bodyPr anchorCtr="0" anchor="t" bIns="91425" lIns="91425" spcFirstLastPara="1" rIns="91425" wrap="square" tIns="91425">
            <a:noAutofit/>
          </a:bodyPr>
          <a:lstStyle>
            <a:lvl1pPr lvl="0">
              <a:buNone/>
              <a:defRPr sz="1300"/>
            </a:lvl1pPr>
            <a:lvl2pPr lvl="1">
              <a:buNone/>
              <a:defRPr sz="1300"/>
            </a:lvl2pPr>
            <a:lvl3pPr lvl="2">
              <a:buNone/>
              <a:defRPr sz="1300"/>
            </a:lvl3pPr>
            <a:lvl4pPr lvl="3">
              <a:buNone/>
              <a:defRPr sz="1300"/>
            </a:lvl4pPr>
            <a:lvl5pPr lvl="4">
              <a:buNone/>
              <a:defRPr sz="1300"/>
            </a:lvl5pPr>
            <a:lvl6pPr lvl="5">
              <a:buNone/>
              <a:defRPr sz="1300"/>
            </a:lvl6pPr>
            <a:lvl7pPr lvl="6">
              <a:buNone/>
              <a:defRPr sz="1300"/>
            </a:lvl7pPr>
            <a:lvl8pPr lvl="7">
              <a:buNone/>
              <a:defRPr sz="1300"/>
            </a:lvl8pPr>
            <a:lvl9pPr lvl="8">
              <a:buNone/>
              <a:defRPr sz="1300"/>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Photos 1">
  <p:cSld name="SECTION_HEADER_1_1_1_1">
    <p:bg>
      <p:bgPr>
        <a:solidFill>
          <a:schemeClr val="lt1"/>
        </a:solidFill>
      </p:bgPr>
    </p:bg>
    <p:spTree>
      <p:nvGrpSpPr>
        <p:cNvPr id="175" name="Shape 175"/>
        <p:cNvGrpSpPr/>
        <p:nvPr/>
      </p:nvGrpSpPr>
      <p:grpSpPr>
        <a:xfrm>
          <a:off x="0" y="0"/>
          <a:ext cx="0" cy="0"/>
          <a:chOff x="0" y="0"/>
          <a:chExt cx="0" cy="0"/>
        </a:xfrm>
      </p:grpSpPr>
      <p:pic>
        <p:nvPicPr>
          <p:cNvPr id="176" name="Google Shape;176;p30"/>
          <p:cNvPicPr preferRelativeResize="0"/>
          <p:nvPr/>
        </p:nvPicPr>
        <p:blipFill>
          <a:blip r:embed="rId2">
            <a:alphaModFix/>
          </a:blip>
          <a:stretch>
            <a:fillRect/>
          </a:stretch>
        </p:blipFill>
        <p:spPr>
          <a:xfrm rot="1966834">
            <a:off x="1608456" y="1431485"/>
            <a:ext cx="2268038" cy="2399764"/>
          </a:xfrm>
          <a:prstGeom prst="rect">
            <a:avLst/>
          </a:prstGeom>
          <a:noFill/>
          <a:ln>
            <a:noFill/>
          </a:ln>
        </p:spPr>
      </p:pic>
      <p:pic>
        <p:nvPicPr>
          <p:cNvPr id="177" name="Google Shape;177;p30"/>
          <p:cNvPicPr preferRelativeResize="0"/>
          <p:nvPr/>
        </p:nvPicPr>
        <p:blipFill>
          <a:blip r:embed="rId3">
            <a:alphaModFix/>
          </a:blip>
          <a:stretch>
            <a:fillRect/>
          </a:stretch>
        </p:blipFill>
        <p:spPr>
          <a:xfrm rot="-7573368">
            <a:off x="4880537" y="1387889"/>
            <a:ext cx="2254993" cy="2367810"/>
          </a:xfrm>
          <a:prstGeom prst="rect">
            <a:avLst/>
          </a:prstGeom>
          <a:noFill/>
          <a:ln>
            <a:noFill/>
          </a:ln>
        </p:spPr>
      </p:pic>
      <p:sp>
        <p:nvSpPr>
          <p:cNvPr id="178" name="Google Shape;178;p30"/>
          <p:cNvSpPr txBox="1"/>
          <p:nvPr>
            <p:ph type="title"/>
          </p:nvPr>
        </p:nvSpPr>
        <p:spPr>
          <a:xfrm>
            <a:off x="356616" y="542900"/>
            <a:ext cx="8520600" cy="572700"/>
          </a:xfrm>
          <a:prstGeom prst="rect">
            <a:avLst/>
          </a:prstGeom>
        </p:spPr>
        <p:txBody>
          <a:bodyPr anchorCtr="0" anchor="t" bIns="91425" lIns="91425" spcFirstLastPara="1" rIns="91425" wrap="square" tIns="91425">
            <a:no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179" name="Google Shape;179;p30"/>
          <p:cNvSpPr txBox="1"/>
          <p:nvPr>
            <p:ph idx="1" type="body"/>
          </p:nvPr>
        </p:nvSpPr>
        <p:spPr>
          <a:xfrm>
            <a:off x="1635031" y="3974897"/>
            <a:ext cx="2066100" cy="1011600"/>
          </a:xfrm>
          <a:prstGeom prst="rect">
            <a:avLst/>
          </a:prstGeom>
        </p:spPr>
        <p:txBody>
          <a:bodyPr anchorCtr="0" anchor="t" bIns="91425" lIns="91425" spcFirstLastPara="1" rIns="91425" wrap="square" tIns="91425">
            <a:noAutofit/>
          </a:bodyPr>
          <a:lstStyle>
            <a:lvl1pPr indent="-342900" lvl="0" marL="457200" rtl="0">
              <a:spcBef>
                <a:spcPts val="0"/>
              </a:spcBef>
              <a:spcAft>
                <a:spcPts val="0"/>
              </a:spcAft>
              <a:buSzPts val="1800"/>
              <a:buChar char="●"/>
              <a:defRPr/>
            </a:lvl1pPr>
            <a:lvl2pPr indent="-317500" lvl="1" marL="914400" rtl="0">
              <a:spcBef>
                <a:spcPts val="1600"/>
              </a:spcBef>
              <a:spcAft>
                <a:spcPts val="0"/>
              </a:spcAft>
              <a:buSzPts val="1400"/>
              <a:buChar char="○"/>
              <a:defRPr/>
            </a:lvl2pPr>
            <a:lvl3pPr indent="-317500" lvl="2" marL="1371600" rtl="0">
              <a:spcBef>
                <a:spcPts val="1600"/>
              </a:spcBef>
              <a:spcAft>
                <a:spcPts val="0"/>
              </a:spcAft>
              <a:buSzPts val="1400"/>
              <a:buChar char="■"/>
              <a:defRPr/>
            </a:lvl3pPr>
            <a:lvl4pPr indent="-317500" lvl="3" marL="1828800" rtl="0">
              <a:spcBef>
                <a:spcPts val="1600"/>
              </a:spcBef>
              <a:spcAft>
                <a:spcPts val="0"/>
              </a:spcAft>
              <a:buSzPts val="1400"/>
              <a:buChar char="●"/>
              <a:defRPr/>
            </a:lvl4pPr>
            <a:lvl5pPr indent="-317500" lvl="4" marL="2286000" rtl="0">
              <a:spcBef>
                <a:spcPts val="1600"/>
              </a:spcBef>
              <a:spcAft>
                <a:spcPts val="0"/>
              </a:spcAft>
              <a:buSzPts val="1400"/>
              <a:buChar char="○"/>
              <a:defRPr/>
            </a:lvl5pPr>
            <a:lvl6pPr indent="-317500" lvl="5" marL="2743200" rtl="0">
              <a:spcBef>
                <a:spcPts val="1600"/>
              </a:spcBef>
              <a:spcAft>
                <a:spcPts val="0"/>
              </a:spcAft>
              <a:buSzPts val="1400"/>
              <a:buChar char="■"/>
              <a:defRPr/>
            </a:lvl6pPr>
            <a:lvl7pPr indent="-317500" lvl="6" marL="3200400" rtl="0">
              <a:spcBef>
                <a:spcPts val="1600"/>
              </a:spcBef>
              <a:spcAft>
                <a:spcPts val="0"/>
              </a:spcAft>
              <a:buSzPts val="1400"/>
              <a:buChar char="●"/>
              <a:defRPr/>
            </a:lvl7pPr>
            <a:lvl8pPr indent="-317500" lvl="7" marL="3657600" rtl="0">
              <a:spcBef>
                <a:spcPts val="1600"/>
              </a:spcBef>
              <a:spcAft>
                <a:spcPts val="0"/>
              </a:spcAft>
              <a:buSzPts val="1400"/>
              <a:buChar char="○"/>
              <a:defRPr/>
            </a:lvl8pPr>
            <a:lvl9pPr indent="-317500" lvl="8" marL="4114800" rtl="0">
              <a:spcBef>
                <a:spcPts val="1600"/>
              </a:spcBef>
              <a:spcAft>
                <a:spcPts val="1600"/>
              </a:spcAft>
              <a:buSzPts val="1400"/>
              <a:buChar char="■"/>
              <a:defRPr/>
            </a:lvl9pPr>
          </a:lstStyle>
          <a:p/>
        </p:txBody>
      </p:sp>
      <p:sp>
        <p:nvSpPr>
          <p:cNvPr id="180" name="Google Shape;180;p30"/>
          <p:cNvSpPr txBox="1"/>
          <p:nvPr>
            <p:ph idx="2" type="body"/>
          </p:nvPr>
        </p:nvSpPr>
        <p:spPr>
          <a:xfrm>
            <a:off x="5136497" y="3974897"/>
            <a:ext cx="2066100" cy="1011600"/>
          </a:xfrm>
          <a:prstGeom prst="rect">
            <a:avLst/>
          </a:prstGeom>
        </p:spPr>
        <p:txBody>
          <a:bodyPr anchorCtr="0" anchor="t" bIns="91425" lIns="91425" spcFirstLastPara="1" rIns="91425" wrap="square" tIns="91425">
            <a:noAutofit/>
          </a:bodyPr>
          <a:lstStyle>
            <a:lvl1pPr indent="-342900" lvl="0" marL="457200" rtl="0">
              <a:spcBef>
                <a:spcPts val="0"/>
              </a:spcBef>
              <a:spcAft>
                <a:spcPts val="0"/>
              </a:spcAft>
              <a:buSzPts val="1800"/>
              <a:buChar char="●"/>
              <a:defRPr/>
            </a:lvl1pPr>
            <a:lvl2pPr indent="-317500" lvl="1" marL="914400" rtl="0">
              <a:spcBef>
                <a:spcPts val="1600"/>
              </a:spcBef>
              <a:spcAft>
                <a:spcPts val="0"/>
              </a:spcAft>
              <a:buSzPts val="1400"/>
              <a:buChar char="○"/>
              <a:defRPr/>
            </a:lvl2pPr>
            <a:lvl3pPr indent="-317500" lvl="2" marL="1371600" rtl="0">
              <a:spcBef>
                <a:spcPts val="1600"/>
              </a:spcBef>
              <a:spcAft>
                <a:spcPts val="0"/>
              </a:spcAft>
              <a:buSzPts val="1400"/>
              <a:buChar char="■"/>
              <a:defRPr/>
            </a:lvl3pPr>
            <a:lvl4pPr indent="-317500" lvl="3" marL="1828800" rtl="0">
              <a:spcBef>
                <a:spcPts val="1600"/>
              </a:spcBef>
              <a:spcAft>
                <a:spcPts val="0"/>
              </a:spcAft>
              <a:buSzPts val="1400"/>
              <a:buChar char="●"/>
              <a:defRPr/>
            </a:lvl4pPr>
            <a:lvl5pPr indent="-317500" lvl="4" marL="2286000" rtl="0">
              <a:spcBef>
                <a:spcPts val="1600"/>
              </a:spcBef>
              <a:spcAft>
                <a:spcPts val="0"/>
              </a:spcAft>
              <a:buSzPts val="1400"/>
              <a:buChar char="○"/>
              <a:defRPr/>
            </a:lvl5pPr>
            <a:lvl6pPr indent="-317500" lvl="5" marL="2743200" rtl="0">
              <a:spcBef>
                <a:spcPts val="1600"/>
              </a:spcBef>
              <a:spcAft>
                <a:spcPts val="0"/>
              </a:spcAft>
              <a:buSzPts val="1400"/>
              <a:buChar char="■"/>
              <a:defRPr/>
            </a:lvl6pPr>
            <a:lvl7pPr indent="-317500" lvl="6" marL="3200400" rtl="0">
              <a:spcBef>
                <a:spcPts val="1600"/>
              </a:spcBef>
              <a:spcAft>
                <a:spcPts val="0"/>
              </a:spcAft>
              <a:buSzPts val="1400"/>
              <a:buChar char="●"/>
              <a:defRPr/>
            </a:lvl7pPr>
            <a:lvl8pPr indent="-317500" lvl="7" marL="3657600" rtl="0">
              <a:spcBef>
                <a:spcPts val="1600"/>
              </a:spcBef>
              <a:spcAft>
                <a:spcPts val="0"/>
              </a:spcAft>
              <a:buSzPts val="1400"/>
              <a:buChar char="○"/>
              <a:defRPr/>
            </a:lvl8pPr>
            <a:lvl9pPr indent="-317500" lvl="8" marL="4114800" rtl="0">
              <a:spcBef>
                <a:spcPts val="1600"/>
              </a:spcBef>
              <a:spcAft>
                <a:spcPts val="1600"/>
              </a:spcAft>
              <a:buSzPts val="1400"/>
              <a:buChar char="■"/>
              <a:defRPr/>
            </a:lvl9pPr>
          </a:lstStyle>
          <a:p/>
        </p:txBody>
      </p:sp>
      <p:sp>
        <p:nvSpPr>
          <p:cNvPr id="181" name="Google Shape;181;p30"/>
          <p:cNvSpPr txBox="1"/>
          <p:nvPr>
            <p:ph idx="12" type="sldNum"/>
          </p:nvPr>
        </p:nvSpPr>
        <p:spPr>
          <a:xfrm>
            <a:off x="8556784" y="4749851"/>
            <a:ext cx="548700" cy="393600"/>
          </a:xfrm>
          <a:prstGeom prst="rect">
            <a:avLst/>
          </a:prstGeom>
        </p:spPr>
        <p:txBody>
          <a:bodyPr anchorCtr="0" anchor="t" bIns="91425" lIns="91425" spcFirstLastPara="1" rIns="91425" wrap="square" tIns="91425">
            <a:noAutofit/>
          </a:bodyPr>
          <a:lstStyle>
            <a:lvl1pPr lvl="0">
              <a:buNone/>
              <a:defRPr sz="1300"/>
            </a:lvl1pPr>
            <a:lvl2pPr lvl="1">
              <a:buNone/>
              <a:defRPr sz="1300"/>
            </a:lvl2pPr>
            <a:lvl3pPr lvl="2">
              <a:buNone/>
              <a:defRPr sz="1300"/>
            </a:lvl3pPr>
            <a:lvl4pPr lvl="3">
              <a:buNone/>
              <a:defRPr sz="1300"/>
            </a:lvl4pPr>
            <a:lvl5pPr lvl="4">
              <a:buNone/>
              <a:defRPr sz="1300"/>
            </a:lvl5pPr>
            <a:lvl6pPr lvl="5">
              <a:buNone/>
              <a:defRPr sz="1300"/>
            </a:lvl6pPr>
            <a:lvl7pPr lvl="6">
              <a:buNone/>
              <a:defRPr sz="1300"/>
            </a:lvl7pPr>
            <a:lvl8pPr lvl="7">
              <a:buNone/>
              <a:defRPr sz="1300"/>
            </a:lvl8pPr>
            <a:lvl9pPr lvl="8">
              <a:buNone/>
              <a:defRPr sz="1300"/>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BY Line" type="tx">
  <p:cSld name="TITLE_AND_BODY">
    <p:spTree>
      <p:nvGrpSpPr>
        <p:cNvPr id="21" name="Shape 21"/>
        <p:cNvGrpSpPr/>
        <p:nvPr/>
      </p:nvGrpSpPr>
      <p:grpSpPr>
        <a:xfrm>
          <a:off x="0" y="0"/>
          <a:ext cx="0" cy="0"/>
          <a:chOff x="0" y="0"/>
          <a:chExt cx="0" cy="0"/>
        </a:xfrm>
      </p:grpSpPr>
      <p:sp>
        <p:nvSpPr>
          <p:cNvPr id="22" name="Google Shape;22;p4"/>
          <p:cNvSpPr txBox="1"/>
          <p:nvPr>
            <p:ph type="title"/>
          </p:nvPr>
        </p:nvSpPr>
        <p:spPr>
          <a:xfrm>
            <a:off x="365350" y="567575"/>
            <a:ext cx="8520600" cy="572700"/>
          </a:xfrm>
          <a:prstGeom prst="rect">
            <a:avLst/>
          </a:prstGeom>
        </p:spPr>
        <p:txBody>
          <a:bodyPr anchorCtr="0" anchor="t" bIns="91425" lIns="91425" spcFirstLastPara="1" rIns="91425" wrap="square" tIns="91425">
            <a:no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23" name="Google Shape;23;p4"/>
          <p:cNvSpPr txBox="1"/>
          <p:nvPr>
            <p:ph idx="1" type="body"/>
          </p:nvPr>
        </p:nvSpPr>
        <p:spPr>
          <a:xfrm>
            <a:off x="688375" y="1473800"/>
            <a:ext cx="6982800" cy="2963100"/>
          </a:xfrm>
          <a:prstGeom prst="rect">
            <a:avLst/>
          </a:prstGeom>
        </p:spPr>
        <p:txBody>
          <a:bodyPr anchorCtr="0" anchor="t" bIns="91425" lIns="91425" spcFirstLastPara="1" rIns="91425" wrap="square" tIns="91425">
            <a:noAutofit/>
          </a:bodyPr>
          <a:lstStyle>
            <a:lvl1pPr indent="-342900" lvl="0" marL="457200" rtl="0">
              <a:spcBef>
                <a:spcPts val="0"/>
              </a:spcBef>
              <a:spcAft>
                <a:spcPts val="0"/>
              </a:spcAft>
              <a:buSzPts val="1800"/>
              <a:buChar char="●"/>
              <a:defRPr/>
            </a:lvl1pPr>
            <a:lvl2pPr indent="-317500" lvl="1" marL="914400" rtl="0">
              <a:spcBef>
                <a:spcPts val="1600"/>
              </a:spcBef>
              <a:spcAft>
                <a:spcPts val="0"/>
              </a:spcAft>
              <a:buSzPts val="1400"/>
              <a:buChar char="○"/>
              <a:defRPr/>
            </a:lvl2pPr>
            <a:lvl3pPr indent="-317500" lvl="2" marL="1371600" rtl="0">
              <a:spcBef>
                <a:spcPts val="1600"/>
              </a:spcBef>
              <a:spcAft>
                <a:spcPts val="0"/>
              </a:spcAft>
              <a:buSzPts val="1400"/>
              <a:buChar char="■"/>
              <a:defRPr/>
            </a:lvl3pPr>
            <a:lvl4pPr indent="-317500" lvl="3" marL="1828800" rtl="0">
              <a:spcBef>
                <a:spcPts val="1600"/>
              </a:spcBef>
              <a:spcAft>
                <a:spcPts val="0"/>
              </a:spcAft>
              <a:buSzPts val="1400"/>
              <a:buChar char="●"/>
              <a:defRPr/>
            </a:lvl4pPr>
            <a:lvl5pPr indent="-317500" lvl="4" marL="2286000" rtl="0">
              <a:spcBef>
                <a:spcPts val="1600"/>
              </a:spcBef>
              <a:spcAft>
                <a:spcPts val="0"/>
              </a:spcAft>
              <a:buSzPts val="1400"/>
              <a:buChar char="○"/>
              <a:defRPr/>
            </a:lvl5pPr>
            <a:lvl6pPr indent="-317500" lvl="5" marL="2743200" rtl="0">
              <a:spcBef>
                <a:spcPts val="1600"/>
              </a:spcBef>
              <a:spcAft>
                <a:spcPts val="0"/>
              </a:spcAft>
              <a:buSzPts val="1400"/>
              <a:buChar char="■"/>
              <a:defRPr/>
            </a:lvl6pPr>
            <a:lvl7pPr indent="-317500" lvl="6" marL="3200400" rtl="0">
              <a:spcBef>
                <a:spcPts val="1600"/>
              </a:spcBef>
              <a:spcAft>
                <a:spcPts val="0"/>
              </a:spcAft>
              <a:buSzPts val="1400"/>
              <a:buChar char="●"/>
              <a:defRPr/>
            </a:lvl7pPr>
            <a:lvl8pPr indent="-317500" lvl="7" marL="3657600" rtl="0">
              <a:spcBef>
                <a:spcPts val="1600"/>
              </a:spcBef>
              <a:spcAft>
                <a:spcPts val="0"/>
              </a:spcAft>
              <a:buSzPts val="1400"/>
              <a:buChar char="○"/>
              <a:defRPr/>
            </a:lvl8pPr>
            <a:lvl9pPr indent="-317500" lvl="8" marL="4114800" rtl="0">
              <a:spcBef>
                <a:spcPts val="1600"/>
              </a:spcBef>
              <a:spcAft>
                <a:spcPts val="1600"/>
              </a:spcAft>
              <a:buSzPts val="1400"/>
              <a:buChar char="■"/>
              <a:defRPr/>
            </a:lvl9pPr>
          </a:lstStyle>
          <a:p/>
        </p:txBody>
      </p:sp>
      <p:sp>
        <p:nvSpPr>
          <p:cNvPr id="24" name="Google Shape;24;p4"/>
          <p:cNvSpPr txBox="1"/>
          <p:nvPr>
            <p:ph idx="12" type="sldNum"/>
          </p:nvPr>
        </p:nvSpPr>
        <p:spPr>
          <a:xfrm>
            <a:off x="8189878" y="4568875"/>
            <a:ext cx="360000" cy="4011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pic>
        <p:nvPicPr>
          <p:cNvPr id="25" name="Google Shape;25;p4"/>
          <p:cNvPicPr preferRelativeResize="0"/>
          <p:nvPr/>
        </p:nvPicPr>
        <p:blipFill rotWithShape="1">
          <a:blip r:embed="rId2">
            <a:alphaModFix/>
          </a:blip>
          <a:srcRect b="0" l="0" r="25160" t="0"/>
          <a:stretch/>
        </p:blipFill>
        <p:spPr>
          <a:xfrm>
            <a:off x="7865052" y="2102775"/>
            <a:ext cx="1278949" cy="2830899"/>
          </a:xfrm>
          <a:prstGeom prst="rect">
            <a:avLst/>
          </a:prstGeom>
          <a:noFill/>
          <a:ln>
            <a:noFill/>
          </a:ln>
        </p:spPr>
      </p:pic>
      <p:pic>
        <p:nvPicPr>
          <p:cNvPr id="26" name="Google Shape;26;p4"/>
          <p:cNvPicPr preferRelativeResize="0"/>
          <p:nvPr/>
        </p:nvPicPr>
        <p:blipFill>
          <a:blip r:embed="rId3">
            <a:alphaModFix/>
          </a:blip>
          <a:stretch>
            <a:fillRect/>
          </a:stretch>
        </p:blipFill>
        <p:spPr>
          <a:xfrm>
            <a:off x="457200" y="1140275"/>
            <a:ext cx="1287626" cy="132053"/>
          </a:xfrm>
          <a:prstGeom prst="rect">
            <a:avLst/>
          </a:prstGeom>
          <a:noFill/>
          <a:ln>
            <a:noFill/>
          </a:ln>
        </p:spPr>
      </p:pic>
    </p:spTree>
  </p:cSld>
  <p:clrMapOvr>
    <a:masterClrMapping/>
  </p:clrMapOvr>
  <p:extLst>
    <p:ext uri="{DCECCB84-F9BA-43D5-87BE-67443E8EF086}">
      <p15:sldGuideLst>
        <p15:guide id="1" pos="288">
          <p15:clr>
            <a:srgbClr val="FA7B17"/>
          </p15:clr>
        </p15:guide>
      </p15:sldGuideLst>
    </p:ext>
  </p:extLst>
</p:sldLayout>
</file>

<file path=ppt/slideLayouts/slideLayout3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hree Photos">
  <p:cSld name="SECTION_HEADER_1_1">
    <p:bg>
      <p:bgPr>
        <a:solidFill>
          <a:schemeClr val="lt1"/>
        </a:solidFill>
      </p:bgPr>
    </p:bg>
    <p:spTree>
      <p:nvGrpSpPr>
        <p:cNvPr id="182" name="Shape 182"/>
        <p:cNvGrpSpPr/>
        <p:nvPr/>
      </p:nvGrpSpPr>
      <p:grpSpPr>
        <a:xfrm>
          <a:off x="0" y="0"/>
          <a:ext cx="0" cy="0"/>
          <a:chOff x="0" y="0"/>
          <a:chExt cx="0" cy="0"/>
        </a:xfrm>
      </p:grpSpPr>
      <p:pic>
        <p:nvPicPr>
          <p:cNvPr id="183" name="Google Shape;183;p31"/>
          <p:cNvPicPr preferRelativeResize="0"/>
          <p:nvPr/>
        </p:nvPicPr>
        <p:blipFill>
          <a:blip r:embed="rId2">
            <a:alphaModFix/>
          </a:blip>
          <a:stretch>
            <a:fillRect/>
          </a:stretch>
        </p:blipFill>
        <p:spPr>
          <a:xfrm rot="1967865">
            <a:off x="987656" y="1802160"/>
            <a:ext cx="1847191" cy="1955008"/>
          </a:xfrm>
          <a:prstGeom prst="rect">
            <a:avLst/>
          </a:prstGeom>
          <a:noFill/>
          <a:ln>
            <a:noFill/>
          </a:ln>
        </p:spPr>
      </p:pic>
      <p:pic>
        <p:nvPicPr>
          <p:cNvPr id="184" name="Google Shape;184;p31"/>
          <p:cNvPicPr preferRelativeResize="0"/>
          <p:nvPr/>
        </p:nvPicPr>
        <p:blipFill>
          <a:blip r:embed="rId3">
            <a:alphaModFix/>
          </a:blip>
          <a:stretch>
            <a:fillRect/>
          </a:stretch>
        </p:blipFill>
        <p:spPr>
          <a:xfrm rot="-7572287">
            <a:off x="3651857" y="1766863"/>
            <a:ext cx="1836998" cy="1928517"/>
          </a:xfrm>
          <a:prstGeom prst="rect">
            <a:avLst/>
          </a:prstGeom>
          <a:noFill/>
          <a:ln>
            <a:noFill/>
          </a:ln>
        </p:spPr>
      </p:pic>
      <p:pic>
        <p:nvPicPr>
          <p:cNvPr id="185" name="Google Shape;185;p31"/>
          <p:cNvPicPr preferRelativeResize="0"/>
          <p:nvPr/>
        </p:nvPicPr>
        <p:blipFill>
          <a:blip r:embed="rId2">
            <a:alphaModFix/>
          </a:blip>
          <a:stretch>
            <a:fillRect/>
          </a:stretch>
        </p:blipFill>
        <p:spPr>
          <a:xfrm rot="7765833">
            <a:off x="6275628" y="1867158"/>
            <a:ext cx="1847191" cy="1955007"/>
          </a:xfrm>
          <a:prstGeom prst="rect">
            <a:avLst/>
          </a:prstGeom>
          <a:noFill/>
          <a:ln>
            <a:noFill/>
          </a:ln>
        </p:spPr>
      </p:pic>
      <p:sp>
        <p:nvSpPr>
          <p:cNvPr id="186" name="Google Shape;186;p31"/>
          <p:cNvSpPr txBox="1"/>
          <p:nvPr>
            <p:ph type="title"/>
          </p:nvPr>
        </p:nvSpPr>
        <p:spPr>
          <a:xfrm>
            <a:off x="744450" y="836450"/>
            <a:ext cx="8520600" cy="572700"/>
          </a:xfrm>
          <a:prstGeom prst="rect">
            <a:avLst/>
          </a:prstGeom>
        </p:spPr>
        <p:txBody>
          <a:bodyPr anchorCtr="0" anchor="t" bIns="91425" lIns="91425" spcFirstLastPara="1" rIns="91425" wrap="square" tIns="91425">
            <a:no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187" name="Google Shape;187;p31"/>
          <p:cNvSpPr txBox="1"/>
          <p:nvPr>
            <p:ph idx="1" type="body"/>
          </p:nvPr>
        </p:nvSpPr>
        <p:spPr>
          <a:xfrm>
            <a:off x="1009475" y="3874400"/>
            <a:ext cx="1682400" cy="824100"/>
          </a:xfrm>
          <a:prstGeom prst="rect">
            <a:avLst/>
          </a:prstGeom>
        </p:spPr>
        <p:txBody>
          <a:bodyPr anchorCtr="0" anchor="t" bIns="91425" lIns="91425" spcFirstLastPara="1" rIns="91425" wrap="square" tIns="91425">
            <a:noAutofit/>
          </a:bodyPr>
          <a:lstStyle>
            <a:lvl1pPr indent="-342900" lvl="0" marL="457200" rtl="0">
              <a:spcBef>
                <a:spcPts val="0"/>
              </a:spcBef>
              <a:spcAft>
                <a:spcPts val="0"/>
              </a:spcAft>
              <a:buSzPts val="1800"/>
              <a:buChar char="●"/>
              <a:defRPr/>
            </a:lvl1pPr>
            <a:lvl2pPr indent="-317500" lvl="1" marL="914400" rtl="0">
              <a:spcBef>
                <a:spcPts val="1600"/>
              </a:spcBef>
              <a:spcAft>
                <a:spcPts val="0"/>
              </a:spcAft>
              <a:buSzPts val="1400"/>
              <a:buChar char="○"/>
              <a:defRPr/>
            </a:lvl2pPr>
            <a:lvl3pPr indent="-317500" lvl="2" marL="1371600" rtl="0">
              <a:spcBef>
                <a:spcPts val="1600"/>
              </a:spcBef>
              <a:spcAft>
                <a:spcPts val="0"/>
              </a:spcAft>
              <a:buSzPts val="1400"/>
              <a:buChar char="■"/>
              <a:defRPr/>
            </a:lvl3pPr>
            <a:lvl4pPr indent="-317500" lvl="3" marL="1828800" rtl="0">
              <a:spcBef>
                <a:spcPts val="1600"/>
              </a:spcBef>
              <a:spcAft>
                <a:spcPts val="0"/>
              </a:spcAft>
              <a:buSzPts val="1400"/>
              <a:buChar char="●"/>
              <a:defRPr/>
            </a:lvl4pPr>
            <a:lvl5pPr indent="-317500" lvl="4" marL="2286000" rtl="0">
              <a:spcBef>
                <a:spcPts val="1600"/>
              </a:spcBef>
              <a:spcAft>
                <a:spcPts val="0"/>
              </a:spcAft>
              <a:buSzPts val="1400"/>
              <a:buChar char="○"/>
              <a:defRPr/>
            </a:lvl5pPr>
            <a:lvl6pPr indent="-317500" lvl="5" marL="2743200" rtl="0">
              <a:spcBef>
                <a:spcPts val="1600"/>
              </a:spcBef>
              <a:spcAft>
                <a:spcPts val="0"/>
              </a:spcAft>
              <a:buSzPts val="1400"/>
              <a:buChar char="■"/>
              <a:defRPr/>
            </a:lvl6pPr>
            <a:lvl7pPr indent="-317500" lvl="6" marL="3200400" rtl="0">
              <a:spcBef>
                <a:spcPts val="1600"/>
              </a:spcBef>
              <a:spcAft>
                <a:spcPts val="0"/>
              </a:spcAft>
              <a:buSzPts val="1400"/>
              <a:buChar char="●"/>
              <a:defRPr/>
            </a:lvl7pPr>
            <a:lvl8pPr indent="-317500" lvl="7" marL="3657600" rtl="0">
              <a:spcBef>
                <a:spcPts val="1600"/>
              </a:spcBef>
              <a:spcAft>
                <a:spcPts val="0"/>
              </a:spcAft>
              <a:buSzPts val="1400"/>
              <a:buChar char="○"/>
              <a:defRPr/>
            </a:lvl8pPr>
            <a:lvl9pPr indent="-317500" lvl="8" marL="4114800" rtl="0">
              <a:spcBef>
                <a:spcPts val="1600"/>
              </a:spcBef>
              <a:spcAft>
                <a:spcPts val="1600"/>
              </a:spcAft>
              <a:buSzPts val="1400"/>
              <a:buChar char="■"/>
              <a:defRPr/>
            </a:lvl9pPr>
          </a:lstStyle>
          <a:p/>
        </p:txBody>
      </p:sp>
      <p:sp>
        <p:nvSpPr>
          <p:cNvPr id="188" name="Google Shape;188;p31"/>
          <p:cNvSpPr txBox="1"/>
          <p:nvPr>
            <p:ph idx="2" type="body"/>
          </p:nvPr>
        </p:nvSpPr>
        <p:spPr>
          <a:xfrm>
            <a:off x="3860675" y="3874400"/>
            <a:ext cx="1682400" cy="824100"/>
          </a:xfrm>
          <a:prstGeom prst="rect">
            <a:avLst/>
          </a:prstGeom>
        </p:spPr>
        <p:txBody>
          <a:bodyPr anchorCtr="0" anchor="t" bIns="91425" lIns="91425" spcFirstLastPara="1" rIns="91425" wrap="square" tIns="91425">
            <a:noAutofit/>
          </a:bodyPr>
          <a:lstStyle>
            <a:lvl1pPr indent="-342900" lvl="0" marL="457200" rtl="0">
              <a:spcBef>
                <a:spcPts val="0"/>
              </a:spcBef>
              <a:spcAft>
                <a:spcPts val="0"/>
              </a:spcAft>
              <a:buSzPts val="1800"/>
              <a:buChar char="●"/>
              <a:defRPr/>
            </a:lvl1pPr>
            <a:lvl2pPr indent="-317500" lvl="1" marL="914400" rtl="0">
              <a:spcBef>
                <a:spcPts val="1600"/>
              </a:spcBef>
              <a:spcAft>
                <a:spcPts val="0"/>
              </a:spcAft>
              <a:buSzPts val="1400"/>
              <a:buChar char="○"/>
              <a:defRPr/>
            </a:lvl2pPr>
            <a:lvl3pPr indent="-317500" lvl="2" marL="1371600" rtl="0">
              <a:spcBef>
                <a:spcPts val="1600"/>
              </a:spcBef>
              <a:spcAft>
                <a:spcPts val="0"/>
              </a:spcAft>
              <a:buSzPts val="1400"/>
              <a:buChar char="■"/>
              <a:defRPr/>
            </a:lvl3pPr>
            <a:lvl4pPr indent="-317500" lvl="3" marL="1828800" rtl="0">
              <a:spcBef>
                <a:spcPts val="1600"/>
              </a:spcBef>
              <a:spcAft>
                <a:spcPts val="0"/>
              </a:spcAft>
              <a:buSzPts val="1400"/>
              <a:buChar char="●"/>
              <a:defRPr/>
            </a:lvl4pPr>
            <a:lvl5pPr indent="-317500" lvl="4" marL="2286000" rtl="0">
              <a:spcBef>
                <a:spcPts val="1600"/>
              </a:spcBef>
              <a:spcAft>
                <a:spcPts val="0"/>
              </a:spcAft>
              <a:buSzPts val="1400"/>
              <a:buChar char="○"/>
              <a:defRPr/>
            </a:lvl5pPr>
            <a:lvl6pPr indent="-317500" lvl="5" marL="2743200" rtl="0">
              <a:spcBef>
                <a:spcPts val="1600"/>
              </a:spcBef>
              <a:spcAft>
                <a:spcPts val="0"/>
              </a:spcAft>
              <a:buSzPts val="1400"/>
              <a:buChar char="■"/>
              <a:defRPr/>
            </a:lvl6pPr>
            <a:lvl7pPr indent="-317500" lvl="6" marL="3200400" rtl="0">
              <a:spcBef>
                <a:spcPts val="1600"/>
              </a:spcBef>
              <a:spcAft>
                <a:spcPts val="0"/>
              </a:spcAft>
              <a:buSzPts val="1400"/>
              <a:buChar char="●"/>
              <a:defRPr/>
            </a:lvl7pPr>
            <a:lvl8pPr indent="-317500" lvl="7" marL="3657600" rtl="0">
              <a:spcBef>
                <a:spcPts val="1600"/>
              </a:spcBef>
              <a:spcAft>
                <a:spcPts val="0"/>
              </a:spcAft>
              <a:buSzPts val="1400"/>
              <a:buChar char="○"/>
              <a:defRPr/>
            </a:lvl8pPr>
            <a:lvl9pPr indent="-317500" lvl="8" marL="4114800" rtl="0">
              <a:spcBef>
                <a:spcPts val="1600"/>
              </a:spcBef>
              <a:spcAft>
                <a:spcPts val="1600"/>
              </a:spcAft>
              <a:buSzPts val="1400"/>
              <a:buChar char="■"/>
              <a:defRPr/>
            </a:lvl9pPr>
          </a:lstStyle>
          <a:p/>
        </p:txBody>
      </p:sp>
      <p:sp>
        <p:nvSpPr>
          <p:cNvPr id="189" name="Google Shape;189;p31"/>
          <p:cNvSpPr txBox="1"/>
          <p:nvPr>
            <p:ph idx="3" type="body"/>
          </p:nvPr>
        </p:nvSpPr>
        <p:spPr>
          <a:xfrm>
            <a:off x="6448825" y="3874400"/>
            <a:ext cx="1682400" cy="824100"/>
          </a:xfrm>
          <a:prstGeom prst="rect">
            <a:avLst/>
          </a:prstGeom>
        </p:spPr>
        <p:txBody>
          <a:bodyPr anchorCtr="0" anchor="t" bIns="91425" lIns="91425" spcFirstLastPara="1" rIns="91425" wrap="square" tIns="91425">
            <a:noAutofit/>
          </a:bodyPr>
          <a:lstStyle>
            <a:lvl1pPr indent="-342900" lvl="0" marL="457200" rtl="0">
              <a:spcBef>
                <a:spcPts val="0"/>
              </a:spcBef>
              <a:spcAft>
                <a:spcPts val="0"/>
              </a:spcAft>
              <a:buSzPts val="1800"/>
              <a:buChar char="●"/>
              <a:defRPr/>
            </a:lvl1pPr>
            <a:lvl2pPr indent="-317500" lvl="1" marL="914400" rtl="0">
              <a:spcBef>
                <a:spcPts val="1600"/>
              </a:spcBef>
              <a:spcAft>
                <a:spcPts val="0"/>
              </a:spcAft>
              <a:buSzPts val="1400"/>
              <a:buChar char="○"/>
              <a:defRPr/>
            </a:lvl2pPr>
            <a:lvl3pPr indent="-317500" lvl="2" marL="1371600" rtl="0">
              <a:spcBef>
                <a:spcPts val="1600"/>
              </a:spcBef>
              <a:spcAft>
                <a:spcPts val="0"/>
              </a:spcAft>
              <a:buSzPts val="1400"/>
              <a:buChar char="■"/>
              <a:defRPr/>
            </a:lvl3pPr>
            <a:lvl4pPr indent="-317500" lvl="3" marL="1828800" rtl="0">
              <a:spcBef>
                <a:spcPts val="1600"/>
              </a:spcBef>
              <a:spcAft>
                <a:spcPts val="0"/>
              </a:spcAft>
              <a:buSzPts val="1400"/>
              <a:buChar char="●"/>
              <a:defRPr/>
            </a:lvl4pPr>
            <a:lvl5pPr indent="-317500" lvl="4" marL="2286000" rtl="0">
              <a:spcBef>
                <a:spcPts val="1600"/>
              </a:spcBef>
              <a:spcAft>
                <a:spcPts val="0"/>
              </a:spcAft>
              <a:buSzPts val="1400"/>
              <a:buChar char="○"/>
              <a:defRPr/>
            </a:lvl5pPr>
            <a:lvl6pPr indent="-317500" lvl="5" marL="2743200" rtl="0">
              <a:spcBef>
                <a:spcPts val="1600"/>
              </a:spcBef>
              <a:spcAft>
                <a:spcPts val="0"/>
              </a:spcAft>
              <a:buSzPts val="1400"/>
              <a:buChar char="■"/>
              <a:defRPr/>
            </a:lvl6pPr>
            <a:lvl7pPr indent="-317500" lvl="6" marL="3200400" rtl="0">
              <a:spcBef>
                <a:spcPts val="1600"/>
              </a:spcBef>
              <a:spcAft>
                <a:spcPts val="0"/>
              </a:spcAft>
              <a:buSzPts val="1400"/>
              <a:buChar char="●"/>
              <a:defRPr/>
            </a:lvl7pPr>
            <a:lvl8pPr indent="-317500" lvl="7" marL="3657600" rtl="0">
              <a:spcBef>
                <a:spcPts val="1600"/>
              </a:spcBef>
              <a:spcAft>
                <a:spcPts val="0"/>
              </a:spcAft>
              <a:buSzPts val="1400"/>
              <a:buChar char="○"/>
              <a:defRPr/>
            </a:lvl8pPr>
            <a:lvl9pPr indent="-317500" lvl="8" marL="4114800" rtl="0">
              <a:spcBef>
                <a:spcPts val="1600"/>
              </a:spcBef>
              <a:spcAft>
                <a:spcPts val="1600"/>
              </a:spcAft>
              <a:buSzPts val="1400"/>
              <a:buChar char="■"/>
              <a:defRPr/>
            </a:lvl9pPr>
          </a:lstStyle>
          <a:p/>
        </p:txBody>
      </p:sp>
      <p:sp>
        <p:nvSpPr>
          <p:cNvPr id="190" name="Google Shape;190;p31"/>
          <p:cNvSpPr txBox="1"/>
          <p:nvPr>
            <p:ph idx="12" type="sldNum"/>
          </p:nvPr>
        </p:nvSpPr>
        <p:spPr>
          <a:xfrm>
            <a:off x="8556784" y="4749851"/>
            <a:ext cx="548700" cy="393600"/>
          </a:xfrm>
          <a:prstGeom prst="rect">
            <a:avLst/>
          </a:prstGeom>
        </p:spPr>
        <p:txBody>
          <a:bodyPr anchorCtr="0" anchor="t" bIns="91425" lIns="91425" spcFirstLastPara="1" rIns="91425" wrap="square" tIns="91425">
            <a:noAutofit/>
          </a:bodyPr>
          <a:lstStyle>
            <a:lvl1pPr lvl="0">
              <a:buNone/>
              <a:defRPr sz="1300"/>
            </a:lvl1pPr>
            <a:lvl2pPr lvl="1">
              <a:buNone/>
              <a:defRPr sz="1300"/>
            </a:lvl2pPr>
            <a:lvl3pPr lvl="2">
              <a:buNone/>
              <a:defRPr sz="1300"/>
            </a:lvl3pPr>
            <a:lvl4pPr lvl="3">
              <a:buNone/>
              <a:defRPr sz="1300"/>
            </a:lvl4pPr>
            <a:lvl5pPr lvl="4">
              <a:buNone/>
              <a:defRPr sz="1300"/>
            </a:lvl5pPr>
            <a:lvl6pPr lvl="5">
              <a:buNone/>
              <a:defRPr sz="1300"/>
            </a:lvl6pPr>
            <a:lvl7pPr lvl="6">
              <a:buNone/>
              <a:defRPr sz="1300"/>
            </a:lvl7pPr>
            <a:lvl8pPr lvl="7">
              <a:buNone/>
              <a:defRPr sz="1300"/>
            </a:lvl8pPr>
            <a:lvl9pPr lvl="8">
              <a:buNone/>
              <a:defRPr sz="1300"/>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hotos 1">
  <p:cSld name="SECTION_HEADER_1_2">
    <p:bg>
      <p:bgPr>
        <a:solidFill>
          <a:schemeClr val="lt1"/>
        </a:solidFill>
      </p:bgPr>
    </p:bg>
    <p:spTree>
      <p:nvGrpSpPr>
        <p:cNvPr id="191" name="Shape 191"/>
        <p:cNvGrpSpPr/>
        <p:nvPr/>
      </p:nvGrpSpPr>
      <p:grpSpPr>
        <a:xfrm>
          <a:off x="0" y="0"/>
          <a:ext cx="0" cy="0"/>
          <a:chOff x="0" y="0"/>
          <a:chExt cx="0" cy="0"/>
        </a:xfrm>
      </p:grpSpPr>
      <p:pic>
        <p:nvPicPr>
          <p:cNvPr id="192" name="Google Shape;192;p32"/>
          <p:cNvPicPr preferRelativeResize="0"/>
          <p:nvPr/>
        </p:nvPicPr>
        <p:blipFill>
          <a:blip r:embed="rId2">
            <a:alphaModFix/>
          </a:blip>
          <a:stretch>
            <a:fillRect/>
          </a:stretch>
        </p:blipFill>
        <p:spPr>
          <a:xfrm rot="1967865">
            <a:off x="527156" y="1753610"/>
            <a:ext cx="1847191" cy="1955008"/>
          </a:xfrm>
          <a:prstGeom prst="rect">
            <a:avLst/>
          </a:prstGeom>
          <a:noFill/>
          <a:ln>
            <a:noFill/>
          </a:ln>
        </p:spPr>
      </p:pic>
      <p:pic>
        <p:nvPicPr>
          <p:cNvPr id="193" name="Google Shape;193;p32"/>
          <p:cNvPicPr preferRelativeResize="0"/>
          <p:nvPr/>
        </p:nvPicPr>
        <p:blipFill>
          <a:blip r:embed="rId3">
            <a:alphaModFix/>
          </a:blip>
          <a:stretch>
            <a:fillRect/>
          </a:stretch>
        </p:blipFill>
        <p:spPr>
          <a:xfrm rot="-7572287">
            <a:off x="2573826" y="1766863"/>
            <a:ext cx="1836998" cy="1928517"/>
          </a:xfrm>
          <a:prstGeom prst="rect">
            <a:avLst/>
          </a:prstGeom>
          <a:noFill/>
          <a:ln>
            <a:noFill/>
          </a:ln>
        </p:spPr>
      </p:pic>
      <p:pic>
        <p:nvPicPr>
          <p:cNvPr id="194" name="Google Shape;194;p32"/>
          <p:cNvPicPr preferRelativeResize="0"/>
          <p:nvPr/>
        </p:nvPicPr>
        <p:blipFill>
          <a:blip r:embed="rId3">
            <a:alphaModFix/>
          </a:blip>
          <a:stretch>
            <a:fillRect/>
          </a:stretch>
        </p:blipFill>
        <p:spPr>
          <a:xfrm rot="1373658">
            <a:off x="6756624" y="1789650"/>
            <a:ext cx="1837000" cy="1928517"/>
          </a:xfrm>
          <a:prstGeom prst="rect">
            <a:avLst/>
          </a:prstGeom>
          <a:noFill/>
          <a:ln>
            <a:noFill/>
          </a:ln>
        </p:spPr>
      </p:pic>
      <p:pic>
        <p:nvPicPr>
          <p:cNvPr id="195" name="Google Shape;195;p32"/>
          <p:cNvPicPr preferRelativeResize="0"/>
          <p:nvPr/>
        </p:nvPicPr>
        <p:blipFill>
          <a:blip r:embed="rId2">
            <a:alphaModFix/>
          </a:blip>
          <a:stretch>
            <a:fillRect/>
          </a:stretch>
        </p:blipFill>
        <p:spPr>
          <a:xfrm rot="-9110201">
            <a:off x="4661855" y="1753608"/>
            <a:ext cx="1847189" cy="1955008"/>
          </a:xfrm>
          <a:prstGeom prst="rect">
            <a:avLst/>
          </a:prstGeom>
          <a:noFill/>
          <a:ln>
            <a:noFill/>
          </a:ln>
        </p:spPr>
      </p:pic>
      <p:sp>
        <p:nvSpPr>
          <p:cNvPr id="196" name="Google Shape;196;p32"/>
          <p:cNvSpPr txBox="1"/>
          <p:nvPr>
            <p:ph type="title"/>
          </p:nvPr>
        </p:nvSpPr>
        <p:spPr>
          <a:xfrm>
            <a:off x="381000" y="836450"/>
            <a:ext cx="8520600" cy="572700"/>
          </a:xfrm>
          <a:prstGeom prst="rect">
            <a:avLst/>
          </a:prstGeom>
        </p:spPr>
        <p:txBody>
          <a:bodyPr anchorCtr="0" anchor="t" bIns="91425" lIns="91425" spcFirstLastPara="1" rIns="91425" wrap="square" tIns="91425">
            <a:no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197" name="Google Shape;197;p32"/>
          <p:cNvSpPr txBox="1"/>
          <p:nvPr>
            <p:ph idx="1" type="body"/>
          </p:nvPr>
        </p:nvSpPr>
        <p:spPr>
          <a:xfrm>
            <a:off x="619125" y="3924300"/>
            <a:ext cx="1495500" cy="1057200"/>
          </a:xfrm>
          <a:prstGeom prst="rect">
            <a:avLst/>
          </a:prstGeom>
        </p:spPr>
        <p:txBody>
          <a:bodyPr anchorCtr="0" anchor="t" bIns="91425" lIns="91425" spcFirstLastPara="1" rIns="91425" wrap="square" tIns="91425">
            <a:noAutofit/>
          </a:bodyPr>
          <a:lstStyle>
            <a:lvl1pPr indent="-342900" lvl="0" marL="457200" rtl="0">
              <a:spcBef>
                <a:spcPts val="0"/>
              </a:spcBef>
              <a:spcAft>
                <a:spcPts val="0"/>
              </a:spcAft>
              <a:buSzPts val="1800"/>
              <a:buChar char="●"/>
              <a:defRPr/>
            </a:lvl1pPr>
            <a:lvl2pPr indent="-317500" lvl="1" marL="914400" rtl="0">
              <a:spcBef>
                <a:spcPts val="1600"/>
              </a:spcBef>
              <a:spcAft>
                <a:spcPts val="0"/>
              </a:spcAft>
              <a:buSzPts val="1400"/>
              <a:buChar char="○"/>
              <a:defRPr/>
            </a:lvl2pPr>
            <a:lvl3pPr indent="-317500" lvl="2" marL="1371600" rtl="0">
              <a:spcBef>
                <a:spcPts val="1600"/>
              </a:spcBef>
              <a:spcAft>
                <a:spcPts val="0"/>
              </a:spcAft>
              <a:buSzPts val="1400"/>
              <a:buChar char="■"/>
              <a:defRPr/>
            </a:lvl3pPr>
            <a:lvl4pPr indent="-317500" lvl="3" marL="1828800" rtl="0">
              <a:spcBef>
                <a:spcPts val="1600"/>
              </a:spcBef>
              <a:spcAft>
                <a:spcPts val="0"/>
              </a:spcAft>
              <a:buSzPts val="1400"/>
              <a:buChar char="●"/>
              <a:defRPr/>
            </a:lvl4pPr>
            <a:lvl5pPr indent="-317500" lvl="4" marL="2286000" rtl="0">
              <a:spcBef>
                <a:spcPts val="1600"/>
              </a:spcBef>
              <a:spcAft>
                <a:spcPts val="0"/>
              </a:spcAft>
              <a:buSzPts val="1400"/>
              <a:buChar char="○"/>
              <a:defRPr/>
            </a:lvl5pPr>
            <a:lvl6pPr indent="-317500" lvl="5" marL="2743200" rtl="0">
              <a:spcBef>
                <a:spcPts val="1600"/>
              </a:spcBef>
              <a:spcAft>
                <a:spcPts val="0"/>
              </a:spcAft>
              <a:buSzPts val="1400"/>
              <a:buChar char="■"/>
              <a:defRPr/>
            </a:lvl6pPr>
            <a:lvl7pPr indent="-317500" lvl="6" marL="3200400" rtl="0">
              <a:spcBef>
                <a:spcPts val="1600"/>
              </a:spcBef>
              <a:spcAft>
                <a:spcPts val="0"/>
              </a:spcAft>
              <a:buSzPts val="1400"/>
              <a:buChar char="●"/>
              <a:defRPr/>
            </a:lvl7pPr>
            <a:lvl8pPr indent="-317500" lvl="7" marL="3657600" rtl="0">
              <a:spcBef>
                <a:spcPts val="1600"/>
              </a:spcBef>
              <a:spcAft>
                <a:spcPts val="0"/>
              </a:spcAft>
              <a:buSzPts val="1400"/>
              <a:buChar char="○"/>
              <a:defRPr/>
            </a:lvl8pPr>
            <a:lvl9pPr indent="-317500" lvl="8" marL="4114800" rtl="0">
              <a:spcBef>
                <a:spcPts val="1600"/>
              </a:spcBef>
              <a:spcAft>
                <a:spcPts val="1600"/>
              </a:spcAft>
              <a:buSzPts val="1400"/>
              <a:buChar char="■"/>
              <a:defRPr/>
            </a:lvl9pPr>
          </a:lstStyle>
          <a:p/>
        </p:txBody>
      </p:sp>
      <p:sp>
        <p:nvSpPr>
          <p:cNvPr id="198" name="Google Shape;198;p32"/>
          <p:cNvSpPr txBox="1"/>
          <p:nvPr>
            <p:ph idx="2" type="body"/>
          </p:nvPr>
        </p:nvSpPr>
        <p:spPr>
          <a:xfrm>
            <a:off x="2744575" y="3924300"/>
            <a:ext cx="1495500" cy="1057200"/>
          </a:xfrm>
          <a:prstGeom prst="rect">
            <a:avLst/>
          </a:prstGeom>
        </p:spPr>
        <p:txBody>
          <a:bodyPr anchorCtr="0" anchor="t" bIns="91425" lIns="91425" spcFirstLastPara="1" rIns="91425" wrap="square" tIns="91425">
            <a:noAutofit/>
          </a:bodyPr>
          <a:lstStyle>
            <a:lvl1pPr indent="-342900" lvl="0" marL="457200" rtl="0">
              <a:spcBef>
                <a:spcPts val="0"/>
              </a:spcBef>
              <a:spcAft>
                <a:spcPts val="0"/>
              </a:spcAft>
              <a:buSzPts val="1800"/>
              <a:buChar char="●"/>
              <a:defRPr/>
            </a:lvl1pPr>
            <a:lvl2pPr indent="-317500" lvl="1" marL="914400" rtl="0">
              <a:spcBef>
                <a:spcPts val="1600"/>
              </a:spcBef>
              <a:spcAft>
                <a:spcPts val="0"/>
              </a:spcAft>
              <a:buSzPts val="1400"/>
              <a:buChar char="○"/>
              <a:defRPr/>
            </a:lvl2pPr>
            <a:lvl3pPr indent="-317500" lvl="2" marL="1371600" rtl="0">
              <a:spcBef>
                <a:spcPts val="1600"/>
              </a:spcBef>
              <a:spcAft>
                <a:spcPts val="0"/>
              </a:spcAft>
              <a:buSzPts val="1400"/>
              <a:buChar char="■"/>
              <a:defRPr/>
            </a:lvl3pPr>
            <a:lvl4pPr indent="-317500" lvl="3" marL="1828800" rtl="0">
              <a:spcBef>
                <a:spcPts val="1600"/>
              </a:spcBef>
              <a:spcAft>
                <a:spcPts val="0"/>
              </a:spcAft>
              <a:buSzPts val="1400"/>
              <a:buChar char="●"/>
              <a:defRPr/>
            </a:lvl4pPr>
            <a:lvl5pPr indent="-317500" lvl="4" marL="2286000" rtl="0">
              <a:spcBef>
                <a:spcPts val="1600"/>
              </a:spcBef>
              <a:spcAft>
                <a:spcPts val="0"/>
              </a:spcAft>
              <a:buSzPts val="1400"/>
              <a:buChar char="○"/>
              <a:defRPr/>
            </a:lvl5pPr>
            <a:lvl6pPr indent="-317500" lvl="5" marL="2743200" rtl="0">
              <a:spcBef>
                <a:spcPts val="1600"/>
              </a:spcBef>
              <a:spcAft>
                <a:spcPts val="0"/>
              </a:spcAft>
              <a:buSzPts val="1400"/>
              <a:buChar char="■"/>
              <a:defRPr/>
            </a:lvl6pPr>
            <a:lvl7pPr indent="-317500" lvl="6" marL="3200400" rtl="0">
              <a:spcBef>
                <a:spcPts val="1600"/>
              </a:spcBef>
              <a:spcAft>
                <a:spcPts val="0"/>
              </a:spcAft>
              <a:buSzPts val="1400"/>
              <a:buChar char="●"/>
              <a:defRPr/>
            </a:lvl7pPr>
            <a:lvl8pPr indent="-317500" lvl="7" marL="3657600" rtl="0">
              <a:spcBef>
                <a:spcPts val="1600"/>
              </a:spcBef>
              <a:spcAft>
                <a:spcPts val="0"/>
              </a:spcAft>
              <a:buSzPts val="1400"/>
              <a:buChar char="○"/>
              <a:defRPr/>
            </a:lvl8pPr>
            <a:lvl9pPr indent="-317500" lvl="8" marL="4114800" rtl="0">
              <a:spcBef>
                <a:spcPts val="1600"/>
              </a:spcBef>
              <a:spcAft>
                <a:spcPts val="1600"/>
              </a:spcAft>
              <a:buSzPts val="1400"/>
              <a:buChar char="■"/>
              <a:defRPr/>
            </a:lvl9pPr>
          </a:lstStyle>
          <a:p/>
        </p:txBody>
      </p:sp>
      <p:sp>
        <p:nvSpPr>
          <p:cNvPr id="199" name="Google Shape;199;p32"/>
          <p:cNvSpPr txBox="1"/>
          <p:nvPr>
            <p:ph idx="3" type="body"/>
          </p:nvPr>
        </p:nvSpPr>
        <p:spPr>
          <a:xfrm>
            <a:off x="4761500" y="3876675"/>
            <a:ext cx="1495500" cy="1057200"/>
          </a:xfrm>
          <a:prstGeom prst="rect">
            <a:avLst/>
          </a:prstGeom>
        </p:spPr>
        <p:txBody>
          <a:bodyPr anchorCtr="0" anchor="t" bIns="91425" lIns="91425" spcFirstLastPara="1" rIns="91425" wrap="square" tIns="91425">
            <a:noAutofit/>
          </a:bodyPr>
          <a:lstStyle>
            <a:lvl1pPr indent="-342900" lvl="0" marL="457200" rtl="0">
              <a:spcBef>
                <a:spcPts val="0"/>
              </a:spcBef>
              <a:spcAft>
                <a:spcPts val="0"/>
              </a:spcAft>
              <a:buSzPts val="1800"/>
              <a:buChar char="●"/>
              <a:defRPr/>
            </a:lvl1pPr>
            <a:lvl2pPr indent="-317500" lvl="1" marL="914400" rtl="0">
              <a:spcBef>
                <a:spcPts val="1600"/>
              </a:spcBef>
              <a:spcAft>
                <a:spcPts val="0"/>
              </a:spcAft>
              <a:buSzPts val="1400"/>
              <a:buChar char="○"/>
              <a:defRPr/>
            </a:lvl2pPr>
            <a:lvl3pPr indent="-317500" lvl="2" marL="1371600" rtl="0">
              <a:spcBef>
                <a:spcPts val="1600"/>
              </a:spcBef>
              <a:spcAft>
                <a:spcPts val="0"/>
              </a:spcAft>
              <a:buSzPts val="1400"/>
              <a:buChar char="■"/>
              <a:defRPr/>
            </a:lvl3pPr>
            <a:lvl4pPr indent="-317500" lvl="3" marL="1828800" rtl="0">
              <a:spcBef>
                <a:spcPts val="1600"/>
              </a:spcBef>
              <a:spcAft>
                <a:spcPts val="0"/>
              </a:spcAft>
              <a:buSzPts val="1400"/>
              <a:buChar char="●"/>
              <a:defRPr/>
            </a:lvl4pPr>
            <a:lvl5pPr indent="-317500" lvl="4" marL="2286000" rtl="0">
              <a:spcBef>
                <a:spcPts val="1600"/>
              </a:spcBef>
              <a:spcAft>
                <a:spcPts val="0"/>
              </a:spcAft>
              <a:buSzPts val="1400"/>
              <a:buChar char="○"/>
              <a:defRPr/>
            </a:lvl5pPr>
            <a:lvl6pPr indent="-317500" lvl="5" marL="2743200" rtl="0">
              <a:spcBef>
                <a:spcPts val="1600"/>
              </a:spcBef>
              <a:spcAft>
                <a:spcPts val="0"/>
              </a:spcAft>
              <a:buSzPts val="1400"/>
              <a:buChar char="■"/>
              <a:defRPr/>
            </a:lvl6pPr>
            <a:lvl7pPr indent="-317500" lvl="6" marL="3200400" rtl="0">
              <a:spcBef>
                <a:spcPts val="1600"/>
              </a:spcBef>
              <a:spcAft>
                <a:spcPts val="0"/>
              </a:spcAft>
              <a:buSzPts val="1400"/>
              <a:buChar char="●"/>
              <a:defRPr/>
            </a:lvl7pPr>
            <a:lvl8pPr indent="-317500" lvl="7" marL="3657600" rtl="0">
              <a:spcBef>
                <a:spcPts val="1600"/>
              </a:spcBef>
              <a:spcAft>
                <a:spcPts val="0"/>
              </a:spcAft>
              <a:buSzPts val="1400"/>
              <a:buChar char="○"/>
              <a:defRPr/>
            </a:lvl8pPr>
            <a:lvl9pPr indent="-317500" lvl="8" marL="4114800" rtl="0">
              <a:spcBef>
                <a:spcPts val="1600"/>
              </a:spcBef>
              <a:spcAft>
                <a:spcPts val="1600"/>
              </a:spcAft>
              <a:buSzPts val="1400"/>
              <a:buChar char="■"/>
              <a:defRPr/>
            </a:lvl9pPr>
          </a:lstStyle>
          <a:p/>
        </p:txBody>
      </p:sp>
      <p:sp>
        <p:nvSpPr>
          <p:cNvPr id="200" name="Google Shape;200;p32"/>
          <p:cNvSpPr txBox="1"/>
          <p:nvPr>
            <p:ph idx="4" type="body"/>
          </p:nvPr>
        </p:nvSpPr>
        <p:spPr>
          <a:xfrm>
            <a:off x="6851175" y="4053075"/>
            <a:ext cx="1495500" cy="1057200"/>
          </a:xfrm>
          <a:prstGeom prst="rect">
            <a:avLst/>
          </a:prstGeom>
        </p:spPr>
        <p:txBody>
          <a:bodyPr anchorCtr="0" anchor="t" bIns="91425" lIns="91425" spcFirstLastPara="1" rIns="91425" wrap="square" tIns="91425">
            <a:noAutofit/>
          </a:bodyPr>
          <a:lstStyle>
            <a:lvl1pPr indent="-342900" lvl="0" marL="457200" rtl="0">
              <a:spcBef>
                <a:spcPts val="0"/>
              </a:spcBef>
              <a:spcAft>
                <a:spcPts val="0"/>
              </a:spcAft>
              <a:buSzPts val="1800"/>
              <a:buChar char="●"/>
              <a:defRPr/>
            </a:lvl1pPr>
            <a:lvl2pPr indent="-317500" lvl="1" marL="914400" rtl="0">
              <a:spcBef>
                <a:spcPts val="1600"/>
              </a:spcBef>
              <a:spcAft>
                <a:spcPts val="0"/>
              </a:spcAft>
              <a:buSzPts val="1400"/>
              <a:buChar char="○"/>
              <a:defRPr/>
            </a:lvl2pPr>
            <a:lvl3pPr indent="-317500" lvl="2" marL="1371600" rtl="0">
              <a:spcBef>
                <a:spcPts val="1600"/>
              </a:spcBef>
              <a:spcAft>
                <a:spcPts val="0"/>
              </a:spcAft>
              <a:buSzPts val="1400"/>
              <a:buChar char="■"/>
              <a:defRPr/>
            </a:lvl3pPr>
            <a:lvl4pPr indent="-317500" lvl="3" marL="1828800" rtl="0">
              <a:spcBef>
                <a:spcPts val="1600"/>
              </a:spcBef>
              <a:spcAft>
                <a:spcPts val="0"/>
              </a:spcAft>
              <a:buSzPts val="1400"/>
              <a:buChar char="●"/>
              <a:defRPr/>
            </a:lvl4pPr>
            <a:lvl5pPr indent="-317500" lvl="4" marL="2286000" rtl="0">
              <a:spcBef>
                <a:spcPts val="1600"/>
              </a:spcBef>
              <a:spcAft>
                <a:spcPts val="0"/>
              </a:spcAft>
              <a:buSzPts val="1400"/>
              <a:buChar char="○"/>
              <a:defRPr/>
            </a:lvl5pPr>
            <a:lvl6pPr indent="-317500" lvl="5" marL="2743200" rtl="0">
              <a:spcBef>
                <a:spcPts val="1600"/>
              </a:spcBef>
              <a:spcAft>
                <a:spcPts val="0"/>
              </a:spcAft>
              <a:buSzPts val="1400"/>
              <a:buChar char="■"/>
              <a:defRPr/>
            </a:lvl6pPr>
            <a:lvl7pPr indent="-317500" lvl="6" marL="3200400" rtl="0">
              <a:spcBef>
                <a:spcPts val="1600"/>
              </a:spcBef>
              <a:spcAft>
                <a:spcPts val="0"/>
              </a:spcAft>
              <a:buSzPts val="1400"/>
              <a:buChar char="●"/>
              <a:defRPr/>
            </a:lvl7pPr>
            <a:lvl8pPr indent="-317500" lvl="7" marL="3657600" rtl="0">
              <a:spcBef>
                <a:spcPts val="1600"/>
              </a:spcBef>
              <a:spcAft>
                <a:spcPts val="0"/>
              </a:spcAft>
              <a:buSzPts val="1400"/>
              <a:buChar char="○"/>
              <a:defRPr/>
            </a:lvl8pPr>
            <a:lvl9pPr indent="-317500" lvl="8" marL="4114800" rtl="0">
              <a:spcBef>
                <a:spcPts val="1600"/>
              </a:spcBef>
              <a:spcAft>
                <a:spcPts val="1600"/>
              </a:spcAft>
              <a:buSzPts val="1400"/>
              <a:buChar char="■"/>
              <a:defRPr/>
            </a:lvl9pPr>
          </a:lstStyle>
          <a:p/>
        </p:txBody>
      </p:sp>
      <p:sp>
        <p:nvSpPr>
          <p:cNvPr id="201" name="Google Shape;201;p32"/>
          <p:cNvSpPr txBox="1"/>
          <p:nvPr>
            <p:ph idx="12" type="sldNum"/>
          </p:nvPr>
        </p:nvSpPr>
        <p:spPr>
          <a:xfrm>
            <a:off x="8556784" y="4749851"/>
            <a:ext cx="548700" cy="393600"/>
          </a:xfrm>
          <a:prstGeom prst="rect">
            <a:avLst/>
          </a:prstGeom>
        </p:spPr>
        <p:txBody>
          <a:bodyPr anchorCtr="0" anchor="t" bIns="91425" lIns="91425" spcFirstLastPara="1" rIns="91425" wrap="square" tIns="91425">
            <a:noAutofit/>
          </a:bodyPr>
          <a:lstStyle>
            <a:lvl1pPr lvl="0">
              <a:buNone/>
              <a:defRPr sz="1300"/>
            </a:lvl1pPr>
            <a:lvl2pPr lvl="1">
              <a:buNone/>
              <a:defRPr sz="1300"/>
            </a:lvl2pPr>
            <a:lvl3pPr lvl="2">
              <a:buNone/>
              <a:defRPr sz="1300"/>
            </a:lvl3pPr>
            <a:lvl4pPr lvl="3">
              <a:buNone/>
              <a:defRPr sz="1300"/>
            </a:lvl4pPr>
            <a:lvl5pPr lvl="4">
              <a:buNone/>
              <a:defRPr sz="1300"/>
            </a:lvl5pPr>
            <a:lvl6pPr lvl="5">
              <a:buNone/>
              <a:defRPr sz="1300"/>
            </a:lvl6pPr>
            <a:lvl7pPr lvl="6">
              <a:buNone/>
              <a:defRPr sz="1300"/>
            </a:lvl7pPr>
            <a:lvl8pPr lvl="7">
              <a:buNone/>
              <a:defRPr sz="1300"/>
            </a:lvl8pPr>
            <a:lvl9pPr lvl="8">
              <a:buNone/>
              <a:defRPr sz="1300"/>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Break">
  <p:cSld name="CUSTOM">
    <p:spTree>
      <p:nvGrpSpPr>
        <p:cNvPr id="202" name="Shape 202"/>
        <p:cNvGrpSpPr/>
        <p:nvPr/>
      </p:nvGrpSpPr>
      <p:grpSpPr>
        <a:xfrm>
          <a:off x="0" y="0"/>
          <a:ext cx="0" cy="0"/>
          <a:chOff x="0" y="0"/>
          <a:chExt cx="0" cy="0"/>
        </a:xfrm>
      </p:grpSpPr>
      <p:pic>
        <p:nvPicPr>
          <p:cNvPr id="203" name="Google Shape;203;p33"/>
          <p:cNvPicPr preferRelativeResize="0"/>
          <p:nvPr/>
        </p:nvPicPr>
        <p:blipFill>
          <a:blip r:embed="rId2">
            <a:alphaModFix/>
          </a:blip>
          <a:stretch>
            <a:fillRect/>
          </a:stretch>
        </p:blipFill>
        <p:spPr>
          <a:xfrm>
            <a:off x="0" y="0"/>
            <a:ext cx="9144000" cy="5189301"/>
          </a:xfrm>
          <a:prstGeom prst="rect">
            <a:avLst/>
          </a:prstGeom>
          <a:noFill/>
          <a:ln>
            <a:noFill/>
          </a:ln>
        </p:spPr>
      </p:pic>
      <p:pic>
        <p:nvPicPr>
          <p:cNvPr id="204" name="Google Shape;204;p33"/>
          <p:cNvPicPr preferRelativeResize="0"/>
          <p:nvPr/>
        </p:nvPicPr>
        <p:blipFill>
          <a:blip r:embed="rId3">
            <a:alphaModFix/>
          </a:blip>
          <a:stretch>
            <a:fillRect/>
          </a:stretch>
        </p:blipFill>
        <p:spPr>
          <a:xfrm>
            <a:off x="5349739" y="1614500"/>
            <a:ext cx="5146921" cy="5143499"/>
          </a:xfrm>
          <a:prstGeom prst="rect">
            <a:avLst/>
          </a:prstGeom>
          <a:noFill/>
          <a:ln>
            <a:noFill/>
          </a:ln>
        </p:spPr>
      </p:pic>
      <p:sp>
        <p:nvSpPr>
          <p:cNvPr id="205" name="Google Shape;205;p33"/>
          <p:cNvSpPr txBox="1"/>
          <p:nvPr>
            <p:ph type="title"/>
          </p:nvPr>
        </p:nvSpPr>
        <p:spPr>
          <a:xfrm>
            <a:off x="311700" y="2252625"/>
            <a:ext cx="8520600" cy="572700"/>
          </a:xfrm>
          <a:prstGeom prst="rect">
            <a:avLst/>
          </a:prstGeom>
        </p:spPr>
        <p:txBody>
          <a:bodyPr anchorCtr="0" anchor="t" bIns="91425" lIns="91425" spcFirstLastPara="1" rIns="91425" wrap="square" tIns="91425">
            <a:noAutofit/>
          </a:bodyPr>
          <a:lstStyle>
            <a:lvl1pPr lvl="0">
              <a:spcBef>
                <a:spcPts val="0"/>
              </a:spcBef>
              <a:spcAft>
                <a:spcPts val="0"/>
              </a:spcAft>
              <a:buClr>
                <a:srgbClr val="FFFFFF"/>
              </a:buClr>
              <a:buSzPts val="2800"/>
              <a:buNone/>
              <a:defRPr>
                <a:solidFill>
                  <a:srgbClr val="FFFFFF"/>
                </a:solidFill>
              </a:defRPr>
            </a:lvl1pPr>
            <a:lvl2pPr lvl="1">
              <a:spcBef>
                <a:spcPts val="0"/>
              </a:spcBef>
              <a:spcAft>
                <a:spcPts val="0"/>
              </a:spcAft>
              <a:buSzPts val="2800"/>
              <a:buNone/>
              <a:defRPr>
                <a:latin typeface="Lato"/>
                <a:ea typeface="Lato"/>
                <a:cs typeface="Lato"/>
                <a:sym typeface="Lato"/>
              </a:defRPr>
            </a:lvl2pPr>
            <a:lvl3pPr lvl="2">
              <a:spcBef>
                <a:spcPts val="0"/>
              </a:spcBef>
              <a:spcAft>
                <a:spcPts val="0"/>
              </a:spcAft>
              <a:buSzPts val="2800"/>
              <a:buNone/>
              <a:defRPr>
                <a:latin typeface="Lato"/>
                <a:ea typeface="Lato"/>
                <a:cs typeface="Lato"/>
                <a:sym typeface="Lato"/>
              </a:defRPr>
            </a:lvl3pPr>
            <a:lvl4pPr lvl="3">
              <a:spcBef>
                <a:spcPts val="0"/>
              </a:spcBef>
              <a:spcAft>
                <a:spcPts val="0"/>
              </a:spcAft>
              <a:buSzPts val="2800"/>
              <a:buNone/>
              <a:defRPr>
                <a:latin typeface="Lato"/>
                <a:ea typeface="Lato"/>
                <a:cs typeface="Lato"/>
                <a:sym typeface="Lato"/>
              </a:defRPr>
            </a:lvl4pPr>
            <a:lvl5pPr lvl="4">
              <a:spcBef>
                <a:spcPts val="0"/>
              </a:spcBef>
              <a:spcAft>
                <a:spcPts val="0"/>
              </a:spcAft>
              <a:buSzPts val="2800"/>
              <a:buNone/>
              <a:defRPr>
                <a:latin typeface="Lato"/>
                <a:ea typeface="Lato"/>
                <a:cs typeface="Lato"/>
                <a:sym typeface="Lato"/>
              </a:defRPr>
            </a:lvl5pPr>
            <a:lvl6pPr lvl="5">
              <a:spcBef>
                <a:spcPts val="0"/>
              </a:spcBef>
              <a:spcAft>
                <a:spcPts val="0"/>
              </a:spcAft>
              <a:buSzPts val="2800"/>
              <a:buNone/>
              <a:defRPr>
                <a:latin typeface="Lato"/>
                <a:ea typeface="Lato"/>
                <a:cs typeface="Lato"/>
                <a:sym typeface="Lato"/>
              </a:defRPr>
            </a:lvl6pPr>
            <a:lvl7pPr lvl="6">
              <a:spcBef>
                <a:spcPts val="0"/>
              </a:spcBef>
              <a:spcAft>
                <a:spcPts val="0"/>
              </a:spcAft>
              <a:buSzPts val="2800"/>
              <a:buNone/>
              <a:defRPr>
                <a:latin typeface="Lato"/>
                <a:ea typeface="Lato"/>
                <a:cs typeface="Lato"/>
                <a:sym typeface="Lato"/>
              </a:defRPr>
            </a:lvl7pPr>
            <a:lvl8pPr lvl="7">
              <a:spcBef>
                <a:spcPts val="0"/>
              </a:spcBef>
              <a:spcAft>
                <a:spcPts val="0"/>
              </a:spcAft>
              <a:buSzPts val="2800"/>
              <a:buNone/>
              <a:defRPr>
                <a:latin typeface="Lato"/>
                <a:ea typeface="Lato"/>
                <a:cs typeface="Lato"/>
                <a:sym typeface="Lato"/>
              </a:defRPr>
            </a:lvl8pPr>
            <a:lvl9pPr lvl="8">
              <a:spcBef>
                <a:spcPts val="0"/>
              </a:spcBef>
              <a:spcAft>
                <a:spcPts val="0"/>
              </a:spcAft>
              <a:buSzPts val="2800"/>
              <a:buNone/>
              <a:defRPr>
                <a:latin typeface="Lato"/>
                <a:ea typeface="Lato"/>
                <a:cs typeface="Lato"/>
                <a:sym typeface="Lato"/>
              </a:defRPr>
            </a:lvl9pPr>
          </a:lstStyle>
          <a:p/>
        </p:txBody>
      </p:sp>
      <p:sp>
        <p:nvSpPr>
          <p:cNvPr id="206" name="Google Shape;206;p33"/>
          <p:cNvSpPr txBox="1"/>
          <p:nvPr>
            <p:ph idx="12" type="sldNum"/>
          </p:nvPr>
        </p:nvSpPr>
        <p:spPr>
          <a:xfrm>
            <a:off x="8556784" y="4749851"/>
            <a:ext cx="548700" cy="393600"/>
          </a:xfrm>
          <a:prstGeom prst="rect">
            <a:avLst/>
          </a:prstGeom>
        </p:spPr>
        <p:txBody>
          <a:bodyPr anchorCtr="0" anchor="t" bIns="91425" lIns="91425" spcFirstLastPara="1" rIns="91425" wrap="square" tIns="91425">
            <a:noAutofit/>
          </a:bodyPr>
          <a:lstStyle>
            <a:lvl1pPr lvl="0">
              <a:buNone/>
              <a:defRPr sz="1300"/>
            </a:lvl1pPr>
            <a:lvl2pPr lvl="1">
              <a:buNone/>
              <a:defRPr sz="1300"/>
            </a:lvl2pPr>
            <a:lvl3pPr lvl="2">
              <a:buNone/>
              <a:defRPr sz="1300"/>
            </a:lvl3pPr>
            <a:lvl4pPr lvl="3">
              <a:buNone/>
              <a:defRPr sz="1300"/>
            </a:lvl4pPr>
            <a:lvl5pPr lvl="4">
              <a:buNone/>
              <a:defRPr sz="1300"/>
            </a:lvl5pPr>
            <a:lvl6pPr lvl="5">
              <a:buNone/>
              <a:defRPr sz="1300"/>
            </a:lvl6pPr>
            <a:lvl7pPr lvl="6">
              <a:buNone/>
              <a:defRPr sz="1300"/>
            </a:lvl7pPr>
            <a:lvl8pPr lvl="7">
              <a:buNone/>
              <a:defRPr sz="1300"/>
            </a:lvl8pPr>
            <a:lvl9pPr lvl="8">
              <a:buNone/>
              <a:defRPr sz="1300"/>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Break">
  <p:cSld name="CUSTOM_1">
    <p:spTree>
      <p:nvGrpSpPr>
        <p:cNvPr id="207" name="Shape 207"/>
        <p:cNvGrpSpPr/>
        <p:nvPr/>
      </p:nvGrpSpPr>
      <p:grpSpPr>
        <a:xfrm>
          <a:off x="0" y="0"/>
          <a:ext cx="0" cy="0"/>
          <a:chOff x="0" y="0"/>
          <a:chExt cx="0" cy="0"/>
        </a:xfrm>
      </p:grpSpPr>
      <p:pic>
        <p:nvPicPr>
          <p:cNvPr id="208" name="Google Shape;208;p34"/>
          <p:cNvPicPr preferRelativeResize="0"/>
          <p:nvPr/>
        </p:nvPicPr>
        <p:blipFill rotWithShape="1">
          <a:blip r:embed="rId2">
            <a:alphaModFix/>
          </a:blip>
          <a:srcRect b="604" l="744" r="1254" t="317"/>
          <a:stretch/>
        </p:blipFill>
        <p:spPr>
          <a:xfrm rot="5400000">
            <a:off x="1985263" y="-2027438"/>
            <a:ext cx="5127799" cy="9182675"/>
          </a:xfrm>
          <a:prstGeom prst="rect">
            <a:avLst/>
          </a:prstGeom>
          <a:noFill/>
          <a:ln>
            <a:noFill/>
          </a:ln>
        </p:spPr>
      </p:pic>
      <p:pic>
        <p:nvPicPr>
          <p:cNvPr id="209" name="Google Shape;209;p34"/>
          <p:cNvPicPr preferRelativeResize="0"/>
          <p:nvPr/>
        </p:nvPicPr>
        <p:blipFill>
          <a:blip r:embed="rId3">
            <a:alphaModFix/>
          </a:blip>
          <a:stretch>
            <a:fillRect/>
          </a:stretch>
        </p:blipFill>
        <p:spPr>
          <a:xfrm>
            <a:off x="5349739" y="1614500"/>
            <a:ext cx="5146921" cy="5143499"/>
          </a:xfrm>
          <a:prstGeom prst="rect">
            <a:avLst/>
          </a:prstGeom>
          <a:noFill/>
          <a:ln>
            <a:noFill/>
          </a:ln>
        </p:spPr>
      </p:pic>
      <p:sp>
        <p:nvSpPr>
          <p:cNvPr id="210" name="Google Shape;210;p34"/>
          <p:cNvSpPr txBox="1"/>
          <p:nvPr>
            <p:ph type="title"/>
          </p:nvPr>
        </p:nvSpPr>
        <p:spPr>
          <a:xfrm>
            <a:off x="311700" y="2252625"/>
            <a:ext cx="8520600" cy="572700"/>
          </a:xfrm>
          <a:prstGeom prst="rect">
            <a:avLst/>
          </a:prstGeom>
        </p:spPr>
        <p:txBody>
          <a:bodyPr anchorCtr="0" anchor="t" bIns="91425" lIns="91425" spcFirstLastPara="1" rIns="91425" wrap="square" tIns="91425">
            <a:noAutofit/>
          </a:bodyPr>
          <a:lstStyle>
            <a:lvl1pPr lvl="0" rtl="0">
              <a:spcBef>
                <a:spcPts val="0"/>
              </a:spcBef>
              <a:spcAft>
                <a:spcPts val="0"/>
              </a:spcAft>
              <a:buClr>
                <a:srgbClr val="FFFFFF"/>
              </a:buClr>
              <a:buSzPts val="2800"/>
              <a:buNone/>
              <a:defRPr>
                <a:solidFill>
                  <a:srgbClr val="FFFFFF"/>
                </a:solidFill>
              </a:defRPr>
            </a:lvl1pPr>
            <a:lvl2pPr lvl="1" rtl="0">
              <a:spcBef>
                <a:spcPts val="0"/>
              </a:spcBef>
              <a:spcAft>
                <a:spcPts val="0"/>
              </a:spcAft>
              <a:buSzPts val="2800"/>
              <a:buNone/>
              <a:defRPr>
                <a:latin typeface="Lato"/>
                <a:ea typeface="Lato"/>
                <a:cs typeface="Lato"/>
                <a:sym typeface="Lato"/>
              </a:defRPr>
            </a:lvl2pPr>
            <a:lvl3pPr lvl="2" rtl="0">
              <a:spcBef>
                <a:spcPts val="0"/>
              </a:spcBef>
              <a:spcAft>
                <a:spcPts val="0"/>
              </a:spcAft>
              <a:buSzPts val="2800"/>
              <a:buNone/>
              <a:defRPr>
                <a:latin typeface="Lato"/>
                <a:ea typeface="Lato"/>
                <a:cs typeface="Lato"/>
                <a:sym typeface="Lato"/>
              </a:defRPr>
            </a:lvl3pPr>
            <a:lvl4pPr lvl="3" rtl="0">
              <a:spcBef>
                <a:spcPts val="0"/>
              </a:spcBef>
              <a:spcAft>
                <a:spcPts val="0"/>
              </a:spcAft>
              <a:buSzPts val="2800"/>
              <a:buNone/>
              <a:defRPr>
                <a:latin typeface="Lato"/>
                <a:ea typeface="Lato"/>
                <a:cs typeface="Lato"/>
                <a:sym typeface="Lato"/>
              </a:defRPr>
            </a:lvl4pPr>
            <a:lvl5pPr lvl="4" rtl="0">
              <a:spcBef>
                <a:spcPts val="0"/>
              </a:spcBef>
              <a:spcAft>
                <a:spcPts val="0"/>
              </a:spcAft>
              <a:buSzPts val="2800"/>
              <a:buNone/>
              <a:defRPr>
                <a:latin typeface="Lato"/>
                <a:ea typeface="Lato"/>
                <a:cs typeface="Lato"/>
                <a:sym typeface="Lato"/>
              </a:defRPr>
            </a:lvl5pPr>
            <a:lvl6pPr lvl="5" rtl="0">
              <a:spcBef>
                <a:spcPts val="0"/>
              </a:spcBef>
              <a:spcAft>
                <a:spcPts val="0"/>
              </a:spcAft>
              <a:buSzPts val="2800"/>
              <a:buNone/>
              <a:defRPr>
                <a:latin typeface="Lato"/>
                <a:ea typeface="Lato"/>
                <a:cs typeface="Lato"/>
                <a:sym typeface="Lato"/>
              </a:defRPr>
            </a:lvl6pPr>
            <a:lvl7pPr lvl="6" rtl="0">
              <a:spcBef>
                <a:spcPts val="0"/>
              </a:spcBef>
              <a:spcAft>
                <a:spcPts val="0"/>
              </a:spcAft>
              <a:buSzPts val="2800"/>
              <a:buNone/>
              <a:defRPr>
                <a:latin typeface="Lato"/>
                <a:ea typeface="Lato"/>
                <a:cs typeface="Lato"/>
                <a:sym typeface="Lato"/>
              </a:defRPr>
            </a:lvl7pPr>
            <a:lvl8pPr lvl="7" rtl="0">
              <a:spcBef>
                <a:spcPts val="0"/>
              </a:spcBef>
              <a:spcAft>
                <a:spcPts val="0"/>
              </a:spcAft>
              <a:buSzPts val="2800"/>
              <a:buNone/>
              <a:defRPr>
                <a:latin typeface="Lato"/>
                <a:ea typeface="Lato"/>
                <a:cs typeface="Lato"/>
                <a:sym typeface="Lato"/>
              </a:defRPr>
            </a:lvl8pPr>
            <a:lvl9pPr lvl="8" rtl="0">
              <a:spcBef>
                <a:spcPts val="0"/>
              </a:spcBef>
              <a:spcAft>
                <a:spcPts val="0"/>
              </a:spcAft>
              <a:buSzPts val="2800"/>
              <a:buNone/>
              <a:defRPr>
                <a:latin typeface="Lato"/>
                <a:ea typeface="Lato"/>
                <a:cs typeface="Lato"/>
                <a:sym typeface="Lato"/>
              </a:defRPr>
            </a:lvl9pPr>
          </a:lstStyle>
          <a:p/>
        </p:txBody>
      </p:sp>
      <p:sp>
        <p:nvSpPr>
          <p:cNvPr id="211" name="Google Shape;211;p34"/>
          <p:cNvSpPr txBox="1"/>
          <p:nvPr>
            <p:ph idx="12" type="sldNum"/>
          </p:nvPr>
        </p:nvSpPr>
        <p:spPr>
          <a:xfrm>
            <a:off x="8556784" y="4749851"/>
            <a:ext cx="548700" cy="393600"/>
          </a:xfrm>
          <a:prstGeom prst="rect">
            <a:avLst/>
          </a:prstGeom>
        </p:spPr>
        <p:txBody>
          <a:bodyPr anchorCtr="0" anchor="t" bIns="91425" lIns="91425" spcFirstLastPara="1" rIns="91425" wrap="square" tIns="91425">
            <a:noAutofit/>
          </a:bodyPr>
          <a:lstStyle>
            <a:lvl1pPr lvl="0">
              <a:buNone/>
              <a:defRPr sz="1300"/>
            </a:lvl1pPr>
            <a:lvl2pPr lvl="1">
              <a:buNone/>
              <a:defRPr sz="1300"/>
            </a:lvl2pPr>
            <a:lvl3pPr lvl="2">
              <a:buNone/>
              <a:defRPr sz="1300"/>
            </a:lvl3pPr>
            <a:lvl4pPr lvl="3">
              <a:buNone/>
              <a:defRPr sz="1300"/>
            </a:lvl4pPr>
            <a:lvl5pPr lvl="4">
              <a:buNone/>
              <a:defRPr sz="1300"/>
            </a:lvl5pPr>
            <a:lvl6pPr lvl="5">
              <a:buNone/>
              <a:defRPr sz="1300"/>
            </a:lvl6pPr>
            <a:lvl7pPr lvl="6">
              <a:buNone/>
              <a:defRPr sz="1300"/>
            </a:lvl7pPr>
            <a:lvl8pPr lvl="7">
              <a:buNone/>
              <a:defRPr sz="1300"/>
            </a:lvl8pPr>
            <a:lvl9pPr lvl="8">
              <a:buNone/>
              <a:defRPr sz="1300"/>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Break">
  <p:cSld name="CUSTOM_1_1">
    <p:bg>
      <p:bgPr>
        <a:solidFill>
          <a:schemeClr val="lt1"/>
        </a:solidFill>
      </p:bgPr>
    </p:bg>
    <p:spTree>
      <p:nvGrpSpPr>
        <p:cNvPr id="212" name="Shape 212"/>
        <p:cNvGrpSpPr/>
        <p:nvPr/>
      </p:nvGrpSpPr>
      <p:grpSpPr>
        <a:xfrm>
          <a:off x="0" y="0"/>
          <a:ext cx="0" cy="0"/>
          <a:chOff x="0" y="0"/>
          <a:chExt cx="0" cy="0"/>
        </a:xfrm>
      </p:grpSpPr>
      <p:pic>
        <p:nvPicPr>
          <p:cNvPr id="213" name="Google Shape;213;p35"/>
          <p:cNvPicPr preferRelativeResize="0"/>
          <p:nvPr/>
        </p:nvPicPr>
        <p:blipFill>
          <a:blip r:embed="rId2">
            <a:alphaModFix/>
          </a:blip>
          <a:stretch>
            <a:fillRect/>
          </a:stretch>
        </p:blipFill>
        <p:spPr>
          <a:xfrm>
            <a:off x="0" y="0"/>
            <a:ext cx="9144000" cy="5143501"/>
          </a:xfrm>
          <a:prstGeom prst="rect">
            <a:avLst/>
          </a:prstGeom>
          <a:noFill/>
          <a:ln>
            <a:noFill/>
          </a:ln>
        </p:spPr>
      </p:pic>
      <p:pic>
        <p:nvPicPr>
          <p:cNvPr id="214" name="Google Shape;214;p35"/>
          <p:cNvPicPr preferRelativeResize="0"/>
          <p:nvPr/>
        </p:nvPicPr>
        <p:blipFill>
          <a:blip r:embed="rId3">
            <a:alphaModFix/>
          </a:blip>
          <a:stretch>
            <a:fillRect/>
          </a:stretch>
        </p:blipFill>
        <p:spPr>
          <a:xfrm>
            <a:off x="5349739" y="1614500"/>
            <a:ext cx="5146921" cy="5143499"/>
          </a:xfrm>
          <a:prstGeom prst="rect">
            <a:avLst/>
          </a:prstGeom>
          <a:noFill/>
          <a:ln>
            <a:noFill/>
          </a:ln>
        </p:spPr>
      </p:pic>
      <p:sp>
        <p:nvSpPr>
          <p:cNvPr id="215" name="Google Shape;215;p35"/>
          <p:cNvSpPr txBox="1"/>
          <p:nvPr>
            <p:ph type="title"/>
          </p:nvPr>
        </p:nvSpPr>
        <p:spPr>
          <a:xfrm>
            <a:off x="311700" y="2252625"/>
            <a:ext cx="8520600" cy="572700"/>
          </a:xfrm>
          <a:prstGeom prst="rect">
            <a:avLst/>
          </a:prstGeom>
        </p:spPr>
        <p:txBody>
          <a:bodyPr anchorCtr="0" anchor="t" bIns="91425" lIns="91425" spcFirstLastPara="1" rIns="91425" wrap="square" tIns="91425">
            <a:noAutofit/>
          </a:bodyPr>
          <a:lstStyle>
            <a:lvl1pPr lvl="0" rtl="0">
              <a:spcBef>
                <a:spcPts val="0"/>
              </a:spcBef>
              <a:spcAft>
                <a:spcPts val="0"/>
              </a:spcAft>
              <a:buClr>
                <a:srgbClr val="FFFFFF"/>
              </a:buClr>
              <a:buSzPts val="2800"/>
              <a:buNone/>
              <a:defRPr>
                <a:solidFill>
                  <a:srgbClr val="FFFFFF"/>
                </a:solidFill>
              </a:defRPr>
            </a:lvl1pPr>
            <a:lvl2pPr lvl="1" rtl="0">
              <a:spcBef>
                <a:spcPts val="0"/>
              </a:spcBef>
              <a:spcAft>
                <a:spcPts val="0"/>
              </a:spcAft>
              <a:buSzPts val="2800"/>
              <a:buNone/>
              <a:defRPr>
                <a:latin typeface="Lato"/>
                <a:ea typeface="Lato"/>
                <a:cs typeface="Lato"/>
                <a:sym typeface="Lato"/>
              </a:defRPr>
            </a:lvl2pPr>
            <a:lvl3pPr lvl="2" rtl="0">
              <a:spcBef>
                <a:spcPts val="0"/>
              </a:spcBef>
              <a:spcAft>
                <a:spcPts val="0"/>
              </a:spcAft>
              <a:buSzPts val="2800"/>
              <a:buNone/>
              <a:defRPr>
                <a:latin typeface="Lato"/>
                <a:ea typeface="Lato"/>
                <a:cs typeface="Lato"/>
                <a:sym typeface="Lato"/>
              </a:defRPr>
            </a:lvl3pPr>
            <a:lvl4pPr lvl="3" rtl="0">
              <a:spcBef>
                <a:spcPts val="0"/>
              </a:spcBef>
              <a:spcAft>
                <a:spcPts val="0"/>
              </a:spcAft>
              <a:buSzPts val="2800"/>
              <a:buNone/>
              <a:defRPr>
                <a:latin typeface="Lato"/>
                <a:ea typeface="Lato"/>
                <a:cs typeface="Lato"/>
                <a:sym typeface="Lato"/>
              </a:defRPr>
            </a:lvl4pPr>
            <a:lvl5pPr lvl="4" rtl="0">
              <a:spcBef>
                <a:spcPts val="0"/>
              </a:spcBef>
              <a:spcAft>
                <a:spcPts val="0"/>
              </a:spcAft>
              <a:buSzPts val="2800"/>
              <a:buNone/>
              <a:defRPr>
                <a:latin typeface="Lato"/>
                <a:ea typeface="Lato"/>
                <a:cs typeface="Lato"/>
                <a:sym typeface="Lato"/>
              </a:defRPr>
            </a:lvl5pPr>
            <a:lvl6pPr lvl="5" rtl="0">
              <a:spcBef>
                <a:spcPts val="0"/>
              </a:spcBef>
              <a:spcAft>
                <a:spcPts val="0"/>
              </a:spcAft>
              <a:buSzPts val="2800"/>
              <a:buNone/>
              <a:defRPr>
                <a:latin typeface="Lato"/>
                <a:ea typeface="Lato"/>
                <a:cs typeface="Lato"/>
                <a:sym typeface="Lato"/>
              </a:defRPr>
            </a:lvl6pPr>
            <a:lvl7pPr lvl="6" rtl="0">
              <a:spcBef>
                <a:spcPts val="0"/>
              </a:spcBef>
              <a:spcAft>
                <a:spcPts val="0"/>
              </a:spcAft>
              <a:buSzPts val="2800"/>
              <a:buNone/>
              <a:defRPr>
                <a:latin typeface="Lato"/>
                <a:ea typeface="Lato"/>
                <a:cs typeface="Lato"/>
                <a:sym typeface="Lato"/>
              </a:defRPr>
            </a:lvl7pPr>
            <a:lvl8pPr lvl="7" rtl="0">
              <a:spcBef>
                <a:spcPts val="0"/>
              </a:spcBef>
              <a:spcAft>
                <a:spcPts val="0"/>
              </a:spcAft>
              <a:buSzPts val="2800"/>
              <a:buNone/>
              <a:defRPr>
                <a:latin typeface="Lato"/>
                <a:ea typeface="Lato"/>
                <a:cs typeface="Lato"/>
                <a:sym typeface="Lato"/>
              </a:defRPr>
            </a:lvl8pPr>
            <a:lvl9pPr lvl="8" rtl="0">
              <a:spcBef>
                <a:spcPts val="0"/>
              </a:spcBef>
              <a:spcAft>
                <a:spcPts val="0"/>
              </a:spcAft>
              <a:buSzPts val="2800"/>
              <a:buNone/>
              <a:defRPr>
                <a:latin typeface="Lato"/>
                <a:ea typeface="Lato"/>
                <a:cs typeface="Lato"/>
                <a:sym typeface="Lato"/>
              </a:defRPr>
            </a:lvl9pPr>
          </a:lstStyle>
          <a:p/>
        </p:txBody>
      </p:sp>
      <p:sp>
        <p:nvSpPr>
          <p:cNvPr id="216" name="Google Shape;216;p35"/>
          <p:cNvSpPr txBox="1"/>
          <p:nvPr>
            <p:ph idx="12" type="sldNum"/>
          </p:nvPr>
        </p:nvSpPr>
        <p:spPr>
          <a:xfrm>
            <a:off x="8556784" y="4749851"/>
            <a:ext cx="548700" cy="393600"/>
          </a:xfrm>
          <a:prstGeom prst="rect">
            <a:avLst/>
          </a:prstGeom>
        </p:spPr>
        <p:txBody>
          <a:bodyPr anchorCtr="0" anchor="t" bIns="91425" lIns="91425" spcFirstLastPara="1" rIns="91425" wrap="square" tIns="91425">
            <a:noAutofit/>
          </a:bodyPr>
          <a:lstStyle>
            <a:lvl1pPr lvl="0">
              <a:buNone/>
              <a:defRPr sz="1300"/>
            </a:lvl1pPr>
            <a:lvl2pPr lvl="1">
              <a:buNone/>
              <a:defRPr sz="1300"/>
            </a:lvl2pPr>
            <a:lvl3pPr lvl="2">
              <a:buNone/>
              <a:defRPr sz="1300"/>
            </a:lvl3pPr>
            <a:lvl4pPr lvl="3">
              <a:buNone/>
              <a:defRPr sz="1300"/>
            </a:lvl4pPr>
            <a:lvl5pPr lvl="4">
              <a:buNone/>
              <a:defRPr sz="1300"/>
            </a:lvl5pPr>
            <a:lvl6pPr lvl="5">
              <a:buNone/>
              <a:defRPr sz="1300"/>
            </a:lvl6pPr>
            <a:lvl7pPr lvl="6">
              <a:buNone/>
              <a:defRPr sz="1300"/>
            </a:lvl7pPr>
            <a:lvl8pPr lvl="7">
              <a:buNone/>
              <a:defRPr sz="1300"/>
            </a:lvl8pPr>
            <a:lvl9pPr lvl="8">
              <a:buNone/>
              <a:defRPr sz="1300"/>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Photos">
  <p:cSld name="Two Photos">
    <p:bg>
      <p:bgPr>
        <a:solidFill>
          <a:schemeClr val="lt1"/>
        </a:solidFill>
      </p:bgPr>
    </p:bg>
    <p:spTree>
      <p:nvGrpSpPr>
        <p:cNvPr id="217" name="Shape 217"/>
        <p:cNvGrpSpPr/>
        <p:nvPr/>
      </p:nvGrpSpPr>
      <p:grpSpPr>
        <a:xfrm>
          <a:off x="0" y="0"/>
          <a:ext cx="0" cy="0"/>
          <a:chOff x="0" y="0"/>
          <a:chExt cx="0" cy="0"/>
        </a:xfrm>
      </p:grpSpPr>
      <p:pic>
        <p:nvPicPr>
          <p:cNvPr id="218" name="Google Shape;218;p36"/>
          <p:cNvPicPr preferRelativeResize="0"/>
          <p:nvPr/>
        </p:nvPicPr>
        <p:blipFill rotWithShape="1">
          <a:blip r:embed="rId2">
            <a:alphaModFix/>
          </a:blip>
          <a:srcRect b="0" l="0" r="0" t="0"/>
          <a:stretch/>
        </p:blipFill>
        <p:spPr>
          <a:xfrm rot="1966834">
            <a:off x="1608455" y="1431485"/>
            <a:ext cx="2268038" cy="2399764"/>
          </a:xfrm>
          <a:prstGeom prst="rect">
            <a:avLst/>
          </a:prstGeom>
          <a:noFill/>
          <a:ln>
            <a:noFill/>
          </a:ln>
        </p:spPr>
      </p:pic>
      <p:pic>
        <p:nvPicPr>
          <p:cNvPr id="219" name="Google Shape;219;p36"/>
          <p:cNvPicPr preferRelativeResize="0"/>
          <p:nvPr/>
        </p:nvPicPr>
        <p:blipFill rotWithShape="1">
          <a:blip r:embed="rId3">
            <a:alphaModFix/>
          </a:blip>
          <a:srcRect b="0" l="0" r="0" t="0"/>
          <a:stretch/>
        </p:blipFill>
        <p:spPr>
          <a:xfrm rot="-7573368">
            <a:off x="4880537" y="1387888"/>
            <a:ext cx="2254993" cy="2367810"/>
          </a:xfrm>
          <a:prstGeom prst="rect">
            <a:avLst/>
          </a:prstGeom>
          <a:noFill/>
          <a:ln>
            <a:noFill/>
          </a:ln>
        </p:spPr>
      </p:pic>
      <p:sp>
        <p:nvSpPr>
          <p:cNvPr id="220" name="Google Shape;220;p36"/>
          <p:cNvSpPr txBox="1"/>
          <p:nvPr>
            <p:ph type="title"/>
          </p:nvPr>
        </p:nvSpPr>
        <p:spPr>
          <a:xfrm>
            <a:off x="356616" y="542900"/>
            <a:ext cx="8520600" cy="572700"/>
          </a:xfrm>
          <a:prstGeom prst="rect">
            <a:avLst/>
          </a:prstGeom>
          <a:noFill/>
          <a:ln>
            <a:noFill/>
          </a:ln>
        </p:spPr>
        <p:txBody>
          <a:bodyPr anchorCtr="0" anchor="t" bIns="91425" lIns="91425" spcFirstLastPara="1" rIns="91425" wrap="square" tIns="91425">
            <a:noAutofit/>
          </a:bodyPr>
          <a:lstStyle>
            <a:lvl1pPr lvl="0" rtl="0" algn="l">
              <a:lnSpc>
                <a:spcPct val="100000"/>
              </a:lnSpc>
              <a:spcBef>
                <a:spcPts val="0"/>
              </a:spcBef>
              <a:spcAft>
                <a:spcPts val="0"/>
              </a:spcAft>
              <a:buSzPts val="2800"/>
              <a:buNone/>
              <a:defRPr/>
            </a:lvl1pPr>
            <a:lvl2pPr lvl="1" rtl="0" algn="l">
              <a:lnSpc>
                <a:spcPct val="100000"/>
              </a:lnSpc>
              <a:spcBef>
                <a:spcPts val="0"/>
              </a:spcBef>
              <a:spcAft>
                <a:spcPts val="0"/>
              </a:spcAft>
              <a:buSzPts val="2800"/>
              <a:buNone/>
              <a:defRPr/>
            </a:lvl2pPr>
            <a:lvl3pPr lvl="2" rtl="0" algn="l">
              <a:lnSpc>
                <a:spcPct val="100000"/>
              </a:lnSpc>
              <a:spcBef>
                <a:spcPts val="0"/>
              </a:spcBef>
              <a:spcAft>
                <a:spcPts val="0"/>
              </a:spcAft>
              <a:buSzPts val="2800"/>
              <a:buNone/>
              <a:defRPr/>
            </a:lvl3pPr>
            <a:lvl4pPr lvl="3" rtl="0" algn="l">
              <a:lnSpc>
                <a:spcPct val="100000"/>
              </a:lnSpc>
              <a:spcBef>
                <a:spcPts val="0"/>
              </a:spcBef>
              <a:spcAft>
                <a:spcPts val="0"/>
              </a:spcAft>
              <a:buSzPts val="2800"/>
              <a:buNone/>
              <a:defRPr/>
            </a:lvl4pPr>
            <a:lvl5pPr lvl="4" rtl="0" algn="l">
              <a:lnSpc>
                <a:spcPct val="100000"/>
              </a:lnSpc>
              <a:spcBef>
                <a:spcPts val="0"/>
              </a:spcBef>
              <a:spcAft>
                <a:spcPts val="0"/>
              </a:spcAft>
              <a:buSzPts val="2800"/>
              <a:buNone/>
              <a:defRPr/>
            </a:lvl5pPr>
            <a:lvl6pPr lvl="5" rtl="0" algn="l">
              <a:lnSpc>
                <a:spcPct val="100000"/>
              </a:lnSpc>
              <a:spcBef>
                <a:spcPts val="0"/>
              </a:spcBef>
              <a:spcAft>
                <a:spcPts val="0"/>
              </a:spcAft>
              <a:buSzPts val="2800"/>
              <a:buNone/>
              <a:defRPr/>
            </a:lvl6pPr>
            <a:lvl7pPr lvl="6" rtl="0" algn="l">
              <a:lnSpc>
                <a:spcPct val="100000"/>
              </a:lnSpc>
              <a:spcBef>
                <a:spcPts val="0"/>
              </a:spcBef>
              <a:spcAft>
                <a:spcPts val="0"/>
              </a:spcAft>
              <a:buSzPts val="2800"/>
              <a:buNone/>
              <a:defRPr/>
            </a:lvl7pPr>
            <a:lvl8pPr lvl="7" rtl="0" algn="l">
              <a:lnSpc>
                <a:spcPct val="100000"/>
              </a:lnSpc>
              <a:spcBef>
                <a:spcPts val="0"/>
              </a:spcBef>
              <a:spcAft>
                <a:spcPts val="0"/>
              </a:spcAft>
              <a:buSzPts val="2800"/>
              <a:buNone/>
              <a:defRPr/>
            </a:lvl8pPr>
            <a:lvl9pPr lvl="8" rtl="0" algn="l">
              <a:lnSpc>
                <a:spcPct val="100000"/>
              </a:lnSpc>
              <a:spcBef>
                <a:spcPts val="0"/>
              </a:spcBef>
              <a:spcAft>
                <a:spcPts val="0"/>
              </a:spcAft>
              <a:buSzPts val="2800"/>
              <a:buNone/>
              <a:defRPr/>
            </a:lvl9pPr>
          </a:lstStyle>
          <a:p/>
        </p:txBody>
      </p:sp>
      <p:sp>
        <p:nvSpPr>
          <p:cNvPr id="221" name="Google Shape;221;p36"/>
          <p:cNvSpPr txBox="1"/>
          <p:nvPr>
            <p:ph idx="1" type="body"/>
          </p:nvPr>
        </p:nvSpPr>
        <p:spPr>
          <a:xfrm>
            <a:off x="1635031" y="3974897"/>
            <a:ext cx="2066100" cy="1011600"/>
          </a:xfrm>
          <a:prstGeom prst="rect">
            <a:avLst/>
          </a:prstGeom>
          <a:noFill/>
          <a:ln>
            <a:noFill/>
          </a:ln>
        </p:spPr>
        <p:txBody>
          <a:bodyPr anchorCtr="0" anchor="t" bIns="91425" lIns="91425" spcFirstLastPara="1" rIns="91425" wrap="square" tIns="91425">
            <a:noAutofit/>
          </a:bodyPr>
          <a:lstStyle>
            <a:lvl1pPr indent="-342900" lvl="0" marL="457200" rtl="0" algn="l">
              <a:lnSpc>
                <a:spcPct val="115000"/>
              </a:lnSpc>
              <a:spcBef>
                <a:spcPts val="0"/>
              </a:spcBef>
              <a:spcAft>
                <a:spcPts val="0"/>
              </a:spcAft>
              <a:buSzPts val="1800"/>
              <a:buChar char="●"/>
              <a:defRPr/>
            </a:lvl1pPr>
            <a:lvl2pPr indent="-317500" lvl="1" marL="914400" rtl="0" algn="l">
              <a:lnSpc>
                <a:spcPct val="115000"/>
              </a:lnSpc>
              <a:spcBef>
                <a:spcPts val="1600"/>
              </a:spcBef>
              <a:spcAft>
                <a:spcPts val="0"/>
              </a:spcAft>
              <a:buSzPts val="1400"/>
              <a:buChar char="○"/>
              <a:defRPr/>
            </a:lvl2pPr>
            <a:lvl3pPr indent="-317500" lvl="2" marL="1371600" rtl="0" algn="l">
              <a:lnSpc>
                <a:spcPct val="115000"/>
              </a:lnSpc>
              <a:spcBef>
                <a:spcPts val="1600"/>
              </a:spcBef>
              <a:spcAft>
                <a:spcPts val="0"/>
              </a:spcAft>
              <a:buSzPts val="1400"/>
              <a:buChar char="■"/>
              <a:defRPr/>
            </a:lvl3pPr>
            <a:lvl4pPr indent="-317500" lvl="3" marL="1828800" rtl="0" algn="l">
              <a:lnSpc>
                <a:spcPct val="115000"/>
              </a:lnSpc>
              <a:spcBef>
                <a:spcPts val="1600"/>
              </a:spcBef>
              <a:spcAft>
                <a:spcPts val="0"/>
              </a:spcAft>
              <a:buSzPts val="1400"/>
              <a:buChar char="●"/>
              <a:defRPr/>
            </a:lvl4pPr>
            <a:lvl5pPr indent="-317500" lvl="4" marL="2286000" rtl="0" algn="l">
              <a:lnSpc>
                <a:spcPct val="115000"/>
              </a:lnSpc>
              <a:spcBef>
                <a:spcPts val="1600"/>
              </a:spcBef>
              <a:spcAft>
                <a:spcPts val="0"/>
              </a:spcAft>
              <a:buSzPts val="1400"/>
              <a:buChar char="○"/>
              <a:defRPr/>
            </a:lvl5pPr>
            <a:lvl6pPr indent="-317500" lvl="5" marL="2743200" rtl="0" algn="l">
              <a:lnSpc>
                <a:spcPct val="115000"/>
              </a:lnSpc>
              <a:spcBef>
                <a:spcPts val="1600"/>
              </a:spcBef>
              <a:spcAft>
                <a:spcPts val="0"/>
              </a:spcAft>
              <a:buSzPts val="1400"/>
              <a:buChar char="■"/>
              <a:defRPr/>
            </a:lvl6pPr>
            <a:lvl7pPr indent="-317500" lvl="6" marL="3200400" rtl="0" algn="l">
              <a:lnSpc>
                <a:spcPct val="115000"/>
              </a:lnSpc>
              <a:spcBef>
                <a:spcPts val="1600"/>
              </a:spcBef>
              <a:spcAft>
                <a:spcPts val="0"/>
              </a:spcAft>
              <a:buSzPts val="1400"/>
              <a:buChar char="●"/>
              <a:defRPr/>
            </a:lvl7pPr>
            <a:lvl8pPr indent="-317500" lvl="7" marL="3657600" rtl="0" algn="l">
              <a:lnSpc>
                <a:spcPct val="115000"/>
              </a:lnSpc>
              <a:spcBef>
                <a:spcPts val="1600"/>
              </a:spcBef>
              <a:spcAft>
                <a:spcPts val="0"/>
              </a:spcAft>
              <a:buSzPts val="1400"/>
              <a:buChar char="○"/>
              <a:defRPr/>
            </a:lvl8pPr>
            <a:lvl9pPr indent="-317500" lvl="8" marL="4114800" rtl="0" algn="l">
              <a:lnSpc>
                <a:spcPct val="115000"/>
              </a:lnSpc>
              <a:spcBef>
                <a:spcPts val="1600"/>
              </a:spcBef>
              <a:spcAft>
                <a:spcPts val="1600"/>
              </a:spcAft>
              <a:buSzPts val="1400"/>
              <a:buChar char="■"/>
              <a:defRPr/>
            </a:lvl9pPr>
          </a:lstStyle>
          <a:p/>
        </p:txBody>
      </p:sp>
      <p:sp>
        <p:nvSpPr>
          <p:cNvPr id="222" name="Google Shape;222;p36"/>
          <p:cNvSpPr txBox="1"/>
          <p:nvPr>
            <p:ph idx="2" type="body"/>
          </p:nvPr>
        </p:nvSpPr>
        <p:spPr>
          <a:xfrm>
            <a:off x="5136497" y="3974897"/>
            <a:ext cx="2066100" cy="1011600"/>
          </a:xfrm>
          <a:prstGeom prst="rect">
            <a:avLst/>
          </a:prstGeom>
          <a:noFill/>
          <a:ln>
            <a:noFill/>
          </a:ln>
        </p:spPr>
        <p:txBody>
          <a:bodyPr anchorCtr="0" anchor="t" bIns="91425" lIns="91425" spcFirstLastPara="1" rIns="91425" wrap="square" tIns="91425">
            <a:noAutofit/>
          </a:bodyPr>
          <a:lstStyle>
            <a:lvl1pPr indent="-342900" lvl="0" marL="457200" rtl="0" algn="l">
              <a:lnSpc>
                <a:spcPct val="115000"/>
              </a:lnSpc>
              <a:spcBef>
                <a:spcPts val="0"/>
              </a:spcBef>
              <a:spcAft>
                <a:spcPts val="0"/>
              </a:spcAft>
              <a:buSzPts val="1800"/>
              <a:buChar char="●"/>
              <a:defRPr/>
            </a:lvl1pPr>
            <a:lvl2pPr indent="-317500" lvl="1" marL="914400" rtl="0" algn="l">
              <a:lnSpc>
                <a:spcPct val="115000"/>
              </a:lnSpc>
              <a:spcBef>
                <a:spcPts val="1600"/>
              </a:spcBef>
              <a:spcAft>
                <a:spcPts val="0"/>
              </a:spcAft>
              <a:buSzPts val="1400"/>
              <a:buChar char="○"/>
              <a:defRPr/>
            </a:lvl2pPr>
            <a:lvl3pPr indent="-317500" lvl="2" marL="1371600" rtl="0" algn="l">
              <a:lnSpc>
                <a:spcPct val="115000"/>
              </a:lnSpc>
              <a:spcBef>
                <a:spcPts val="1600"/>
              </a:spcBef>
              <a:spcAft>
                <a:spcPts val="0"/>
              </a:spcAft>
              <a:buSzPts val="1400"/>
              <a:buChar char="■"/>
              <a:defRPr/>
            </a:lvl3pPr>
            <a:lvl4pPr indent="-317500" lvl="3" marL="1828800" rtl="0" algn="l">
              <a:lnSpc>
                <a:spcPct val="115000"/>
              </a:lnSpc>
              <a:spcBef>
                <a:spcPts val="1600"/>
              </a:spcBef>
              <a:spcAft>
                <a:spcPts val="0"/>
              </a:spcAft>
              <a:buSzPts val="1400"/>
              <a:buChar char="●"/>
              <a:defRPr/>
            </a:lvl4pPr>
            <a:lvl5pPr indent="-317500" lvl="4" marL="2286000" rtl="0" algn="l">
              <a:lnSpc>
                <a:spcPct val="115000"/>
              </a:lnSpc>
              <a:spcBef>
                <a:spcPts val="1600"/>
              </a:spcBef>
              <a:spcAft>
                <a:spcPts val="0"/>
              </a:spcAft>
              <a:buSzPts val="1400"/>
              <a:buChar char="○"/>
              <a:defRPr/>
            </a:lvl5pPr>
            <a:lvl6pPr indent="-317500" lvl="5" marL="2743200" rtl="0" algn="l">
              <a:lnSpc>
                <a:spcPct val="115000"/>
              </a:lnSpc>
              <a:spcBef>
                <a:spcPts val="1600"/>
              </a:spcBef>
              <a:spcAft>
                <a:spcPts val="0"/>
              </a:spcAft>
              <a:buSzPts val="1400"/>
              <a:buChar char="■"/>
              <a:defRPr/>
            </a:lvl6pPr>
            <a:lvl7pPr indent="-317500" lvl="6" marL="3200400" rtl="0" algn="l">
              <a:lnSpc>
                <a:spcPct val="115000"/>
              </a:lnSpc>
              <a:spcBef>
                <a:spcPts val="1600"/>
              </a:spcBef>
              <a:spcAft>
                <a:spcPts val="0"/>
              </a:spcAft>
              <a:buSzPts val="1400"/>
              <a:buChar char="●"/>
              <a:defRPr/>
            </a:lvl7pPr>
            <a:lvl8pPr indent="-317500" lvl="7" marL="3657600" rtl="0" algn="l">
              <a:lnSpc>
                <a:spcPct val="115000"/>
              </a:lnSpc>
              <a:spcBef>
                <a:spcPts val="1600"/>
              </a:spcBef>
              <a:spcAft>
                <a:spcPts val="0"/>
              </a:spcAft>
              <a:buSzPts val="1400"/>
              <a:buChar char="○"/>
              <a:defRPr/>
            </a:lvl8pPr>
            <a:lvl9pPr indent="-317500" lvl="8" marL="4114800" rtl="0" algn="l">
              <a:lnSpc>
                <a:spcPct val="115000"/>
              </a:lnSpc>
              <a:spcBef>
                <a:spcPts val="1600"/>
              </a:spcBef>
              <a:spcAft>
                <a:spcPts val="1600"/>
              </a:spcAft>
              <a:buSzPts val="1400"/>
              <a:buChar char="■"/>
              <a:defRPr/>
            </a:lvl9pPr>
          </a:lstStyle>
          <a:p/>
        </p:txBody>
      </p:sp>
      <p:sp>
        <p:nvSpPr>
          <p:cNvPr id="223" name="Google Shape;223;p36"/>
          <p:cNvSpPr txBox="1"/>
          <p:nvPr>
            <p:ph idx="12" type="sldNum"/>
          </p:nvPr>
        </p:nvSpPr>
        <p:spPr>
          <a:xfrm>
            <a:off x="8556784" y="4749851"/>
            <a:ext cx="548700" cy="393600"/>
          </a:xfrm>
          <a:prstGeom prst="rect">
            <a:avLst/>
          </a:prstGeom>
        </p:spPr>
        <p:txBody>
          <a:bodyPr anchorCtr="0" anchor="t" bIns="91425" lIns="91425" spcFirstLastPara="1" rIns="91425" wrap="square" tIns="91425">
            <a:noAutofit/>
          </a:bodyPr>
          <a:lstStyle>
            <a:lvl1pPr lvl="0">
              <a:buNone/>
              <a:defRPr sz="1300"/>
            </a:lvl1pPr>
            <a:lvl2pPr lvl="1">
              <a:buNone/>
              <a:defRPr sz="1300"/>
            </a:lvl2pPr>
            <a:lvl3pPr lvl="2">
              <a:buNone/>
              <a:defRPr sz="1300"/>
            </a:lvl3pPr>
            <a:lvl4pPr lvl="3">
              <a:buNone/>
              <a:defRPr sz="1300"/>
            </a:lvl4pPr>
            <a:lvl5pPr lvl="4">
              <a:buNone/>
              <a:defRPr sz="1300"/>
            </a:lvl5pPr>
            <a:lvl6pPr lvl="5">
              <a:buNone/>
              <a:defRPr sz="1300"/>
            </a:lvl6pPr>
            <a:lvl7pPr lvl="6">
              <a:buNone/>
              <a:defRPr sz="1300"/>
            </a:lvl7pPr>
            <a:lvl8pPr lvl="7">
              <a:buNone/>
              <a:defRPr sz="1300"/>
            </a:lvl8pPr>
            <a:lvl9pPr lvl="8">
              <a:buNone/>
              <a:defRPr sz="1300"/>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BY">
  <p:cSld name="TITLE_AND_BODY_3">
    <p:spTree>
      <p:nvGrpSpPr>
        <p:cNvPr id="27" name="Shape 27"/>
        <p:cNvGrpSpPr/>
        <p:nvPr/>
      </p:nvGrpSpPr>
      <p:grpSpPr>
        <a:xfrm>
          <a:off x="0" y="0"/>
          <a:ext cx="0" cy="0"/>
          <a:chOff x="0" y="0"/>
          <a:chExt cx="0" cy="0"/>
        </a:xfrm>
      </p:grpSpPr>
      <p:sp>
        <p:nvSpPr>
          <p:cNvPr id="28" name="Google Shape;28;p5"/>
          <p:cNvSpPr txBox="1"/>
          <p:nvPr>
            <p:ph type="title"/>
          </p:nvPr>
        </p:nvSpPr>
        <p:spPr>
          <a:xfrm>
            <a:off x="365350" y="567575"/>
            <a:ext cx="8520600" cy="572700"/>
          </a:xfrm>
          <a:prstGeom prst="rect">
            <a:avLst/>
          </a:prstGeom>
        </p:spPr>
        <p:txBody>
          <a:bodyPr anchorCtr="0" anchor="t" bIns="91425" lIns="91425" spcFirstLastPara="1" rIns="91425" wrap="square" tIns="91425">
            <a:no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29" name="Google Shape;29;p5"/>
          <p:cNvSpPr txBox="1"/>
          <p:nvPr>
            <p:ph idx="1" type="body"/>
          </p:nvPr>
        </p:nvSpPr>
        <p:spPr>
          <a:xfrm>
            <a:off x="688375" y="1321400"/>
            <a:ext cx="6982800" cy="2963100"/>
          </a:xfrm>
          <a:prstGeom prst="rect">
            <a:avLst/>
          </a:prstGeom>
        </p:spPr>
        <p:txBody>
          <a:bodyPr anchorCtr="0" anchor="t" bIns="91425" lIns="91425" spcFirstLastPara="1" rIns="91425" wrap="square" tIns="91425">
            <a:noAutofit/>
          </a:bodyPr>
          <a:lstStyle>
            <a:lvl1pPr indent="-342900" lvl="0" marL="457200" rtl="0">
              <a:spcBef>
                <a:spcPts val="0"/>
              </a:spcBef>
              <a:spcAft>
                <a:spcPts val="0"/>
              </a:spcAft>
              <a:buSzPts val="1800"/>
              <a:buChar char="●"/>
              <a:defRPr/>
            </a:lvl1pPr>
            <a:lvl2pPr indent="-317500" lvl="1" marL="914400" rtl="0">
              <a:spcBef>
                <a:spcPts val="1600"/>
              </a:spcBef>
              <a:spcAft>
                <a:spcPts val="0"/>
              </a:spcAft>
              <a:buSzPts val="1400"/>
              <a:buChar char="○"/>
              <a:defRPr/>
            </a:lvl2pPr>
            <a:lvl3pPr indent="-317500" lvl="2" marL="1371600" rtl="0">
              <a:spcBef>
                <a:spcPts val="1600"/>
              </a:spcBef>
              <a:spcAft>
                <a:spcPts val="0"/>
              </a:spcAft>
              <a:buSzPts val="1400"/>
              <a:buChar char="■"/>
              <a:defRPr/>
            </a:lvl3pPr>
            <a:lvl4pPr indent="-317500" lvl="3" marL="1828800" rtl="0">
              <a:spcBef>
                <a:spcPts val="1600"/>
              </a:spcBef>
              <a:spcAft>
                <a:spcPts val="0"/>
              </a:spcAft>
              <a:buSzPts val="1400"/>
              <a:buChar char="●"/>
              <a:defRPr/>
            </a:lvl4pPr>
            <a:lvl5pPr indent="-317500" lvl="4" marL="2286000" rtl="0">
              <a:spcBef>
                <a:spcPts val="1600"/>
              </a:spcBef>
              <a:spcAft>
                <a:spcPts val="0"/>
              </a:spcAft>
              <a:buSzPts val="1400"/>
              <a:buChar char="○"/>
              <a:defRPr/>
            </a:lvl5pPr>
            <a:lvl6pPr indent="-317500" lvl="5" marL="2743200" rtl="0">
              <a:spcBef>
                <a:spcPts val="1600"/>
              </a:spcBef>
              <a:spcAft>
                <a:spcPts val="0"/>
              </a:spcAft>
              <a:buSzPts val="1400"/>
              <a:buChar char="■"/>
              <a:defRPr/>
            </a:lvl6pPr>
            <a:lvl7pPr indent="-317500" lvl="6" marL="3200400" rtl="0">
              <a:spcBef>
                <a:spcPts val="1600"/>
              </a:spcBef>
              <a:spcAft>
                <a:spcPts val="0"/>
              </a:spcAft>
              <a:buSzPts val="1400"/>
              <a:buChar char="●"/>
              <a:defRPr/>
            </a:lvl7pPr>
            <a:lvl8pPr indent="-317500" lvl="7" marL="3657600" rtl="0">
              <a:spcBef>
                <a:spcPts val="1600"/>
              </a:spcBef>
              <a:spcAft>
                <a:spcPts val="0"/>
              </a:spcAft>
              <a:buSzPts val="1400"/>
              <a:buChar char="○"/>
              <a:defRPr/>
            </a:lvl8pPr>
            <a:lvl9pPr indent="-317500" lvl="8" marL="4114800" rtl="0">
              <a:spcBef>
                <a:spcPts val="1600"/>
              </a:spcBef>
              <a:spcAft>
                <a:spcPts val="1600"/>
              </a:spcAft>
              <a:buSzPts val="1400"/>
              <a:buChar char="■"/>
              <a:defRPr/>
            </a:lvl9pPr>
          </a:lstStyle>
          <a:p/>
        </p:txBody>
      </p:sp>
      <p:sp>
        <p:nvSpPr>
          <p:cNvPr id="30" name="Google Shape;30;p5"/>
          <p:cNvSpPr txBox="1"/>
          <p:nvPr>
            <p:ph idx="12" type="sldNum"/>
          </p:nvPr>
        </p:nvSpPr>
        <p:spPr>
          <a:xfrm>
            <a:off x="8189878" y="4568875"/>
            <a:ext cx="360000" cy="4011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pic>
        <p:nvPicPr>
          <p:cNvPr id="31" name="Google Shape;31;p5"/>
          <p:cNvPicPr preferRelativeResize="0"/>
          <p:nvPr/>
        </p:nvPicPr>
        <p:blipFill rotWithShape="1">
          <a:blip r:embed="rId2">
            <a:alphaModFix/>
          </a:blip>
          <a:srcRect b="0" l="0" r="25160" t="0"/>
          <a:stretch/>
        </p:blipFill>
        <p:spPr>
          <a:xfrm>
            <a:off x="7865052" y="2102775"/>
            <a:ext cx="1278949" cy="2830899"/>
          </a:xfrm>
          <a:prstGeom prst="rect">
            <a:avLst/>
          </a:prstGeom>
          <a:noFill/>
          <a:ln>
            <a:noFill/>
          </a:ln>
        </p:spPr>
      </p:pic>
    </p:spTree>
  </p:cSld>
  <p:clrMapOvr>
    <a:masterClrMapping/>
  </p:clrMapOvr>
  <p:extLst>
    <p:ext uri="{DCECCB84-F9BA-43D5-87BE-67443E8EF086}">
      <p15:sldGuideLst>
        <p15:guide id="1" pos="288">
          <p15:clr>
            <a:srgbClr val="FA7B17"/>
          </p15:clr>
        </p15:guide>
      </p15:sldGuideLst>
    </p:ext>
  </p:extLst>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BP Line">
  <p:cSld name="TITLE_AND_BODY_1">
    <p:spTree>
      <p:nvGrpSpPr>
        <p:cNvPr id="32" name="Shape 32"/>
        <p:cNvGrpSpPr/>
        <p:nvPr/>
      </p:nvGrpSpPr>
      <p:grpSpPr>
        <a:xfrm>
          <a:off x="0" y="0"/>
          <a:ext cx="0" cy="0"/>
          <a:chOff x="0" y="0"/>
          <a:chExt cx="0" cy="0"/>
        </a:xfrm>
      </p:grpSpPr>
      <p:sp>
        <p:nvSpPr>
          <p:cNvPr id="33" name="Google Shape;33;p6"/>
          <p:cNvSpPr txBox="1"/>
          <p:nvPr>
            <p:ph type="title"/>
          </p:nvPr>
        </p:nvSpPr>
        <p:spPr>
          <a:xfrm>
            <a:off x="364125" y="1106225"/>
            <a:ext cx="8520600" cy="572700"/>
          </a:xfrm>
          <a:prstGeom prst="rect">
            <a:avLst/>
          </a:prstGeom>
        </p:spPr>
        <p:txBody>
          <a:bodyPr anchorCtr="0" anchor="t" bIns="91425" lIns="91425" spcFirstLastPara="1" rIns="91425" wrap="square" tIns="91425">
            <a:no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34" name="Google Shape;34;p6"/>
          <p:cNvSpPr txBox="1"/>
          <p:nvPr>
            <p:ph idx="1" type="body"/>
          </p:nvPr>
        </p:nvSpPr>
        <p:spPr>
          <a:xfrm>
            <a:off x="567425" y="2047425"/>
            <a:ext cx="7429800" cy="2621100"/>
          </a:xfrm>
          <a:prstGeom prst="rect">
            <a:avLst/>
          </a:prstGeom>
        </p:spPr>
        <p:txBody>
          <a:bodyPr anchorCtr="0" anchor="t" bIns="91425" lIns="91425" spcFirstLastPara="1" rIns="91425" wrap="square" tIns="91425">
            <a:noAutofit/>
          </a:bodyPr>
          <a:lstStyle>
            <a:lvl1pPr indent="-342900" lvl="0" marL="457200" rtl="0">
              <a:spcBef>
                <a:spcPts val="0"/>
              </a:spcBef>
              <a:spcAft>
                <a:spcPts val="0"/>
              </a:spcAft>
              <a:buSzPts val="1800"/>
              <a:buChar char="●"/>
              <a:defRPr/>
            </a:lvl1pPr>
            <a:lvl2pPr indent="-317500" lvl="1" marL="914400" rtl="0">
              <a:spcBef>
                <a:spcPts val="1600"/>
              </a:spcBef>
              <a:spcAft>
                <a:spcPts val="0"/>
              </a:spcAft>
              <a:buSzPts val="1400"/>
              <a:buChar char="○"/>
              <a:defRPr/>
            </a:lvl2pPr>
            <a:lvl3pPr indent="-317500" lvl="2" marL="1371600" rtl="0">
              <a:spcBef>
                <a:spcPts val="1600"/>
              </a:spcBef>
              <a:spcAft>
                <a:spcPts val="0"/>
              </a:spcAft>
              <a:buSzPts val="1400"/>
              <a:buChar char="■"/>
              <a:defRPr/>
            </a:lvl3pPr>
            <a:lvl4pPr indent="-317500" lvl="3" marL="1828800" rtl="0">
              <a:spcBef>
                <a:spcPts val="1600"/>
              </a:spcBef>
              <a:spcAft>
                <a:spcPts val="0"/>
              </a:spcAft>
              <a:buSzPts val="1400"/>
              <a:buChar char="●"/>
              <a:defRPr/>
            </a:lvl4pPr>
            <a:lvl5pPr indent="-317500" lvl="4" marL="2286000" rtl="0">
              <a:spcBef>
                <a:spcPts val="1600"/>
              </a:spcBef>
              <a:spcAft>
                <a:spcPts val="0"/>
              </a:spcAft>
              <a:buSzPts val="1400"/>
              <a:buChar char="○"/>
              <a:defRPr/>
            </a:lvl5pPr>
            <a:lvl6pPr indent="-317500" lvl="5" marL="2743200" rtl="0">
              <a:spcBef>
                <a:spcPts val="1600"/>
              </a:spcBef>
              <a:spcAft>
                <a:spcPts val="0"/>
              </a:spcAft>
              <a:buSzPts val="1400"/>
              <a:buChar char="■"/>
              <a:defRPr/>
            </a:lvl6pPr>
            <a:lvl7pPr indent="-317500" lvl="6" marL="3200400" rtl="0">
              <a:spcBef>
                <a:spcPts val="1600"/>
              </a:spcBef>
              <a:spcAft>
                <a:spcPts val="0"/>
              </a:spcAft>
              <a:buSzPts val="1400"/>
              <a:buChar char="●"/>
              <a:defRPr/>
            </a:lvl7pPr>
            <a:lvl8pPr indent="-317500" lvl="7" marL="3657600" rtl="0">
              <a:spcBef>
                <a:spcPts val="1600"/>
              </a:spcBef>
              <a:spcAft>
                <a:spcPts val="0"/>
              </a:spcAft>
              <a:buSzPts val="1400"/>
              <a:buChar char="○"/>
              <a:defRPr/>
            </a:lvl8pPr>
            <a:lvl9pPr indent="-317500" lvl="8" marL="4114800" rtl="0">
              <a:spcBef>
                <a:spcPts val="1600"/>
              </a:spcBef>
              <a:spcAft>
                <a:spcPts val="1600"/>
              </a:spcAft>
              <a:buSzPts val="1400"/>
              <a:buChar char="■"/>
              <a:defRPr/>
            </a:lvl9pPr>
          </a:lstStyle>
          <a:p/>
        </p:txBody>
      </p:sp>
      <p:sp>
        <p:nvSpPr>
          <p:cNvPr id="35" name="Google Shape;35;p6"/>
          <p:cNvSpPr txBox="1"/>
          <p:nvPr>
            <p:ph idx="12" type="sldNum"/>
          </p:nvPr>
        </p:nvSpPr>
        <p:spPr>
          <a:xfrm>
            <a:off x="8472303" y="4568875"/>
            <a:ext cx="360000" cy="4011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pic>
        <p:nvPicPr>
          <p:cNvPr id="36" name="Google Shape;36;p6"/>
          <p:cNvPicPr preferRelativeResize="0"/>
          <p:nvPr/>
        </p:nvPicPr>
        <p:blipFill rotWithShape="1">
          <a:blip r:embed="rId2">
            <a:alphaModFix/>
          </a:blip>
          <a:srcRect b="0" l="0" r="29952" t="0"/>
          <a:stretch/>
        </p:blipFill>
        <p:spPr>
          <a:xfrm rot="-5400000">
            <a:off x="6744400" y="-943749"/>
            <a:ext cx="1353249" cy="3200249"/>
          </a:xfrm>
          <a:prstGeom prst="rect">
            <a:avLst/>
          </a:prstGeom>
          <a:noFill/>
          <a:ln>
            <a:noFill/>
          </a:ln>
        </p:spPr>
      </p:pic>
      <p:pic>
        <p:nvPicPr>
          <p:cNvPr id="37" name="Google Shape;37;p6"/>
          <p:cNvPicPr preferRelativeResize="0"/>
          <p:nvPr/>
        </p:nvPicPr>
        <p:blipFill>
          <a:blip r:embed="rId3">
            <a:alphaModFix/>
          </a:blip>
          <a:stretch>
            <a:fillRect/>
          </a:stretch>
        </p:blipFill>
        <p:spPr>
          <a:xfrm>
            <a:off x="455725" y="1678925"/>
            <a:ext cx="1346475" cy="124825"/>
          </a:xfrm>
          <a:prstGeom prst="rect">
            <a:avLst/>
          </a:prstGeom>
          <a:noFill/>
          <a:ln>
            <a:noFill/>
          </a:ln>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BP">
  <p:cSld name="TITLE_AND_BODY_1_3">
    <p:spTree>
      <p:nvGrpSpPr>
        <p:cNvPr id="38" name="Shape 38"/>
        <p:cNvGrpSpPr/>
        <p:nvPr/>
      </p:nvGrpSpPr>
      <p:grpSpPr>
        <a:xfrm>
          <a:off x="0" y="0"/>
          <a:ext cx="0" cy="0"/>
          <a:chOff x="0" y="0"/>
          <a:chExt cx="0" cy="0"/>
        </a:xfrm>
      </p:grpSpPr>
      <p:sp>
        <p:nvSpPr>
          <p:cNvPr id="39" name="Google Shape;39;p7"/>
          <p:cNvSpPr txBox="1"/>
          <p:nvPr>
            <p:ph type="title"/>
          </p:nvPr>
        </p:nvSpPr>
        <p:spPr>
          <a:xfrm>
            <a:off x="364125" y="1106225"/>
            <a:ext cx="8520600" cy="572700"/>
          </a:xfrm>
          <a:prstGeom prst="rect">
            <a:avLst/>
          </a:prstGeom>
        </p:spPr>
        <p:txBody>
          <a:bodyPr anchorCtr="0" anchor="t" bIns="91425" lIns="91425" spcFirstLastPara="1" rIns="91425" wrap="square" tIns="91425">
            <a:no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40" name="Google Shape;40;p7"/>
          <p:cNvSpPr txBox="1"/>
          <p:nvPr>
            <p:ph idx="1" type="body"/>
          </p:nvPr>
        </p:nvSpPr>
        <p:spPr>
          <a:xfrm>
            <a:off x="567425" y="2047425"/>
            <a:ext cx="7429800" cy="2621100"/>
          </a:xfrm>
          <a:prstGeom prst="rect">
            <a:avLst/>
          </a:prstGeom>
        </p:spPr>
        <p:txBody>
          <a:bodyPr anchorCtr="0" anchor="t" bIns="91425" lIns="91425" spcFirstLastPara="1" rIns="91425" wrap="square" tIns="91425">
            <a:noAutofit/>
          </a:bodyPr>
          <a:lstStyle>
            <a:lvl1pPr indent="-342900" lvl="0" marL="457200" rtl="0">
              <a:spcBef>
                <a:spcPts val="0"/>
              </a:spcBef>
              <a:spcAft>
                <a:spcPts val="0"/>
              </a:spcAft>
              <a:buSzPts val="1800"/>
              <a:buChar char="●"/>
              <a:defRPr/>
            </a:lvl1pPr>
            <a:lvl2pPr indent="-317500" lvl="1" marL="914400" rtl="0">
              <a:spcBef>
                <a:spcPts val="1600"/>
              </a:spcBef>
              <a:spcAft>
                <a:spcPts val="0"/>
              </a:spcAft>
              <a:buSzPts val="1400"/>
              <a:buChar char="○"/>
              <a:defRPr/>
            </a:lvl2pPr>
            <a:lvl3pPr indent="-317500" lvl="2" marL="1371600" rtl="0">
              <a:spcBef>
                <a:spcPts val="1600"/>
              </a:spcBef>
              <a:spcAft>
                <a:spcPts val="0"/>
              </a:spcAft>
              <a:buSzPts val="1400"/>
              <a:buChar char="■"/>
              <a:defRPr/>
            </a:lvl3pPr>
            <a:lvl4pPr indent="-317500" lvl="3" marL="1828800" rtl="0">
              <a:spcBef>
                <a:spcPts val="1600"/>
              </a:spcBef>
              <a:spcAft>
                <a:spcPts val="0"/>
              </a:spcAft>
              <a:buSzPts val="1400"/>
              <a:buChar char="●"/>
              <a:defRPr/>
            </a:lvl4pPr>
            <a:lvl5pPr indent="-317500" lvl="4" marL="2286000" rtl="0">
              <a:spcBef>
                <a:spcPts val="1600"/>
              </a:spcBef>
              <a:spcAft>
                <a:spcPts val="0"/>
              </a:spcAft>
              <a:buSzPts val="1400"/>
              <a:buChar char="○"/>
              <a:defRPr/>
            </a:lvl5pPr>
            <a:lvl6pPr indent="-317500" lvl="5" marL="2743200" rtl="0">
              <a:spcBef>
                <a:spcPts val="1600"/>
              </a:spcBef>
              <a:spcAft>
                <a:spcPts val="0"/>
              </a:spcAft>
              <a:buSzPts val="1400"/>
              <a:buChar char="■"/>
              <a:defRPr/>
            </a:lvl6pPr>
            <a:lvl7pPr indent="-317500" lvl="6" marL="3200400" rtl="0">
              <a:spcBef>
                <a:spcPts val="1600"/>
              </a:spcBef>
              <a:spcAft>
                <a:spcPts val="0"/>
              </a:spcAft>
              <a:buSzPts val="1400"/>
              <a:buChar char="●"/>
              <a:defRPr/>
            </a:lvl7pPr>
            <a:lvl8pPr indent="-317500" lvl="7" marL="3657600" rtl="0">
              <a:spcBef>
                <a:spcPts val="1600"/>
              </a:spcBef>
              <a:spcAft>
                <a:spcPts val="0"/>
              </a:spcAft>
              <a:buSzPts val="1400"/>
              <a:buChar char="○"/>
              <a:defRPr/>
            </a:lvl8pPr>
            <a:lvl9pPr indent="-317500" lvl="8" marL="4114800" rtl="0">
              <a:spcBef>
                <a:spcPts val="1600"/>
              </a:spcBef>
              <a:spcAft>
                <a:spcPts val="1600"/>
              </a:spcAft>
              <a:buSzPts val="1400"/>
              <a:buChar char="■"/>
              <a:defRPr/>
            </a:lvl9pPr>
          </a:lstStyle>
          <a:p/>
        </p:txBody>
      </p:sp>
      <p:sp>
        <p:nvSpPr>
          <p:cNvPr id="41" name="Google Shape;41;p7"/>
          <p:cNvSpPr txBox="1"/>
          <p:nvPr>
            <p:ph idx="12" type="sldNum"/>
          </p:nvPr>
        </p:nvSpPr>
        <p:spPr>
          <a:xfrm>
            <a:off x="8472303" y="4568875"/>
            <a:ext cx="360000" cy="4011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pic>
        <p:nvPicPr>
          <p:cNvPr id="42" name="Google Shape;42;p7"/>
          <p:cNvPicPr preferRelativeResize="0"/>
          <p:nvPr/>
        </p:nvPicPr>
        <p:blipFill rotWithShape="1">
          <a:blip r:embed="rId2">
            <a:alphaModFix/>
          </a:blip>
          <a:srcRect b="0" l="0" r="29952" t="0"/>
          <a:stretch/>
        </p:blipFill>
        <p:spPr>
          <a:xfrm rot="-5400000">
            <a:off x="6744400" y="-943749"/>
            <a:ext cx="1353249" cy="3200249"/>
          </a:xfrm>
          <a:prstGeom prst="rect">
            <a:avLst/>
          </a:prstGeom>
          <a:noFill/>
          <a:ln>
            <a:noFill/>
          </a:ln>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RP Line 2">
  <p:cSld name="TITLE_AND_BODY_1_1">
    <p:spTree>
      <p:nvGrpSpPr>
        <p:cNvPr id="43" name="Shape 43"/>
        <p:cNvGrpSpPr/>
        <p:nvPr/>
      </p:nvGrpSpPr>
      <p:grpSpPr>
        <a:xfrm>
          <a:off x="0" y="0"/>
          <a:ext cx="0" cy="0"/>
          <a:chOff x="0" y="0"/>
          <a:chExt cx="0" cy="0"/>
        </a:xfrm>
      </p:grpSpPr>
      <p:sp>
        <p:nvSpPr>
          <p:cNvPr id="44" name="Google Shape;44;p8"/>
          <p:cNvSpPr txBox="1"/>
          <p:nvPr>
            <p:ph type="title"/>
          </p:nvPr>
        </p:nvSpPr>
        <p:spPr>
          <a:xfrm>
            <a:off x="356616" y="415425"/>
            <a:ext cx="8520600" cy="572700"/>
          </a:xfrm>
          <a:prstGeom prst="rect">
            <a:avLst/>
          </a:prstGeom>
        </p:spPr>
        <p:txBody>
          <a:bodyPr anchorCtr="0" anchor="t" bIns="91425" lIns="91425" spcFirstLastPara="1" rIns="91425" wrap="square" tIns="91425">
            <a:no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45" name="Google Shape;45;p8"/>
          <p:cNvSpPr txBox="1"/>
          <p:nvPr>
            <p:ph idx="1" type="body"/>
          </p:nvPr>
        </p:nvSpPr>
        <p:spPr>
          <a:xfrm>
            <a:off x="566928" y="1276375"/>
            <a:ext cx="8520600" cy="3292500"/>
          </a:xfrm>
          <a:prstGeom prst="rect">
            <a:avLst/>
          </a:prstGeom>
        </p:spPr>
        <p:txBody>
          <a:bodyPr anchorCtr="0" anchor="t" bIns="91425" lIns="91425" spcFirstLastPara="1" rIns="91425" wrap="square" tIns="91425">
            <a:noAutofit/>
          </a:bodyPr>
          <a:lstStyle>
            <a:lvl1pPr indent="-342900" lvl="0" marL="457200" rtl="0">
              <a:spcBef>
                <a:spcPts val="0"/>
              </a:spcBef>
              <a:spcAft>
                <a:spcPts val="0"/>
              </a:spcAft>
              <a:buSzPts val="1800"/>
              <a:buChar char="●"/>
              <a:defRPr/>
            </a:lvl1pPr>
            <a:lvl2pPr indent="-317500" lvl="1" marL="914400" rtl="0">
              <a:spcBef>
                <a:spcPts val="1600"/>
              </a:spcBef>
              <a:spcAft>
                <a:spcPts val="0"/>
              </a:spcAft>
              <a:buSzPts val="1400"/>
              <a:buChar char="○"/>
              <a:defRPr/>
            </a:lvl2pPr>
            <a:lvl3pPr indent="-317500" lvl="2" marL="1371600" rtl="0">
              <a:spcBef>
                <a:spcPts val="1600"/>
              </a:spcBef>
              <a:spcAft>
                <a:spcPts val="0"/>
              </a:spcAft>
              <a:buSzPts val="1400"/>
              <a:buChar char="■"/>
              <a:defRPr/>
            </a:lvl3pPr>
            <a:lvl4pPr indent="-317500" lvl="3" marL="1828800" rtl="0">
              <a:spcBef>
                <a:spcPts val="1600"/>
              </a:spcBef>
              <a:spcAft>
                <a:spcPts val="0"/>
              </a:spcAft>
              <a:buSzPts val="1400"/>
              <a:buChar char="●"/>
              <a:defRPr/>
            </a:lvl4pPr>
            <a:lvl5pPr indent="-317500" lvl="4" marL="2286000" rtl="0">
              <a:spcBef>
                <a:spcPts val="1600"/>
              </a:spcBef>
              <a:spcAft>
                <a:spcPts val="0"/>
              </a:spcAft>
              <a:buSzPts val="1400"/>
              <a:buChar char="○"/>
              <a:defRPr/>
            </a:lvl5pPr>
            <a:lvl6pPr indent="-317500" lvl="5" marL="2743200" rtl="0">
              <a:spcBef>
                <a:spcPts val="1600"/>
              </a:spcBef>
              <a:spcAft>
                <a:spcPts val="0"/>
              </a:spcAft>
              <a:buSzPts val="1400"/>
              <a:buChar char="■"/>
              <a:defRPr/>
            </a:lvl6pPr>
            <a:lvl7pPr indent="-317500" lvl="6" marL="3200400" rtl="0">
              <a:spcBef>
                <a:spcPts val="1600"/>
              </a:spcBef>
              <a:spcAft>
                <a:spcPts val="0"/>
              </a:spcAft>
              <a:buSzPts val="1400"/>
              <a:buChar char="●"/>
              <a:defRPr/>
            </a:lvl7pPr>
            <a:lvl8pPr indent="-317500" lvl="7" marL="3657600" rtl="0">
              <a:spcBef>
                <a:spcPts val="1600"/>
              </a:spcBef>
              <a:spcAft>
                <a:spcPts val="0"/>
              </a:spcAft>
              <a:buSzPts val="1400"/>
              <a:buChar char="○"/>
              <a:defRPr/>
            </a:lvl8pPr>
            <a:lvl9pPr indent="-317500" lvl="8" marL="4114800" rtl="0">
              <a:spcBef>
                <a:spcPts val="1600"/>
              </a:spcBef>
              <a:spcAft>
                <a:spcPts val="1600"/>
              </a:spcAft>
              <a:buSzPts val="1400"/>
              <a:buChar char="■"/>
              <a:defRPr/>
            </a:lvl9pPr>
          </a:lstStyle>
          <a:p/>
        </p:txBody>
      </p:sp>
      <p:sp>
        <p:nvSpPr>
          <p:cNvPr id="46" name="Google Shape;46;p8"/>
          <p:cNvSpPr txBox="1"/>
          <p:nvPr>
            <p:ph idx="12" type="sldNum"/>
          </p:nvPr>
        </p:nvSpPr>
        <p:spPr>
          <a:xfrm>
            <a:off x="8472303" y="4568875"/>
            <a:ext cx="360000" cy="4011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pic>
        <p:nvPicPr>
          <p:cNvPr id="47" name="Google Shape;47;p8"/>
          <p:cNvPicPr preferRelativeResize="0"/>
          <p:nvPr/>
        </p:nvPicPr>
        <p:blipFill>
          <a:blip r:embed="rId2">
            <a:alphaModFix/>
          </a:blip>
          <a:stretch>
            <a:fillRect/>
          </a:stretch>
        </p:blipFill>
        <p:spPr>
          <a:xfrm>
            <a:off x="457200" y="988113"/>
            <a:ext cx="1612884" cy="134775"/>
          </a:xfrm>
          <a:prstGeom prst="rect">
            <a:avLst/>
          </a:prstGeom>
          <a:noFill/>
          <a:ln>
            <a:noFill/>
          </a:ln>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RP Line">
  <p:cSld name="TITLE_AND_BODY_1_1_1">
    <p:spTree>
      <p:nvGrpSpPr>
        <p:cNvPr id="48" name="Shape 48"/>
        <p:cNvGrpSpPr/>
        <p:nvPr/>
      </p:nvGrpSpPr>
      <p:grpSpPr>
        <a:xfrm>
          <a:off x="0" y="0"/>
          <a:ext cx="0" cy="0"/>
          <a:chOff x="0" y="0"/>
          <a:chExt cx="0" cy="0"/>
        </a:xfrm>
      </p:grpSpPr>
      <p:sp>
        <p:nvSpPr>
          <p:cNvPr id="49" name="Google Shape;49;p9"/>
          <p:cNvSpPr txBox="1"/>
          <p:nvPr>
            <p:ph type="title"/>
          </p:nvPr>
        </p:nvSpPr>
        <p:spPr>
          <a:xfrm>
            <a:off x="356616" y="1208975"/>
            <a:ext cx="8520600" cy="572700"/>
          </a:xfrm>
          <a:prstGeom prst="rect">
            <a:avLst/>
          </a:prstGeom>
        </p:spPr>
        <p:txBody>
          <a:bodyPr anchorCtr="0" anchor="t" bIns="91425" lIns="91425" spcFirstLastPara="1" rIns="91425" wrap="square" tIns="91425">
            <a:no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50" name="Google Shape;50;p9"/>
          <p:cNvSpPr txBox="1"/>
          <p:nvPr>
            <p:ph idx="1" type="body"/>
          </p:nvPr>
        </p:nvSpPr>
        <p:spPr>
          <a:xfrm>
            <a:off x="585875" y="2090925"/>
            <a:ext cx="8151300" cy="2382600"/>
          </a:xfrm>
          <a:prstGeom prst="rect">
            <a:avLst/>
          </a:prstGeom>
        </p:spPr>
        <p:txBody>
          <a:bodyPr anchorCtr="0" anchor="t" bIns="91425" lIns="91425" spcFirstLastPara="1" rIns="91425" wrap="square" tIns="91425">
            <a:noAutofit/>
          </a:bodyPr>
          <a:lstStyle>
            <a:lvl1pPr indent="-342900" lvl="0" marL="457200" rtl="0">
              <a:spcBef>
                <a:spcPts val="0"/>
              </a:spcBef>
              <a:spcAft>
                <a:spcPts val="0"/>
              </a:spcAft>
              <a:buSzPts val="1800"/>
              <a:buChar char="●"/>
              <a:defRPr/>
            </a:lvl1pPr>
            <a:lvl2pPr indent="-317500" lvl="1" marL="914400" rtl="0">
              <a:spcBef>
                <a:spcPts val="1600"/>
              </a:spcBef>
              <a:spcAft>
                <a:spcPts val="0"/>
              </a:spcAft>
              <a:buSzPts val="1400"/>
              <a:buChar char="○"/>
              <a:defRPr/>
            </a:lvl2pPr>
            <a:lvl3pPr indent="-317500" lvl="2" marL="1371600" rtl="0">
              <a:spcBef>
                <a:spcPts val="1600"/>
              </a:spcBef>
              <a:spcAft>
                <a:spcPts val="0"/>
              </a:spcAft>
              <a:buSzPts val="1400"/>
              <a:buChar char="■"/>
              <a:defRPr/>
            </a:lvl3pPr>
            <a:lvl4pPr indent="-317500" lvl="3" marL="1828800" rtl="0">
              <a:spcBef>
                <a:spcPts val="1600"/>
              </a:spcBef>
              <a:spcAft>
                <a:spcPts val="0"/>
              </a:spcAft>
              <a:buSzPts val="1400"/>
              <a:buChar char="●"/>
              <a:defRPr/>
            </a:lvl4pPr>
            <a:lvl5pPr indent="-317500" lvl="4" marL="2286000" rtl="0">
              <a:spcBef>
                <a:spcPts val="1600"/>
              </a:spcBef>
              <a:spcAft>
                <a:spcPts val="0"/>
              </a:spcAft>
              <a:buSzPts val="1400"/>
              <a:buChar char="○"/>
              <a:defRPr/>
            </a:lvl5pPr>
            <a:lvl6pPr indent="-317500" lvl="5" marL="2743200" rtl="0">
              <a:spcBef>
                <a:spcPts val="1600"/>
              </a:spcBef>
              <a:spcAft>
                <a:spcPts val="0"/>
              </a:spcAft>
              <a:buSzPts val="1400"/>
              <a:buChar char="■"/>
              <a:defRPr/>
            </a:lvl6pPr>
            <a:lvl7pPr indent="-317500" lvl="6" marL="3200400" rtl="0">
              <a:spcBef>
                <a:spcPts val="1600"/>
              </a:spcBef>
              <a:spcAft>
                <a:spcPts val="0"/>
              </a:spcAft>
              <a:buSzPts val="1400"/>
              <a:buChar char="●"/>
              <a:defRPr/>
            </a:lvl7pPr>
            <a:lvl8pPr indent="-317500" lvl="7" marL="3657600" rtl="0">
              <a:spcBef>
                <a:spcPts val="1600"/>
              </a:spcBef>
              <a:spcAft>
                <a:spcPts val="0"/>
              </a:spcAft>
              <a:buSzPts val="1400"/>
              <a:buChar char="○"/>
              <a:defRPr/>
            </a:lvl8pPr>
            <a:lvl9pPr indent="-317500" lvl="8" marL="4114800" rtl="0">
              <a:spcBef>
                <a:spcPts val="1600"/>
              </a:spcBef>
              <a:spcAft>
                <a:spcPts val="1600"/>
              </a:spcAft>
              <a:buSzPts val="1400"/>
              <a:buChar char="■"/>
              <a:defRPr/>
            </a:lvl9pPr>
          </a:lstStyle>
          <a:p/>
        </p:txBody>
      </p:sp>
      <p:sp>
        <p:nvSpPr>
          <p:cNvPr id="51" name="Google Shape;51;p9"/>
          <p:cNvSpPr txBox="1"/>
          <p:nvPr>
            <p:ph idx="12" type="sldNum"/>
          </p:nvPr>
        </p:nvSpPr>
        <p:spPr>
          <a:xfrm>
            <a:off x="8686253" y="4568875"/>
            <a:ext cx="360000" cy="4011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pic>
        <p:nvPicPr>
          <p:cNvPr id="52" name="Google Shape;52;p9"/>
          <p:cNvPicPr preferRelativeResize="0"/>
          <p:nvPr/>
        </p:nvPicPr>
        <p:blipFill rotWithShape="1">
          <a:blip r:embed="rId2">
            <a:alphaModFix/>
          </a:blip>
          <a:srcRect b="29002" l="0" r="0" t="0"/>
          <a:stretch/>
        </p:blipFill>
        <p:spPr>
          <a:xfrm>
            <a:off x="6064600" y="4005025"/>
            <a:ext cx="2836151" cy="1138475"/>
          </a:xfrm>
          <a:prstGeom prst="rect">
            <a:avLst/>
          </a:prstGeom>
          <a:noFill/>
          <a:ln>
            <a:noFill/>
          </a:ln>
        </p:spPr>
      </p:pic>
      <p:pic>
        <p:nvPicPr>
          <p:cNvPr id="53" name="Google Shape;53;p9"/>
          <p:cNvPicPr preferRelativeResize="0"/>
          <p:nvPr/>
        </p:nvPicPr>
        <p:blipFill>
          <a:blip r:embed="rId3">
            <a:alphaModFix/>
          </a:blip>
          <a:stretch>
            <a:fillRect/>
          </a:stretch>
        </p:blipFill>
        <p:spPr>
          <a:xfrm>
            <a:off x="457200" y="1783080"/>
            <a:ext cx="1612884" cy="134775"/>
          </a:xfrm>
          <a:prstGeom prst="rect">
            <a:avLst/>
          </a:prstGeom>
          <a:noFill/>
          <a:ln>
            <a:noFill/>
          </a:ln>
        </p:spPr>
      </p:pic>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RP">
  <p:cSld name="TITLE_AND_BODY_1_1_1_2">
    <p:spTree>
      <p:nvGrpSpPr>
        <p:cNvPr id="54" name="Shape 54"/>
        <p:cNvGrpSpPr/>
        <p:nvPr/>
      </p:nvGrpSpPr>
      <p:grpSpPr>
        <a:xfrm>
          <a:off x="0" y="0"/>
          <a:ext cx="0" cy="0"/>
          <a:chOff x="0" y="0"/>
          <a:chExt cx="0" cy="0"/>
        </a:xfrm>
      </p:grpSpPr>
      <p:sp>
        <p:nvSpPr>
          <p:cNvPr id="55" name="Google Shape;55;p10"/>
          <p:cNvSpPr txBox="1"/>
          <p:nvPr>
            <p:ph type="title"/>
          </p:nvPr>
        </p:nvSpPr>
        <p:spPr>
          <a:xfrm>
            <a:off x="356616" y="1208975"/>
            <a:ext cx="8520600" cy="572700"/>
          </a:xfrm>
          <a:prstGeom prst="rect">
            <a:avLst/>
          </a:prstGeom>
        </p:spPr>
        <p:txBody>
          <a:bodyPr anchorCtr="0" anchor="t" bIns="91425" lIns="91425" spcFirstLastPara="1" rIns="91425" wrap="square" tIns="91425">
            <a:no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56" name="Google Shape;56;p10"/>
          <p:cNvSpPr txBox="1"/>
          <p:nvPr>
            <p:ph idx="1" type="body"/>
          </p:nvPr>
        </p:nvSpPr>
        <p:spPr>
          <a:xfrm>
            <a:off x="604925" y="1909950"/>
            <a:ext cx="8151300" cy="2382600"/>
          </a:xfrm>
          <a:prstGeom prst="rect">
            <a:avLst/>
          </a:prstGeom>
        </p:spPr>
        <p:txBody>
          <a:bodyPr anchorCtr="0" anchor="t" bIns="91425" lIns="91425" spcFirstLastPara="1" rIns="91425" wrap="square" tIns="91425">
            <a:noAutofit/>
          </a:bodyPr>
          <a:lstStyle>
            <a:lvl1pPr indent="-342900" lvl="0" marL="457200" rtl="0">
              <a:spcBef>
                <a:spcPts val="0"/>
              </a:spcBef>
              <a:spcAft>
                <a:spcPts val="0"/>
              </a:spcAft>
              <a:buSzPts val="1800"/>
              <a:buChar char="●"/>
              <a:defRPr/>
            </a:lvl1pPr>
            <a:lvl2pPr indent="-317500" lvl="1" marL="914400" rtl="0">
              <a:spcBef>
                <a:spcPts val="1600"/>
              </a:spcBef>
              <a:spcAft>
                <a:spcPts val="0"/>
              </a:spcAft>
              <a:buSzPts val="1400"/>
              <a:buChar char="○"/>
              <a:defRPr/>
            </a:lvl2pPr>
            <a:lvl3pPr indent="-317500" lvl="2" marL="1371600" rtl="0">
              <a:spcBef>
                <a:spcPts val="1600"/>
              </a:spcBef>
              <a:spcAft>
                <a:spcPts val="0"/>
              </a:spcAft>
              <a:buSzPts val="1400"/>
              <a:buChar char="■"/>
              <a:defRPr/>
            </a:lvl3pPr>
            <a:lvl4pPr indent="-317500" lvl="3" marL="1828800" rtl="0">
              <a:spcBef>
                <a:spcPts val="1600"/>
              </a:spcBef>
              <a:spcAft>
                <a:spcPts val="0"/>
              </a:spcAft>
              <a:buSzPts val="1400"/>
              <a:buChar char="●"/>
              <a:defRPr/>
            </a:lvl4pPr>
            <a:lvl5pPr indent="-317500" lvl="4" marL="2286000" rtl="0">
              <a:spcBef>
                <a:spcPts val="1600"/>
              </a:spcBef>
              <a:spcAft>
                <a:spcPts val="0"/>
              </a:spcAft>
              <a:buSzPts val="1400"/>
              <a:buChar char="○"/>
              <a:defRPr/>
            </a:lvl5pPr>
            <a:lvl6pPr indent="-317500" lvl="5" marL="2743200" rtl="0">
              <a:spcBef>
                <a:spcPts val="1600"/>
              </a:spcBef>
              <a:spcAft>
                <a:spcPts val="0"/>
              </a:spcAft>
              <a:buSzPts val="1400"/>
              <a:buChar char="■"/>
              <a:defRPr/>
            </a:lvl6pPr>
            <a:lvl7pPr indent="-317500" lvl="6" marL="3200400" rtl="0">
              <a:spcBef>
                <a:spcPts val="1600"/>
              </a:spcBef>
              <a:spcAft>
                <a:spcPts val="0"/>
              </a:spcAft>
              <a:buSzPts val="1400"/>
              <a:buChar char="●"/>
              <a:defRPr/>
            </a:lvl7pPr>
            <a:lvl8pPr indent="-317500" lvl="7" marL="3657600" rtl="0">
              <a:spcBef>
                <a:spcPts val="1600"/>
              </a:spcBef>
              <a:spcAft>
                <a:spcPts val="0"/>
              </a:spcAft>
              <a:buSzPts val="1400"/>
              <a:buChar char="○"/>
              <a:defRPr/>
            </a:lvl8pPr>
            <a:lvl9pPr indent="-317500" lvl="8" marL="4114800" rtl="0">
              <a:spcBef>
                <a:spcPts val="1600"/>
              </a:spcBef>
              <a:spcAft>
                <a:spcPts val="1600"/>
              </a:spcAft>
              <a:buSzPts val="1400"/>
              <a:buChar char="■"/>
              <a:defRPr/>
            </a:lvl9pPr>
          </a:lstStyle>
          <a:p/>
        </p:txBody>
      </p:sp>
      <p:sp>
        <p:nvSpPr>
          <p:cNvPr id="57" name="Google Shape;57;p10"/>
          <p:cNvSpPr txBox="1"/>
          <p:nvPr>
            <p:ph idx="12" type="sldNum"/>
          </p:nvPr>
        </p:nvSpPr>
        <p:spPr>
          <a:xfrm>
            <a:off x="8686253" y="4568875"/>
            <a:ext cx="360000" cy="4011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pic>
        <p:nvPicPr>
          <p:cNvPr id="58" name="Google Shape;58;p10"/>
          <p:cNvPicPr preferRelativeResize="0"/>
          <p:nvPr/>
        </p:nvPicPr>
        <p:blipFill rotWithShape="1">
          <a:blip r:embed="rId2">
            <a:alphaModFix/>
          </a:blip>
          <a:srcRect b="29002" l="0" r="0" t="0"/>
          <a:stretch/>
        </p:blipFill>
        <p:spPr>
          <a:xfrm>
            <a:off x="6064600" y="4005025"/>
            <a:ext cx="2836151" cy="1138475"/>
          </a:xfrm>
          <a:prstGeom prst="rect">
            <a:avLst/>
          </a:prstGeom>
          <a:noFill/>
          <a:ln>
            <a:noFill/>
          </a:ln>
        </p:spPr>
      </p:pic>
    </p:spTree>
  </p:cSld>
  <p:clrMapOvr>
    <a:masterClrMapping/>
  </p:clrMapOvr>
</p:sldLayout>
</file>

<file path=ppt/slideMasters/_rels/slideMaster1.xml.rels><?xml version="1.0" encoding="UTF-8" standalone="yes"?><Relationships xmlns="http://schemas.openxmlformats.org/package/2006/relationships"><Relationship Id="rId20" Type="http://schemas.openxmlformats.org/officeDocument/2006/relationships/slideLayout" Target="../slideLayouts/slideLayout20.xml"/><Relationship Id="rId22" Type="http://schemas.openxmlformats.org/officeDocument/2006/relationships/slideLayout" Target="../slideLayouts/slideLayout22.xml"/><Relationship Id="rId21" Type="http://schemas.openxmlformats.org/officeDocument/2006/relationships/slideLayout" Target="../slideLayouts/slideLayout21.xml"/><Relationship Id="rId24" Type="http://schemas.openxmlformats.org/officeDocument/2006/relationships/slideLayout" Target="../slideLayouts/slideLayout24.xml"/><Relationship Id="rId23" Type="http://schemas.openxmlformats.org/officeDocument/2006/relationships/slideLayout" Target="../slideLayouts/slideLayout23.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26" Type="http://schemas.openxmlformats.org/officeDocument/2006/relationships/slideLayout" Target="../slideLayouts/slideLayout26.xml"/><Relationship Id="rId25" Type="http://schemas.openxmlformats.org/officeDocument/2006/relationships/slideLayout" Target="../slideLayouts/slideLayout25.xml"/><Relationship Id="rId28" Type="http://schemas.openxmlformats.org/officeDocument/2006/relationships/slideLayout" Target="../slideLayouts/slideLayout28.xml"/><Relationship Id="rId27" Type="http://schemas.openxmlformats.org/officeDocument/2006/relationships/slideLayout" Target="../slideLayouts/slideLayout27.xml"/><Relationship Id="rId5" Type="http://schemas.openxmlformats.org/officeDocument/2006/relationships/slideLayout" Target="../slideLayouts/slideLayout5.xml"/><Relationship Id="rId6" Type="http://schemas.openxmlformats.org/officeDocument/2006/relationships/slideLayout" Target="../slideLayouts/slideLayout6.xml"/><Relationship Id="rId29" Type="http://schemas.openxmlformats.org/officeDocument/2006/relationships/slideLayout" Target="../slideLayouts/slideLayout29.xml"/><Relationship Id="rId7" Type="http://schemas.openxmlformats.org/officeDocument/2006/relationships/slideLayout" Target="../slideLayouts/slideLayout7.xml"/><Relationship Id="rId8" Type="http://schemas.openxmlformats.org/officeDocument/2006/relationships/slideLayout" Target="../slideLayouts/slideLayout8.xml"/><Relationship Id="rId31" Type="http://schemas.openxmlformats.org/officeDocument/2006/relationships/slideLayout" Target="../slideLayouts/slideLayout31.xml"/><Relationship Id="rId30" Type="http://schemas.openxmlformats.org/officeDocument/2006/relationships/slideLayout" Target="../slideLayouts/slideLayout30.xml"/><Relationship Id="rId11" Type="http://schemas.openxmlformats.org/officeDocument/2006/relationships/slideLayout" Target="../slideLayouts/slideLayout11.xml"/><Relationship Id="rId33" Type="http://schemas.openxmlformats.org/officeDocument/2006/relationships/slideLayout" Target="../slideLayouts/slideLayout33.xml"/><Relationship Id="rId10" Type="http://schemas.openxmlformats.org/officeDocument/2006/relationships/slideLayout" Target="../slideLayouts/slideLayout10.xml"/><Relationship Id="rId32" Type="http://schemas.openxmlformats.org/officeDocument/2006/relationships/slideLayout" Target="../slideLayouts/slideLayout32.xml"/><Relationship Id="rId13" Type="http://schemas.openxmlformats.org/officeDocument/2006/relationships/slideLayout" Target="../slideLayouts/slideLayout13.xml"/><Relationship Id="rId35" Type="http://schemas.openxmlformats.org/officeDocument/2006/relationships/slideLayout" Target="../slideLayouts/slideLayout35.xml"/><Relationship Id="rId12" Type="http://schemas.openxmlformats.org/officeDocument/2006/relationships/slideLayout" Target="../slideLayouts/slideLayout12.xml"/><Relationship Id="rId34" Type="http://schemas.openxmlformats.org/officeDocument/2006/relationships/slideLayout" Target="../slideLayouts/slideLayout34.xml"/><Relationship Id="rId15" Type="http://schemas.openxmlformats.org/officeDocument/2006/relationships/slideLayout" Target="../slideLayouts/slideLayout15.xml"/><Relationship Id="rId14" Type="http://schemas.openxmlformats.org/officeDocument/2006/relationships/slideLayout" Target="../slideLayouts/slideLayout14.xml"/><Relationship Id="rId36" Type="http://schemas.openxmlformats.org/officeDocument/2006/relationships/theme" Target="../theme/theme2.xml"/><Relationship Id="rId17" Type="http://schemas.openxmlformats.org/officeDocument/2006/relationships/slideLayout" Target="../slideLayouts/slideLayout17.xml"/><Relationship Id="rId16" Type="http://schemas.openxmlformats.org/officeDocument/2006/relationships/slideLayout" Target="../slideLayouts/slideLayout16.xml"/><Relationship Id="rId19" Type="http://schemas.openxmlformats.org/officeDocument/2006/relationships/slideLayout" Target="../slideLayouts/slideLayout19.xml"/><Relationship Id="rId18" Type="http://schemas.openxmlformats.org/officeDocument/2006/relationships/slideLayout" Target="../slideLayouts/slideLayout1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p:nvPr/>
        </p:nvSpPr>
        <p:spPr>
          <a:xfrm>
            <a:off x="213675" y="245000"/>
            <a:ext cx="8652300" cy="4683600"/>
          </a:xfrm>
          <a:prstGeom prst="rect">
            <a:avLst/>
          </a:prstGeom>
          <a:solidFill>
            <a:srgbClr val="073763">
              <a:alpha val="33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F3F3F3"/>
              </a:solidFill>
            </a:endParaRPr>
          </a:p>
        </p:txBody>
      </p:sp>
      <p:sp>
        <p:nvSpPr>
          <p:cNvPr id="7" name="Google Shape;7;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Autofit/>
          </a:bodyPr>
          <a:lstStyle>
            <a:lvl1pPr lvl="0">
              <a:spcBef>
                <a:spcPts val="0"/>
              </a:spcBef>
              <a:spcAft>
                <a:spcPts val="0"/>
              </a:spcAft>
              <a:buClr>
                <a:srgbClr val="434343"/>
              </a:buClr>
              <a:buSzPts val="2800"/>
              <a:buNone/>
              <a:defRPr b="1" sz="2800">
                <a:solidFill>
                  <a:srgbClr val="434343"/>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p:txBody>
      </p:sp>
      <p:sp>
        <p:nvSpPr>
          <p:cNvPr id="8" name="Google Shape;8;p1"/>
          <p:cNvSpPr txBox="1"/>
          <p:nvPr>
            <p:ph idx="1" type="body"/>
          </p:nvPr>
        </p:nvSpPr>
        <p:spPr>
          <a:xfrm>
            <a:off x="311700" y="1152475"/>
            <a:ext cx="8520600" cy="3990900"/>
          </a:xfrm>
          <a:prstGeom prst="rect">
            <a:avLst/>
          </a:prstGeom>
          <a:noFill/>
          <a:ln>
            <a:noFill/>
          </a:ln>
        </p:spPr>
        <p:txBody>
          <a:bodyPr anchorCtr="0" anchor="t" bIns="91425" lIns="91425" spcFirstLastPara="1" rIns="91425" wrap="square" tIns="91425">
            <a:noAutofit/>
          </a:bodyPr>
          <a:lstStyle>
            <a:lvl1pPr indent="-342900" lvl="0" marL="457200">
              <a:lnSpc>
                <a:spcPct val="115000"/>
              </a:lnSpc>
              <a:spcBef>
                <a:spcPts val="0"/>
              </a:spcBef>
              <a:spcAft>
                <a:spcPts val="0"/>
              </a:spcAft>
              <a:buClr>
                <a:schemeClr val="dk2"/>
              </a:buClr>
              <a:buSzPts val="1800"/>
              <a:buChar char="●"/>
              <a:defRPr sz="1800">
                <a:solidFill>
                  <a:schemeClr val="dk2"/>
                </a:solidFill>
              </a:defRPr>
            </a:lvl1pPr>
            <a:lvl2pPr indent="-317500" lvl="1" marL="914400">
              <a:lnSpc>
                <a:spcPct val="115000"/>
              </a:lnSpc>
              <a:spcBef>
                <a:spcPts val="1600"/>
              </a:spcBef>
              <a:spcAft>
                <a:spcPts val="0"/>
              </a:spcAft>
              <a:buClr>
                <a:schemeClr val="dk2"/>
              </a:buClr>
              <a:buSzPts val="1400"/>
              <a:buChar char="○"/>
              <a:defRPr>
                <a:solidFill>
                  <a:schemeClr val="dk2"/>
                </a:solidFill>
              </a:defRPr>
            </a:lvl2pPr>
            <a:lvl3pPr indent="-317500" lvl="2" marL="1371600">
              <a:lnSpc>
                <a:spcPct val="115000"/>
              </a:lnSpc>
              <a:spcBef>
                <a:spcPts val="1600"/>
              </a:spcBef>
              <a:spcAft>
                <a:spcPts val="0"/>
              </a:spcAft>
              <a:buClr>
                <a:schemeClr val="dk2"/>
              </a:buClr>
              <a:buSzPts val="1400"/>
              <a:buChar char="■"/>
              <a:defRPr>
                <a:solidFill>
                  <a:schemeClr val="dk2"/>
                </a:solidFill>
              </a:defRPr>
            </a:lvl3pPr>
            <a:lvl4pPr indent="-317500" lvl="3" marL="1828800">
              <a:lnSpc>
                <a:spcPct val="115000"/>
              </a:lnSpc>
              <a:spcBef>
                <a:spcPts val="1600"/>
              </a:spcBef>
              <a:spcAft>
                <a:spcPts val="0"/>
              </a:spcAft>
              <a:buClr>
                <a:schemeClr val="dk2"/>
              </a:buClr>
              <a:buSzPts val="1400"/>
              <a:buChar char="●"/>
              <a:defRPr>
                <a:solidFill>
                  <a:schemeClr val="dk2"/>
                </a:solidFill>
              </a:defRPr>
            </a:lvl4pPr>
            <a:lvl5pPr indent="-317500" lvl="4" marL="2286000">
              <a:lnSpc>
                <a:spcPct val="115000"/>
              </a:lnSpc>
              <a:spcBef>
                <a:spcPts val="1600"/>
              </a:spcBef>
              <a:spcAft>
                <a:spcPts val="0"/>
              </a:spcAft>
              <a:buClr>
                <a:schemeClr val="dk2"/>
              </a:buClr>
              <a:buSzPts val="1400"/>
              <a:buChar char="○"/>
              <a:defRPr>
                <a:solidFill>
                  <a:schemeClr val="dk2"/>
                </a:solidFill>
              </a:defRPr>
            </a:lvl5pPr>
            <a:lvl6pPr indent="-317500" lvl="5" marL="2743200">
              <a:lnSpc>
                <a:spcPct val="115000"/>
              </a:lnSpc>
              <a:spcBef>
                <a:spcPts val="1600"/>
              </a:spcBef>
              <a:spcAft>
                <a:spcPts val="0"/>
              </a:spcAft>
              <a:buClr>
                <a:schemeClr val="dk2"/>
              </a:buClr>
              <a:buSzPts val="1400"/>
              <a:buChar char="■"/>
              <a:defRPr>
                <a:solidFill>
                  <a:schemeClr val="dk2"/>
                </a:solidFill>
              </a:defRPr>
            </a:lvl6pPr>
            <a:lvl7pPr indent="-317500" lvl="6" marL="3200400">
              <a:lnSpc>
                <a:spcPct val="115000"/>
              </a:lnSpc>
              <a:spcBef>
                <a:spcPts val="1600"/>
              </a:spcBef>
              <a:spcAft>
                <a:spcPts val="0"/>
              </a:spcAft>
              <a:buClr>
                <a:schemeClr val="dk2"/>
              </a:buClr>
              <a:buSzPts val="1400"/>
              <a:buChar char="●"/>
              <a:defRPr>
                <a:solidFill>
                  <a:schemeClr val="dk2"/>
                </a:solidFill>
              </a:defRPr>
            </a:lvl7pPr>
            <a:lvl8pPr indent="-317500" lvl="7" marL="3657600">
              <a:lnSpc>
                <a:spcPct val="115000"/>
              </a:lnSpc>
              <a:spcBef>
                <a:spcPts val="1600"/>
              </a:spcBef>
              <a:spcAft>
                <a:spcPts val="0"/>
              </a:spcAft>
              <a:buClr>
                <a:schemeClr val="dk2"/>
              </a:buClr>
              <a:buSzPts val="1400"/>
              <a:buChar char="○"/>
              <a:defRPr>
                <a:solidFill>
                  <a:schemeClr val="dk2"/>
                </a:solidFill>
              </a:defRPr>
            </a:lvl8pPr>
            <a:lvl9pPr indent="-317500" lvl="8" marL="4114800">
              <a:lnSpc>
                <a:spcPct val="115000"/>
              </a:lnSpc>
              <a:spcBef>
                <a:spcPts val="1600"/>
              </a:spcBef>
              <a:spcAft>
                <a:spcPts val="1600"/>
              </a:spcAft>
              <a:buClr>
                <a:schemeClr val="dk2"/>
              </a:buClr>
              <a:buSzPts val="1400"/>
              <a:buChar char="■"/>
              <a:defRPr>
                <a:solidFill>
                  <a:schemeClr val="dk2"/>
                </a:solidFill>
              </a:defRPr>
            </a:lvl9pPr>
          </a:lstStyle>
          <a:p/>
        </p:txBody>
      </p:sp>
      <p:sp>
        <p:nvSpPr>
          <p:cNvPr id="9" name="Google Shape;9;p1"/>
          <p:cNvSpPr txBox="1"/>
          <p:nvPr>
            <p:ph idx="12" type="sldNum"/>
          </p:nvPr>
        </p:nvSpPr>
        <p:spPr>
          <a:xfrm>
            <a:off x="8472303" y="4568875"/>
            <a:ext cx="360000" cy="401100"/>
          </a:xfrm>
          <a:prstGeom prst="rect">
            <a:avLst/>
          </a:prstGeom>
          <a:noFill/>
          <a:ln>
            <a:noFill/>
          </a:ln>
        </p:spPr>
        <p:txBody>
          <a:bodyPr anchorCtr="0" anchor="ctr" bIns="91425" lIns="91425" spcFirstLastPara="1" rIns="91425" wrap="square" tIns="91425">
            <a:no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 id="2147483662" r:id="rId15"/>
    <p:sldLayoutId id="2147483663" r:id="rId16"/>
    <p:sldLayoutId id="2147483664" r:id="rId17"/>
    <p:sldLayoutId id="2147483665" r:id="rId18"/>
    <p:sldLayoutId id="2147483666" r:id="rId19"/>
    <p:sldLayoutId id="2147483667" r:id="rId20"/>
    <p:sldLayoutId id="2147483668" r:id="rId21"/>
    <p:sldLayoutId id="2147483669" r:id="rId22"/>
    <p:sldLayoutId id="2147483670" r:id="rId23"/>
    <p:sldLayoutId id="2147483671" r:id="rId24"/>
    <p:sldLayoutId id="2147483672" r:id="rId25"/>
    <p:sldLayoutId id="2147483673" r:id="rId26"/>
    <p:sldLayoutId id="2147483674" r:id="rId27"/>
    <p:sldLayoutId id="2147483675" r:id="rId28"/>
    <p:sldLayoutId id="2147483676" r:id="rId29"/>
    <p:sldLayoutId id="2147483677" r:id="rId30"/>
    <p:sldLayoutId id="2147483678" r:id="rId31"/>
    <p:sldLayoutId id="2147483679" r:id="rId32"/>
    <p:sldLayoutId id="2147483680" r:id="rId33"/>
    <p:sldLayoutId id="2147483681" r:id="rId34"/>
    <p:sldLayoutId id="2147483682" r:id="rId35"/>
  </p:sldLayoutIdLst>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9.xml"/><Relationship Id="rId2" Type="http://schemas.openxmlformats.org/officeDocument/2006/relationships/notesSlide" Target="../notesSlides/notesSlide10.xml"/><Relationship Id="rId3" Type="http://schemas.openxmlformats.org/officeDocument/2006/relationships/image" Target="../media/image35.png"/><Relationship Id="rId4" Type="http://schemas.openxmlformats.org/officeDocument/2006/relationships/image" Target="../media/image38.png"/><Relationship Id="rId5" Type="http://schemas.openxmlformats.org/officeDocument/2006/relationships/image" Target="../media/image8.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2.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2.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8.xml"/><Relationship Id="rId2" Type="http://schemas.openxmlformats.org/officeDocument/2006/relationships/notesSlide" Target="../notesSlides/notesSlide16.xml"/><Relationship Id="rId3" Type="http://schemas.openxmlformats.org/officeDocument/2006/relationships/image" Target="../media/image25.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9.xml"/><Relationship Id="rId2" Type="http://schemas.openxmlformats.org/officeDocument/2006/relationships/notesSlide" Target="../notesSlides/notesSlide19.xml"/><Relationship Id="rId3" Type="http://schemas.openxmlformats.org/officeDocument/2006/relationships/image" Target="../media/image42.png"/><Relationship Id="rId4" Type="http://schemas.openxmlformats.org/officeDocument/2006/relationships/image" Target="../media/image8.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2.xml"/><Relationship Id="rId2"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8.xml"/><Relationship Id="rId2" Type="http://schemas.openxmlformats.org/officeDocument/2006/relationships/notesSlide" Target="../notesSlides/notesSlide23.xml"/><Relationship Id="rId3" Type="http://schemas.openxmlformats.org/officeDocument/2006/relationships/image" Target="../media/image31.jp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2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2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8.xml"/><Relationship Id="rId3" Type="http://schemas.openxmlformats.org/officeDocument/2006/relationships/hyperlink" Target="https://rhntc.org/resources/materials-review-guidance-tpp-tier-1-grantees" TargetMode="External"/><Relationship Id="rId4" Type="http://schemas.openxmlformats.org/officeDocument/2006/relationships/hyperlink" Target="https://rhntc.org/resources/materials-review-guidance-tpp-program-tier-2-rigorous-impact-evaluation" TargetMode="External"/><Relationship Id="rId5" Type="http://schemas.openxmlformats.org/officeDocument/2006/relationships/hyperlink" Target="https://rhntc.org/resources/expectations-tool-tpp23-tier-1-project-directors" TargetMode="External"/><Relationship Id="rId6" Type="http://schemas.openxmlformats.org/officeDocument/2006/relationships/hyperlink" Target="https://rhntc.org/resources/expectations-tool-tpp23-tier-1-project-directors/materials-review" TargetMode="External"/><Relationship Id="rId7" Type="http://schemas.openxmlformats.org/officeDocument/2006/relationships/hyperlink" Target="https://rhntc.org/resources/expectations-tool-tpp23-tier-2-rigorous-impact-evaluation-project-directors" TargetMode="External"/><Relationship Id="rId8" Type="http://schemas.openxmlformats.org/officeDocument/2006/relationships/hyperlink" Target="https://rhntc.org/resources/expectations-tool-tpp23-tier-2-rigorous-impact-evaluation-project-directors/complete-opa" TargetMode="Externa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9.xml"/><Relationship Id="rId2" Type="http://schemas.openxmlformats.org/officeDocument/2006/relationships/notesSlide" Target="../notesSlides/notesSlide29.xml"/><Relationship Id="rId3" Type="http://schemas.openxmlformats.org/officeDocument/2006/relationships/image" Target="../media/image45.png"/><Relationship Id="rId4" Type="http://schemas.openxmlformats.org/officeDocument/2006/relationships/image" Target="../media/image40.png"/><Relationship Id="rId5" Type="http://schemas.openxmlformats.org/officeDocument/2006/relationships/image" Target="../media/image8.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9.xml"/><Relationship Id="rId2" Type="http://schemas.openxmlformats.org/officeDocument/2006/relationships/notesSlide" Target="../notesSlides/notesSlide30.xml"/><Relationship Id="rId3" Type="http://schemas.openxmlformats.org/officeDocument/2006/relationships/image" Target="../media/image36.png"/><Relationship Id="rId4" Type="http://schemas.openxmlformats.org/officeDocument/2006/relationships/image" Target="../media/image8.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9.xml"/><Relationship Id="rId2" Type="http://schemas.openxmlformats.org/officeDocument/2006/relationships/notesSlide" Target="../notesSlides/notesSlide31.xml"/><Relationship Id="rId3" Type="http://schemas.openxmlformats.org/officeDocument/2006/relationships/image" Target="../media/image41.png"/><Relationship Id="rId4" Type="http://schemas.openxmlformats.org/officeDocument/2006/relationships/image" Target="../media/image46.png"/><Relationship Id="rId5" Type="http://schemas.openxmlformats.org/officeDocument/2006/relationships/image" Target="../media/image8.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9.xml"/><Relationship Id="rId2" Type="http://schemas.openxmlformats.org/officeDocument/2006/relationships/notesSlide" Target="../notesSlides/notesSlide32.xml"/><Relationship Id="rId3" Type="http://schemas.openxmlformats.org/officeDocument/2006/relationships/image" Target="../media/image43.png"/><Relationship Id="rId4" Type="http://schemas.openxmlformats.org/officeDocument/2006/relationships/image" Target="../media/image8.pn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33.xml"/><Relationship Id="rId3" Type="http://schemas.openxmlformats.org/officeDocument/2006/relationships/hyperlink" Target="https://rhntc.org/resources/establishing-your-tpp-materials-review-process-tip-sheet" TargetMode="External"/><Relationship Id="rId4" Type="http://schemas.openxmlformats.org/officeDocument/2006/relationships/hyperlink" Target="https://rhntc.org/resources/establishing-your-tpp-materials-review-process-tip-sheet" TargetMode="External"/><Relationship Id="rId9" Type="http://schemas.openxmlformats.org/officeDocument/2006/relationships/hyperlink" Target="https://rhntc.org/resources/ie-medical-review-form" TargetMode="External"/><Relationship Id="rId5" Type="http://schemas.openxmlformats.org/officeDocument/2006/relationships/hyperlink" Target="https://rhntc.org/resources/tpp-program-monitoring-and-evaluation-resource-catalog" TargetMode="External"/><Relationship Id="rId6" Type="http://schemas.openxmlformats.org/officeDocument/2006/relationships/hyperlink" Target="https://rhntc.org/resources/introduction-adaptations-elearning" TargetMode="External"/><Relationship Id="rId7" Type="http://schemas.openxmlformats.org/officeDocument/2006/relationships/hyperlink" Target="https://rhntc.org/resources/introduction-reproductive-anatomy-and-physiology-elearning" TargetMode="External"/><Relationship Id="rId8" Type="http://schemas.openxmlformats.org/officeDocument/2006/relationships/hyperlink" Target="https://rhntc.org/resources/evidence-based-teen-pregnancy-prevention-programs-glance-job-aid" TargetMode="External"/><Relationship Id="rId10" Type="http://schemas.openxmlformats.org/officeDocument/2006/relationships/hyperlink" Target="https://rhntc.org/resources/ie-general-staff-review-form" TargetMode="Externa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7.xml"/><Relationship Id="rId2" Type="http://schemas.openxmlformats.org/officeDocument/2006/relationships/notesSlide" Target="../notesSlides/notesSlide34.xml"/><Relationship Id="rId3" Type="http://schemas.openxmlformats.org/officeDocument/2006/relationships/hyperlink" Target="http://podcast.rhntc.org" TargetMode="External"/><Relationship Id="rId4" Type="http://schemas.openxmlformats.org/officeDocument/2006/relationships/image" Target="../media/image47.pn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6.xml"/><Relationship Id="rId2" Type="http://schemas.openxmlformats.org/officeDocument/2006/relationships/notesSlide" Target="../notesSlides/notesSlide35.xml"/><Relationship Id="rId3" Type="http://schemas.openxmlformats.org/officeDocument/2006/relationships/hyperlink" Target="mailto:rhntc@jsi.com" TargetMode="Externa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5.xml"/><Relationship Id="rId2" Type="http://schemas.openxmlformats.org/officeDocument/2006/relationships/notesSlide" Target="../notesSlides/notesSlide4.xml"/><Relationship Id="rId3" Type="http://schemas.openxmlformats.org/officeDocument/2006/relationships/image" Target="../media/image34.png"/><Relationship Id="rId4" Type="http://schemas.openxmlformats.org/officeDocument/2006/relationships/image" Target="../media/image44.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2.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7" name="Shape 227"/>
        <p:cNvGrpSpPr/>
        <p:nvPr/>
      </p:nvGrpSpPr>
      <p:grpSpPr>
        <a:xfrm>
          <a:off x="0" y="0"/>
          <a:ext cx="0" cy="0"/>
          <a:chOff x="0" y="0"/>
          <a:chExt cx="0" cy="0"/>
        </a:xfrm>
      </p:grpSpPr>
      <p:sp>
        <p:nvSpPr>
          <p:cNvPr id="228" name="Google Shape;228;p37"/>
          <p:cNvSpPr txBox="1"/>
          <p:nvPr>
            <p:ph type="ctrTitle"/>
          </p:nvPr>
        </p:nvSpPr>
        <p:spPr>
          <a:xfrm>
            <a:off x="356625" y="1049375"/>
            <a:ext cx="6185700" cy="20178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sz="2900"/>
              <a:t>Teen Pregnancy </a:t>
            </a:r>
            <a:br>
              <a:rPr lang="en" sz="2900"/>
            </a:br>
            <a:r>
              <a:rPr lang="en" sz="2900"/>
              <a:t>Prevention Program: </a:t>
            </a:r>
            <a:br>
              <a:rPr lang="en" sz="2900"/>
            </a:br>
            <a:r>
              <a:rPr lang="en" sz="2900"/>
              <a:t>Materials Review Process</a:t>
            </a:r>
            <a:endParaRPr sz="2900">
              <a:latin typeface="Arial"/>
              <a:ea typeface="Arial"/>
              <a:cs typeface="Arial"/>
              <a:sym typeface="Arial"/>
            </a:endParaRPr>
          </a:p>
        </p:txBody>
      </p:sp>
      <p:sp>
        <p:nvSpPr>
          <p:cNvPr id="229" name="Google Shape;229;p37"/>
          <p:cNvSpPr txBox="1"/>
          <p:nvPr>
            <p:ph idx="1" type="subTitle"/>
          </p:nvPr>
        </p:nvSpPr>
        <p:spPr>
          <a:xfrm>
            <a:off x="356625" y="3333750"/>
            <a:ext cx="4020900" cy="821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1800">
                <a:solidFill>
                  <a:srgbClr val="434343"/>
                </a:solidFill>
              </a:rPr>
              <a:t>February 1, 2024</a:t>
            </a:r>
            <a:endParaRPr sz="1800">
              <a:solidFill>
                <a:srgbClr val="434343"/>
              </a:solidFill>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1" name="Shape 291"/>
        <p:cNvGrpSpPr/>
        <p:nvPr/>
      </p:nvGrpSpPr>
      <p:grpSpPr>
        <a:xfrm>
          <a:off x="0" y="0"/>
          <a:ext cx="0" cy="0"/>
          <a:chOff x="0" y="0"/>
          <a:chExt cx="0" cy="0"/>
        </a:xfrm>
      </p:grpSpPr>
      <p:sp>
        <p:nvSpPr>
          <p:cNvPr id="292" name="Google Shape;292;p46"/>
          <p:cNvSpPr txBox="1"/>
          <p:nvPr>
            <p:ph type="title"/>
          </p:nvPr>
        </p:nvSpPr>
        <p:spPr>
          <a:xfrm>
            <a:off x="356625" y="441425"/>
            <a:ext cx="1953300" cy="16110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2600"/>
              <a:t>Review form examples</a:t>
            </a:r>
            <a:endParaRPr sz="2600"/>
          </a:p>
        </p:txBody>
      </p:sp>
      <p:pic>
        <p:nvPicPr>
          <p:cNvPr descr="The I&amp;E Medical Review form is to identify a medical reviewer within your agency to review the I&amp;E material and complete this form. This is a Title X resource but is a good example for TPP as well. &#10;" id="293" name="Google Shape;293;p46"/>
          <p:cNvPicPr preferRelativeResize="0"/>
          <p:nvPr/>
        </p:nvPicPr>
        <p:blipFill rotWithShape="1">
          <a:blip r:embed="rId3">
            <a:alphaModFix/>
          </a:blip>
          <a:srcRect b="0" l="1039" r="0" t="0"/>
          <a:stretch/>
        </p:blipFill>
        <p:spPr>
          <a:xfrm>
            <a:off x="2410900" y="593975"/>
            <a:ext cx="3049100" cy="3940125"/>
          </a:xfrm>
          <a:prstGeom prst="rect">
            <a:avLst/>
          </a:prstGeom>
          <a:noFill/>
          <a:ln>
            <a:noFill/>
          </a:ln>
        </p:spPr>
      </p:pic>
      <p:pic>
        <p:nvPicPr>
          <p:cNvPr descr="The I&amp;E General Staff Review form is to help identify a staff member to assess whether the I&amp;E material under review is suitable for the indended audience and to complete this form. Refer to online, free readability assessments to determine a materials reading grade level, as needed. This is a Title X resource but is a good example for TPP as well. " id="294" name="Google Shape;294;p46"/>
          <p:cNvPicPr preferRelativeResize="0"/>
          <p:nvPr/>
        </p:nvPicPr>
        <p:blipFill>
          <a:blip r:embed="rId4">
            <a:alphaModFix/>
          </a:blip>
          <a:stretch>
            <a:fillRect/>
          </a:stretch>
        </p:blipFill>
        <p:spPr>
          <a:xfrm>
            <a:off x="5528931" y="593976"/>
            <a:ext cx="3081144" cy="3955549"/>
          </a:xfrm>
          <a:prstGeom prst="rect">
            <a:avLst/>
          </a:prstGeom>
          <a:noFill/>
          <a:ln>
            <a:noFill/>
          </a:ln>
        </p:spPr>
      </p:pic>
      <p:sp>
        <p:nvSpPr>
          <p:cNvPr id="295" name="Google Shape;295;p46"/>
          <p:cNvSpPr txBox="1"/>
          <p:nvPr>
            <p:ph idx="12" type="sldNum"/>
          </p:nvPr>
        </p:nvSpPr>
        <p:spPr>
          <a:xfrm>
            <a:off x="8472303" y="4568875"/>
            <a:ext cx="360000" cy="4011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pic>
        <p:nvPicPr>
          <p:cNvPr id="296" name="Google Shape;296;p46"/>
          <p:cNvPicPr preferRelativeResize="0"/>
          <p:nvPr/>
        </p:nvPicPr>
        <p:blipFill>
          <a:blip r:embed="rId5">
            <a:alphaModFix/>
          </a:blip>
          <a:stretch>
            <a:fillRect/>
          </a:stretch>
        </p:blipFill>
        <p:spPr>
          <a:xfrm>
            <a:off x="433200" y="1883826"/>
            <a:ext cx="1472151" cy="123000"/>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0" name="Shape 300"/>
        <p:cNvGrpSpPr/>
        <p:nvPr/>
      </p:nvGrpSpPr>
      <p:grpSpPr>
        <a:xfrm>
          <a:off x="0" y="0"/>
          <a:ext cx="0" cy="0"/>
          <a:chOff x="0" y="0"/>
          <a:chExt cx="0" cy="0"/>
        </a:xfrm>
      </p:grpSpPr>
      <p:sp>
        <p:nvSpPr>
          <p:cNvPr id="301" name="Google Shape;301;p47"/>
          <p:cNvSpPr txBox="1"/>
          <p:nvPr>
            <p:ph type="title"/>
          </p:nvPr>
        </p:nvSpPr>
        <p:spPr>
          <a:xfrm>
            <a:off x="311700" y="2087200"/>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Materials Review </a:t>
            </a:r>
            <a:r>
              <a:rPr lang="en"/>
              <a:t>Documentation Recommendations</a:t>
            </a:r>
            <a:endParaRPr/>
          </a:p>
        </p:txBody>
      </p:sp>
      <p:sp>
        <p:nvSpPr>
          <p:cNvPr id="302" name="Google Shape;302;p47"/>
          <p:cNvSpPr txBox="1"/>
          <p:nvPr>
            <p:ph idx="12" type="sldNum"/>
          </p:nvPr>
        </p:nvSpPr>
        <p:spPr>
          <a:xfrm>
            <a:off x="8556784" y="4749851"/>
            <a:ext cx="548700" cy="3936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6" name="Shape 306"/>
        <p:cNvGrpSpPr/>
        <p:nvPr/>
      </p:nvGrpSpPr>
      <p:grpSpPr>
        <a:xfrm>
          <a:off x="0" y="0"/>
          <a:ext cx="0" cy="0"/>
          <a:chOff x="0" y="0"/>
          <a:chExt cx="0" cy="0"/>
        </a:xfrm>
      </p:grpSpPr>
      <p:sp>
        <p:nvSpPr>
          <p:cNvPr id="307" name="Google Shape;307;p48"/>
          <p:cNvSpPr txBox="1"/>
          <p:nvPr>
            <p:ph type="title"/>
          </p:nvPr>
        </p:nvSpPr>
        <p:spPr>
          <a:xfrm>
            <a:off x="369501" y="452275"/>
            <a:ext cx="70602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Document the materials review process</a:t>
            </a:r>
            <a:endParaRPr>
              <a:latin typeface="Arial"/>
              <a:ea typeface="Arial"/>
              <a:cs typeface="Arial"/>
              <a:sym typeface="Arial"/>
            </a:endParaRPr>
          </a:p>
        </p:txBody>
      </p:sp>
      <p:sp>
        <p:nvSpPr>
          <p:cNvPr id="308" name="Google Shape;308;p48"/>
          <p:cNvSpPr txBox="1"/>
          <p:nvPr>
            <p:ph idx="1" type="body"/>
          </p:nvPr>
        </p:nvSpPr>
        <p:spPr>
          <a:xfrm>
            <a:off x="594360" y="1469950"/>
            <a:ext cx="6610500" cy="2565300"/>
          </a:xfrm>
          <a:prstGeom prst="rect">
            <a:avLst/>
          </a:prstGeom>
        </p:spPr>
        <p:txBody>
          <a:bodyPr anchorCtr="0" anchor="t" bIns="91425" lIns="91425" spcFirstLastPara="1" rIns="91425" wrap="square" tIns="91425">
            <a:noAutofit/>
          </a:bodyPr>
          <a:lstStyle/>
          <a:p>
            <a:pPr indent="-345369" lvl="0" marL="457200" rtl="0" algn="l">
              <a:spcBef>
                <a:spcPts val="0"/>
              </a:spcBef>
              <a:spcAft>
                <a:spcPts val="0"/>
              </a:spcAft>
              <a:buSzPts val="1839"/>
              <a:buChar char="●"/>
            </a:pPr>
            <a:r>
              <a:rPr lang="en" sz="1838"/>
              <a:t>Review completed date</a:t>
            </a:r>
            <a:endParaRPr sz="1838"/>
          </a:p>
          <a:p>
            <a:pPr indent="-345369" lvl="0" marL="457200" rtl="0" algn="l">
              <a:spcBef>
                <a:spcPts val="0"/>
              </a:spcBef>
              <a:spcAft>
                <a:spcPts val="0"/>
              </a:spcAft>
              <a:buSzPts val="1839"/>
              <a:buChar char="●"/>
            </a:pPr>
            <a:r>
              <a:rPr lang="en" sz="1838"/>
              <a:t>Review coordinator</a:t>
            </a:r>
            <a:endParaRPr sz="1838"/>
          </a:p>
          <a:p>
            <a:pPr indent="-345369" lvl="0" marL="457200" rtl="0" algn="l">
              <a:spcBef>
                <a:spcPts val="0"/>
              </a:spcBef>
              <a:spcAft>
                <a:spcPts val="0"/>
              </a:spcAft>
              <a:buSzPts val="1839"/>
              <a:buChar char="●"/>
            </a:pPr>
            <a:r>
              <a:rPr lang="en" sz="1838"/>
              <a:t>List of reviewers (include area of </a:t>
            </a:r>
            <a:r>
              <a:rPr lang="en" sz="1838"/>
              <a:t>expertise</a:t>
            </a:r>
            <a:r>
              <a:rPr lang="en" sz="1838"/>
              <a:t>)</a:t>
            </a:r>
            <a:endParaRPr sz="1838"/>
          </a:p>
          <a:p>
            <a:pPr indent="-345369" lvl="0" marL="457200" rtl="0" algn="l">
              <a:spcBef>
                <a:spcPts val="0"/>
              </a:spcBef>
              <a:spcAft>
                <a:spcPts val="0"/>
              </a:spcAft>
              <a:buSzPts val="1839"/>
              <a:buChar char="●"/>
            </a:pPr>
            <a:r>
              <a:rPr lang="en" sz="1838"/>
              <a:t>Description of review process</a:t>
            </a:r>
            <a:endParaRPr sz="1838"/>
          </a:p>
          <a:p>
            <a:pPr indent="0" lvl="0" marL="0" rtl="0" algn="l">
              <a:spcBef>
                <a:spcPts val="1200"/>
              </a:spcBef>
              <a:spcAft>
                <a:spcPts val="0"/>
              </a:spcAft>
              <a:buNone/>
            </a:pPr>
            <a:r>
              <a:t/>
            </a:r>
            <a:endParaRPr b="1" sz="1738">
              <a:solidFill>
                <a:srgbClr val="0B5394"/>
              </a:solidFill>
              <a:latin typeface="Montserrat"/>
              <a:ea typeface="Montserrat"/>
              <a:cs typeface="Montserrat"/>
              <a:sym typeface="Montserrat"/>
            </a:endParaRPr>
          </a:p>
          <a:p>
            <a:pPr indent="0" lvl="0" marL="0" rtl="0" algn="l">
              <a:spcBef>
                <a:spcPts val="1200"/>
              </a:spcBef>
              <a:spcAft>
                <a:spcPts val="1600"/>
              </a:spcAft>
              <a:buNone/>
            </a:pPr>
            <a:r>
              <a:t/>
            </a:r>
            <a:endParaRPr/>
          </a:p>
        </p:txBody>
      </p:sp>
      <p:sp>
        <p:nvSpPr>
          <p:cNvPr id="309" name="Google Shape;309;p48"/>
          <p:cNvSpPr txBox="1"/>
          <p:nvPr>
            <p:ph idx="12" type="sldNum"/>
          </p:nvPr>
        </p:nvSpPr>
        <p:spPr>
          <a:xfrm>
            <a:off x="8472303" y="4568875"/>
            <a:ext cx="360000" cy="4011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3" name="Shape 313"/>
        <p:cNvGrpSpPr/>
        <p:nvPr/>
      </p:nvGrpSpPr>
      <p:grpSpPr>
        <a:xfrm>
          <a:off x="0" y="0"/>
          <a:ext cx="0" cy="0"/>
          <a:chOff x="0" y="0"/>
          <a:chExt cx="0" cy="0"/>
        </a:xfrm>
      </p:grpSpPr>
      <p:sp>
        <p:nvSpPr>
          <p:cNvPr id="314" name="Google Shape;314;p49"/>
          <p:cNvSpPr txBox="1"/>
          <p:nvPr>
            <p:ph type="title"/>
          </p:nvPr>
        </p:nvSpPr>
        <p:spPr>
          <a:xfrm>
            <a:off x="364125" y="649025"/>
            <a:ext cx="6162900" cy="944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Document information </a:t>
            </a:r>
            <a:br>
              <a:rPr lang="en"/>
            </a:br>
            <a:r>
              <a:rPr lang="en"/>
              <a:t>about each material reviewed</a:t>
            </a:r>
            <a:endParaRPr>
              <a:latin typeface="Arial"/>
              <a:ea typeface="Arial"/>
              <a:cs typeface="Arial"/>
              <a:sym typeface="Arial"/>
            </a:endParaRPr>
          </a:p>
        </p:txBody>
      </p:sp>
      <p:sp>
        <p:nvSpPr>
          <p:cNvPr id="315" name="Google Shape;315;p49"/>
          <p:cNvSpPr txBox="1"/>
          <p:nvPr>
            <p:ph idx="1" type="body"/>
          </p:nvPr>
        </p:nvSpPr>
        <p:spPr>
          <a:xfrm>
            <a:off x="567425" y="2047425"/>
            <a:ext cx="3707100" cy="2621100"/>
          </a:xfrm>
          <a:prstGeom prst="rect">
            <a:avLst/>
          </a:prstGeom>
        </p:spPr>
        <p:txBody>
          <a:bodyPr anchorCtr="0" anchor="t" bIns="91425" lIns="91425" spcFirstLastPara="1" rIns="91425" wrap="square" tIns="91425">
            <a:noAutofit/>
          </a:bodyPr>
          <a:lstStyle/>
          <a:p>
            <a:pPr indent="-345369" lvl="0" marL="457200" rtl="0" algn="l">
              <a:spcBef>
                <a:spcPts val="0"/>
              </a:spcBef>
              <a:spcAft>
                <a:spcPts val="0"/>
              </a:spcAft>
              <a:buSzPts val="1839"/>
              <a:buChar char="●"/>
            </a:pPr>
            <a:r>
              <a:rPr lang="en" sz="1838"/>
              <a:t>Intervention/material name</a:t>
            </a:r>
            <a:endParaRPr sz="1838"/>
          </a:p>
          <a:p>
            <a:pPr indent="-345369" lvl="0" marL="457200" rtl="0" algn="l">
              <a:spcBef>
                <a:spcPts val="0"/>
              </a:spcBef>
              <a:spcAft>
                <a:spcPts val="0"/>
              </a:spcAft>
              <a:buSzPts val="1839"/>
              <a:buChar char="●"/>
            </a:pPr>
            <a:r>
              <a:rPr lang="en" sz="1838"/>
              <a:t>Type of material</a:t>
            </a:r>
            <a:endParaRPr sz="1838"/>
          </a:p>
          <a:p>
            <a:pPr indent="-345369" lvl="0" marL="457200" rtl="0" algn="l">
              <a:spcBef>
                <a:spcPts val="0"/>
              </a:spcBef>
              <a:spcAft>
                <a:spcPts val="0"/>
              </a:spcAft>
              <a:buSzPts val="1839"/>
              <a:buChar char="●"/>
            </a:pPr>
            <a:r>
              <a:rPr lang="en" sz="1838"/>
              <a:t>Edition</a:t>
            </a:r>
            <a:endParaRPr sz="1838"/>
          </a:p>
          <a:p>
            <a:pPr indent="-345369" lvl="0" marL="457200" rtl="0" algn="l">
              <a:spcBef>
                <a:spcPts val="0"/>
              </a:spcBef>
              <a:spcAft>
                <a:spcPts val="0"/>
              </a:spcAft>
              <a:buSzPts val="1839"/>
              <a:buChar char="●"/>
            </a:pPr>
            <a:r>
              <a:rPr lang="en" sz="1838"/>
              <a:t>Author/publisher</a:t>
            </a:r>
            <a:endParaRPr sz="1838"/>
          </a:p>
          <a:p>
            <a:pPr indent="-345369" lvl="0" marL="457200" rtl="0" algn="l">
              <a:spcBef>
                <a:spcPts val="0"/>
              </a:spcBef>
              <a:spcAft>
                <a:spcPts val="0"/>
              </a:spcAft>
              <a:buSzPts val="1839"/>
              <a:buChar char="●"/>
            </a:pPr>
            <a:r>
              <a:rPr lang="en" sz="1838"/>
              <a:t>Copyright date</a:t>
            </a:r>
            <a:endParaRPr sz="1838"/>
          </a:p>
          <a:p>
            <a:pPr indent="-345369" lvl="0" marL="457200" rtl="0" algn="l">
              <a:spcBef>
                <a:spcPts val="0"/>
              </a:spcBef>
              <a:spcAft>
                <a:spcPts val="0"/>
              </a:spcAft>
              <a:buSzPts val="1839"/>
              <a:buChar char="●"/>
            </a:pPr>
            <a:r>
              <a:rPr lang="en" sz="1838"/>
              <a:t>Target audience and setting for program implementation</a:t>
            </a:r>
            <a:endParaRPr sz="1838"/>
          </a:p>
          <a:p>
            <a:pPr indent="-345369" lvl="0" marL="457200" rtl="0" algn="l">
              <a:spcBef>
                <a:spcPts val="0"/>
              </a:spcBef>
              <a:spcAft>
                <a:spcPts val="0"/>
              </a:spcAft>
              <a:buSzPts val="1839"/>
              <a:buChar char="●"/>
            </a:pPr>
            <a:r>
              <a:rPr lang="en" sz="1838"/>
              <a:t>Components</a:t>
            </a:r>
            <a:endParaRPr sz="1838"/>
          </a:p>
          <a:p>
            <a:pPr indent="0" lvl="0" marL="0" rtl="0" algn="l">
              <a:spcBef>
                <a:spcPts val="1200"/>
              </a:spcBef>
              <a:spcAft>
                <a:spcPts val="0"/>
              </a:spcAft>
              <a:buNone/>
            </a:pPr>
            <a:r>
              <a:t/>
            </a:r>
            <a:endParaRPr sz="1738">
              <a:solidFill>
                <a:srgbClr val="0B5394"/>
              </a:solidFill>
              <a:latin typeface="Montserrat"/>
              <a:ea typeface="Montserrat"/>
              <a:cs typeface="Montserrat"/>
              <a:sym typeface="Montserrat"/>
            </a:endParaRPr>
          </a:p>
          <a:p>
            <a:pPr indent="0" lvl="0" marL="0" rtl="0" algn="l">
              <a:spcBef>
                <a:spcPts val="1200"/>
              </a:spcBef>
              <a:spcAft>
                <a:spcPts val="1600"/>
              </a:spcAft>
              <a:buNone/>
            </a:pPr>
            <a:r>
              <a:t/>
            </a:r>
            <a:endParaRPr/>
          </a:p>
        </p:txBody>
      </p:sp>
      <p:sp>
        <p:nvSpPr>
          <p:cNvPr id="316" name="Google Shape;316;p49"/>
          <p:cNvSpPr txBox="1"/>
          <p:nvPr>
            <p:ph idx="1" type="body"/>
          </p:nvPr>
        </p:nvSpPr>
        <p:spPr>
          <a:xfrm>
            <a:off x="4274550" y="2047425"/>
            <a:ext cx="4362300" cy="2695800"/>
          </a:xfrm>
          <a:prstGeom prst="rect">
            <a:avLst/>
          </a:prstGeom>
        </p:spPr>
        <p:txBody>
          <a:bodyPr anchorCtr="0" anchor="t" bIns="91425" lIns="91425" spcFirstLastPara="1" rIns="91425" wrap="square" tIns="91425">
            <a:noAutofit/>
          </a:bodyPr>
          <a:lstStyle/>
          <a:p>
            <a:pPr indent="-345369" lvl="0" marL="457200" rtl="0" algn="l">
              <a:spcBef>
                <a:spcPts val="0"/>
              </a:spcBef>
              <a:spcAft>
                <a:spcPts val="0"/>
              </a:spcAft>
              <a:buSzPts val="1839"/>
              <a:buChar char="●"/>
            </a:pPr>
            <a:r>
              <a:rPr lang="en" sz="1838"/>
              <a:t>Number of pages or minutes</a:t>
            </a:r>
            <a:endParaRPr sz="1838"/>
          </a:p>
          <a:p>
            <a:pPr indent="-345369" lvl="0" marL="457200" rtl="0" algn="l">
              <a:spcBef>
                <a:spcPts val="0"/>
              </a:spcBef>
              <a:spcAft>
                <a:spcPts val="0"/>
              </a:spcAft>
              <a:buSzPts val="1839"/>
              <a:buChar char="●"/>
            </a:pPr>
            <a:r>
              <a:rPr lang="en" sz="1838"/>
              <a:t>Paragraph or exhibit</a:t>
            </a:r>
            <a:endParaRPr sz="1838"/>
          </a:p>
          <a:p>
            <a:pPr indent="-345369" lvl="0" marL="457200" rtl="0" algn="l">
              <a:spcBef>
                <a:spcPts val="0"/>
              </a:spcBef>
              <a:spcAft>
                <a:spcPts val="0"/>
              </a:spcAft>
              <a:buSzPts val="1839"/>
              <a:buChar char="●"/>
            </a:pPr>
            <a:r>
              <a:rPr lang="en" sz="1838"/>
              <a:t>Does the intervention/material include medical information? (Y/N)</a:t>
            </a:r>
            <a:endParaRPr sz="1838"/>
          </a:p>
          <a:p>
            <a:pPr indent="-345369" lvl="0" marL="457200" rtl="0" algn="l">
              <a:spcBef>
                <a:spcPts val="0"/>
              </a:spcBef>
              <a:spcAft>
                <a:spcPts val="0"/>
              </a:spcAft>
              <a:buSzPts val="1839"/>
              <a:buChar char="●"/>
            </a:pPr>
            <a:r>
              <a:rPr lang="en" sz="1838"/>
              <a:t>Brief description of the intervention/material and how it will be used in the funded project</a:t>
            </a:r>
            <a:endParaRPr sz="1838"/>
          </a:p>
          <a:p>
            <a:pPr indent="0" lvl="0" marL="0" rtl="0" algn="l">
              <a:spcBef>
                <a:spcPts val="1200"/>
              </a:spcBef>
              <a:spcAft>
                <a:spcPts val="0"/>
              </a:spcAft>
              <a:buNone/>
            </a:pPr>
            <a:r>
              <a:t/>
            </a:r>
            <a:endParaRPr sz="1738">
              <a:solidFill>
                <a:srgbClr val="0B5394"/>
              </a:solidFill>
              <a:latin typeface="Montserrat"/>
              <a:ea typeface="Montserrat"/>
              <a:cs typeface="Montserrat"/>
              <a:sym typeface="Montserrat"/>
            </a:endParaRPr>
          </a:p>
          <a:p>
            <a:pPr indent="0" lvl="0" marL="0" rtl="0" algn="l">
              <a:spcBef>
                <a:spcPts val="1200"/>
              </a:spcBef>
              <a:spcAft>
                <a:spcPts val="1600"/>
              </a:spcAft>
              <a:buNone/>
            </a:pPr>
            <a:r>
              <a:t/>
            </a:r>
            <a:endParaRPr/>
          </a:p>
        </p:txBody>
      </p:sp>
      <p:sp>
        <p:nvSpPr>
          <p:cNvPr id="317" name="Google Shape;317;p49"/>
          <p:cNvSpPr txBox="1"/>
          <p:nvPr>
            <p:ph idx="12" type="sldNum"/>
          </p:nvPr>
        </p:nvSpPr>
        <p:spPr>
          <a:xfrm>
            <a:off x="8472303" y="4568875"/>
            <a:ext cx="360000" cy="4011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1" name="Shape 321"/>
        <p:cNvGrpSpPr/>
        <p:nvPr/>
      </p:nvGrpSpPr>
      <p:grpSpPr>
        <a:xfrm>
          <a:off x="0" y="0"/>
          <a:ext cx="0" cy="0"/>
          <a:chOff x="0" y="0"/>
          <a:chExt cx="0" cy="0"/>
        </a:xfrm>
      </p:grpSpPr>
      <p:sp>
        <p:nvSpPr>
          <p:cNvPr id="322" name="Google Shape;322;p50"/>
          <p:cNvSpPr txBox="1"/>
          <p:nvPr>
            <p:ph type="title"/>
          </p:nvPr>
        </p:nvSpPr>
        <p:spPr>
          <a:xfrm>
            <a:off x="356616" y="893150"/>
            <a:ext cx="65580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Document review findings </a:t>
            </a:r>
            <a:br>
              <a:rPr lang="en"/>
            </a:br>
            <a:r>
              <a:rPr lang="en"/>
              <a:t>and recommendations</a:t>
            </a:r>
            <a:endParaRPr>
              <a:latin typeface="Arial"/>
              <a:ea typeface="Arial"/>
              <a:cs typeface="Arial"/>
              <a:sym typeface="Arial"/>
            </a:endParaRPr>
          </a:p>
        </p:txBody>
      </p:sp>
      <p:sp>
        <p:nvSpPr>
          <p:cNvPr id="323" name="Google Shape;323;p50"/>
          <p:cNvSpPr txBox="1"/>
          <p:nvPr>
            <p:ph idx="1" type="body"/>
          </p:nvPr>
        </p:nvSpPr>
        <p:spPr>
          <a:xfrm>
            <a:off x="594360" y="2202175"/>
            <a:ext cx="6823800" cy="2366700"/>
          </a:xfrm>
          <a:prstGeom prst="rect">
            <a:avLst/>
          </a:prstGeom>
        </p:spPr>
        <p:txBody>
          <a:bodyPr anchorCtr="0" anchor="t" bIns="91425" lIns="91425" spcFirstLastPara="1" rIns="91425" wrap="square" tIns="91425">
            <a:noAutofit/>
          </a:bodyPr>
          <a:lstStyle/>
          <a:p>
            <a:pPr indent="-345369" lvl="0" marL="457200" rtl="0" algn="l">
              <a:spcBef>
                <a:spcPts val="0"/>
              </a:spcBef>
              <a:spcAft>
                <a:spcPts val="0"/>
              </a:spcAft>
              <a:buSzPts val="1839"/>
              <a:buChar char="●"/>
            </a:pPr>
            <a:r>
              <a:rPr lang="en" sz="1838"/>
              <a:t>Whether the material meets OPA’s criteria</a:t>
            </a:r>
            <a:endParaRPr sz="1838"/>
          </a:p>
          <a:p>
            <a:pPr indent="-345369" lvl="0" marL="457200" rtl="0" algn="l">
              <a:spcBef>
                <a:spcPts val="0"/>
              </a:spcBef>
              <a:spcAft>
                <a:spcPts val="0"/>
              </a:spcAft>
              <a:buSzPts val="1839"/>
              <a:buChar char="●"/>
            </a:pPr>
            <a:r>
              <a:rPr lang="en" sz="1838"/>
              <a:t>Issues and recommended changes to each material</a:t>
            </a:r>
            <a:endParaRPr sz="1838"/>
          </a:p>
          <a:p>
            <a:pPr indent="0" lvl="0" marL="0" rtl="0" algn="l">
              <a:spcBef>
                <a:spcPts val="1200"/>
              </a:spcBef>
              <a:spcAft>
                <a:spcPts val="0"/>
              </a:spcAft>
              <a:buNone/>
            </a:pPr>
            <a:r>
              <a:t/>
            </a:r>
            <a:endParaRPr b="1" sz="1738">
              <a:solidFill>
                <a:srgbClr val="0B5394"/>
              </a:solidFill>
              <a:latin typeface="Montserrat"/>
              <a:ea typeface="Montserrat"/>
              <a:cs typeface="Montserrat"/>
              <a:sym typeface="Montserrat"/>
            </a:endParaRPr>
          </a:p>
          <a:p>
            <a:pPr indent="0" lvl="0" marL="0" rtl="0" algn="l">
              <a:spcBef>
                <a:spcPts val="1200"/>
              </a:spcBef>
              <a:spcAft>
                <a:spcPts val="1600"/>
              </a:spcAft>
              <a:buNone/>
            </a:pPr>
            <a:r>
              <a:t/>
            </a:r>
            <a:endParaRPr/>
          </a:p>
        </p:txBody>
      </p:sp>
      <p:sp>
        <p:nvSpPr>
          <p:cNvPr id="324" name="Google Shape;324;p50"/>
          <p:cNvSpPr txBox="1"/>
          <p:nvPr>
            <p:ph idx="12" type="sldNum"/>
          </p:nvPr>
        </p:nvSpPr>
        <p:spPr>
          <a:xfrm>
            <a:off x="8472303" y="4568875"/>
            <a:ext cx="360000" cy="4011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8" name="Shape 328"/>
        <p:cNvGrpSpPr/>
        <p:nvPr/>
      </p:nvGrpSpPr>
      <p:grpSpPr>
        <a:xfrm>
          <a:off x="0" y="0"/>
          <a:ext cx="0" cy="0"/>
          <a:chOff x="0" y="0"/>
          <a:chExt cx="0" cy="0"/>
        </a:xfrm>
      </p:grpSpPr>
      <p:sp>
        <p:nvSpPr>
          <p:cNvPr id="329" name="Google Shape;329;p51"/>
          <p:cNvSpPr txBox="1"/>
          <p:nvPr>
            <p:ph type="title"/>
          </p:nvPr>
        </p:nvSpPr>
        <p:spPr>
          <a:xfrm>
            <a:off x="371950" y="1713950"/>
            <a:ext cx="8460300" cy="9459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Grantee Share: </a:t>
            </a:r>
            <a:br>
              <a:rPr lang="en"/>
            </a:br>
            <a:r>
              <a:rPr lang="en"/>
              <a:t>University of Texas </a:t>
            </a:r>
            <a:br>
              <a:rPr lang="en"/>
            </a:br>
            <a:r>
              <a:rPr lang="en"/>
              <a:t>Health Science Center - </a:t>
            </a:r>
            <a:endParaRPr/>
          </a:p>
          <a:p>
            <a:pPr indent="0" lvl="0" marL="0" rtl="0" algn="l">
              <a:spcBef>
                <a:spcPts val="0"/>
              </a:spcBef>
              <a:spcAft>
                <a:spcPts val="0"/>
              </a:spcAft>
              <a:buNone/>
            </a:pPr>
            <a:r>
              <a:rPr lang="en"/>
              <a:t>Teen Health</a:t>
            </a:r>
            <a:endParaRPr/>
          </a:p>
        </p:txBody>
      </p:sp>
      <p:sp>
        <p:nvSpPr>
          <p:cNvPr id="330" name="Google Shape;330;p51"/>
          <p:cNvSpPr txBox="1"/>
          <p:nvPr>
            <p:ph idx="12" type="sldNum"/>
          </p:nvPr>
        </p:nvSpPr>
        <p:spPr>
          <a:xfrm>
            <a:off x="8556784" y="4749851"/>
            <a:ext cx="548700" cy="3936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34" name="Shape 334"/>
        <p:cNvGrpSpPr/>
        <p:nvPr/>
      </p:nvGrpSpPr>
      <p:grpSpPr>
        <a:xfrm>
          <a:off x="0" y="0"/>
          <a:ext cx="0" cy="0"/>
          <a:chOff x="0" y="0"/>
          <a:chExt cx="0" cy="0"/>
        </a:xfrm>
      </p:grpSpPr>
      <p:sp>
        <p:nvSpPr>
          <p:cNvPr id="335" name="Google Shape;335;p52"/>
          <p:cNvSpPr txBox="1"/>
          <p:nvPr>
            <p:ph type="title"/>
          </p:nvPr>
        </p:nvSpPr>
        <p:spPr>
          <a:xfrm>
            <a:off x="4399550" y="1729400"/>
            <a:ext cx="4089900" cy="22455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2700"/>
              <a:t>University of Texas Health Science Center -</a:t>
            </a:r>
            <a:endParaRPr sz="2700"/>
          </a:p>
          <a:p>
            <a:pPr indent="0" lvl="0" marL="0" rtl="0" algn="l">
              <a:spcBef>
                <a:spcPts val="0"/>
              </a:spcBef>
              <a:spcAft>
                <a:spcPts val="0"/>
              </a:spcAft>
              <a:buNone/>
            </a:pPr>
            <a:r>
              <a:rPr lang="en" sz="2700"/>
              <a:t>Teen Health</a:t>
            </a:r>
            <a:endParaRPr sz="2700"/>
          </a:p>
        </p:txBody>
      </p:sp>
      <p:sp>
        <p:nvSpPr>
          <p:cNvPr id="336" name="Google Shape;336;p52"/>
          <p:cNvSpPr txBox="1"/>
          <p:nvPr>
            <p:ph idx="12" type="sldNum"/>
          </p:nvPr>
        </p:nvSpPr>
        <p:spPr>
          <a:xfrm>
            <a:off x="8556784" y="4749851"/>
            <a:ext cx="548700" cy="3936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
        <p:nvSpPr>
          <p:cNvPr id="337" name="Google Shape;337;p52"/>
          <p:cNvSpPr txBox="1"/>
          <p:nvPr/>
        </p:nvSpPr>
        <p:spPr>
          <a:xfrm>
            <a:off x="1242875" y="3814437"/>
            <a:ext cx="3078000" cy="14796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 sz="1300">
                <a:solidFill>
                  <a:srgbClr val="434343"/>
                </a:solidFill>
              </a:rPr>
              <a:t>Jennifer San Pedro Todd, J.D., RN</a:t>
            </a:r>
            <a:br>
              <a:rPr b="1" lang="en" sz="1300">
                <a:solidFill>
                  <a:srgbClr val="434343"/>
                </a:solidFill>
              </a:rPr>
            </a:br>
            <a:r>
              <a:rPr lang="en" sz="1300">
                <a:solidFill>
                  <a:srgbClr val="434343"/>
                </a:solidFill>
              </a:rPr>
              <a:t>Director</a:t>
            </a:r>
            <a:br>
              <a:rPr lang="en" sz="1300">
                <a:solidFill>
                  <a:srgbClr val="434343"/>
                </a:solidFill>
              </a:rPr>
            </a:br>
            <a:r>
              <a:rPr lang="en" sz="1300">
                <a:solidFill>
                  <a:srgbClr val="434343"/>
                </a:solidFill>
              </a:rPr>
              <a:t>University of Texas Health Science Center at San Antonio </a:t>
            </a:r>
            <a:endParaRPr sz="1700">
              <a:solidFill>
                <a:srgbClr val="595959"/>
              </a:solidFill>
            </a:endParaRPr>
          </a:p>
          <a:p>
            <a:pPr indent="0" lvl="0" marL="0" rtl="0" algn="ctr">
              <a:spcBef>
                <a:spcPts val="0"/>
              </a:spcBef>
              <a:spcAft>
                <a:spcPts val="0"/>
              </a:spcAft>
              <a:buNone/>
            </a:pPr>
            <a:r>
              <a:rPr lang="en" sz="1300">
                <a:solidFill>
                  <a:srgbClr val="434343"/>
                </a:solidFill>
              </a:rPr>
              <a:t>UT Teen Health</a:t>
            </a:r>
            <a:endParaRPr sz="1700">
              <a:solidFill>
                <a:srgbClr val="434343"/>
              </a:solidFill>
            </a:endParaRPr>
          </a:p>
        </p:txBody>
      </p:sp>
      <p:pic>
        <p:nvPicPr>
          <p:cNvPr descr="A picture containing person, person, smiling&#10;&#10;Description automatically generated" id="338" name="Google Shape;338;p52"/>
          <p:cNvPicPr preferRelativeResize="0"/>
          <p:nvPr/>
        </p:nvPicPr>
        <p:blipFill rotWithShape="1">
          <a:blip r:embed="rId3">
            <a:alphaModFix/>
          </a:blip>
          <a:srcRect b="0" l="0" r="0" t="0"/>
          <a:stretch/>
        </p:blipFill>
        <p:spPr>
          <a:xfrm>
            <a:off x="1904064" y="1448701"/>
            <a:ext cx="1623300" cy="2246100"/>
          </a:xfrm>
          <a:prstGeom prst="flowChartConnector">
            <a:avLst/>
          </a:prstGeom>
          <a:noFill/>
          <a:ln cap="flat" cmpd="sng" w="9525">
            <a:solidFill>
              <a:srgbClr val="171717"/>
            </a:solidFill>
            <a:prstDash val="solid"/>
            <a:round/>
            <a:headEnd len="sm" w="sm" type="none"/>
            <a:tailEnd len="sm" w="sm" type="none"/>
          </a:ln>
        </p:spPr>
      </p:pic>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42" name="Shape 342"/>
        <p:cNvGrpSpPr/>
        <p:nvPr/>
      </p:nvGrpSpPr>
      <p:grpSpPr>
        <a:xfrm>
          <a:off x="0" y="0"/>
          <a:ext cx="0" cy="0"/>
          <a:chOff x="0" y="0"/>
          <a:chExt cx="0" cy="0"/>
        </a:xfrm>
      </p:grpSpPr>
      <p:sp>
        <p:nvSpPr>
          <p:cNvPr id="343" name="Google Shape;343;p53"/>
          <p:cNvSpPr txBox="1"/>
          <p:nvPr>
            <p:ph type="title"/>
          </p:nvPr>
        </p:nvSpPr>
        <p:spPr>
          <a:xfrm>
            <a:off x="356616" y="4154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Tips and tricks</a:t>
            </a:r>
            <a:endParaRPr/>
          </a:p>
        </p:txBody>
      </p:sp>
      <p:sp>
        <p:nvSpPr>
          <p:cNvPr id="344" name="Google Shape;344;p53"/>
          <p:cNvSpPr txBox="1"/>
          <p:nvPr>
            <p:ph idx="1" type="body"/>
          </p:nvPr>
        </p:nvSpPr>
        <p:spPr>
          <a:xfrm>
            <a:off x="566928" y="1276375"/>
            <a:ext cx="8520600" cy="3292500"/>
          </a:xfrm>
          <a:prstGeom prst="rect">
            <a:avLst/>
          </a:prstGeom>
        </p:spPr>
        <p:txBody>
          <a:bodyPr anchorCtr="0" anchor="t" bIns="91425" lIns="91425" spcFirstLastPara="1" rIns="91425" wrap="square" tIns="91425">
            <a:noAutofit/>
          </a:bodyPr>
          <a:lstStyle/>
          <a:p>
            <a:pPr indent="-342900" lvl="0" marL="457200" rtl="0" algn="l">
              <a:spcBef>
                <a:spcPts val="0"/>
              </a:spcBef>
              <a:spcAft>
                <a:spcPts val="0"/>
              </a:spcAft>
              <a:buSzPts val="1800"/>
              <a:buChar char="●"/>
            </a:pPr>
            <a:r>
              <a:rPr lang="en"/>
              <a:t>Determine the experts needed to review your project’s materials.</a:t>
            </a:r>
            <a:endParaRPr/>
          </a:p>
          <a:p>
            <a:pPr indent="-342900" lvl="0" marL="457200" rtl="0" algn="l">
              <a:spcBef>
                <a:spcPts val="0"/>
              </a:spcBef>
              <a:spcAft>
                <a:spcPts val="0"/>
              </a:spcAft>
              <a:buSzPts val="1800"/>
              <a:buChar char="●"/>
            </a:pPr>
            <a:r>
              <a:rPr lang="en"/>
              <a:t>Look for a community leader to review for cultural appropriateness.</a:t>
            </a:r>
            <a:endParaRPr/>
          </a:p>
          <a:p>
            <a:pPr indent="-342900" lvl="0" marL="457200" rtl="0" algn="l">
              <a:spcBef>
                <a:spcPts val="0"/>
              </a:spcBef>
              <a:spcAft>
                <a:spcPts val="0"/>
              </a:spcAft>
              <a:buSzPts val="1800"/>
              <a:buChar char="●"/>
            </a:pPr>
            <a:r>
              <a:rPr lang="en"/>
              <a:t>Use community members as review committee members.</a:t>
            </a:r>
            <a:endParaRPr/>
          </a:p>
          <a:p>
            <a:pPr indent="-342900" lvl="0" marL="457200" rtl="0" algn="l">
              <a:spcBef>
                <a:spcPts val="0"/>
              </a:spcBef>
              <a:spcAft>
                <a:spcPts val="0"/>
              </a:spcAft>
              <a:buSzPts val="1800"/>
              <a:buChar char="●"/>
            </a:pPr>
            <a:r>
              <a:rPr lang="en"/>
              <a:t>Formalize the review process and check-in every 6 months to determine if members want to continue on the team.</a:t>
            </a:r>
            <a:endParaRPr/>
          </a:p>
          <a:p>
            <a:pPr indent="-342900" lvl="0" marL="457200" rtl="0" algn="l">
              <a:spcBef>
                <a:spcPts val="0"/>
              </a:spcBef>
              <a:spcAft>
                <a:spcPts val="0"/>
              </a:spcAft>
              <a:buSzPts val="1800"/>
              <a:buChar char="●"/>
            </a:pPr>
            <a:r>
              <a:rPr lang="en"/>
              <a:t>Combine TPP and Title X materials reviews, if appropriate.</a:t>
            </a:r>
            <a:endParaRPr/>
          </a:p>
          <a:p>
            <a:pPr indent="-342900" lvl="0" marL="457200" rtl="0" algn="l">
              <a:spcBef>
                <a:spcPts val="0"/>
              </a:spcBef>
              <a:spcAft>
                <a:spcPts val="0"/>
              </a:spcAft>
              <a:buSzPts val="1800"/>
              <a:buChar char="●"/>
            </a:pPr>
            <a:r>
              <a:rPr lang="en"/>
              <a:t>Use physical copies of review materials that reviewers can mark up.</a:t>
            </a:r>
            <a:endParaRPr/>
          </a:p>
          <a:p>
            <a:pPr indent="-342900" lvl="0" marL="457200" rtl="0" algn="l">
              <a:spcBef>
                <a:spcPts val="0"/>
              </a:spcBef>
              <a:spcAft>
                <a:spcPts val="0"/>
              </a:spcAft>
              <a:buSzPts val="1800"/>
              <a:buChar char="●"/>
            </a:pPr>
            <a:r>
              <a:rPr lang="en"/>
              <a:t>Following the review, put together highlights of the findings and modifications and share with members.</a:t>
            </a:r>
            <a:endParaRPr/>
          </a:p>
        </p:txBody>
      </p:sp>
      <p:sp>
        <p:nvSpPr>
          <p:cNvPr id="345" name="Google Shape;345;p53"/>
          <p:cNvSpPr txBox="1"/>
          <p:nvPr>
            <p:ph idx="12" type="sldNum"/>
          </p:nvPr>
        </p:nvSpPr>
        <p:spPr>
          <a:xfrm>
            <a:off x="8472303" y="4568875"/>
            <a:ext cx="360000" cy="4011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49" name="Shape 349"/>
        <p:cNvGrpSpPr/>
        <p:nvPr/>
      </p:nvGrpSpPr>
      <p:grpSpPr>
        <a:xfrm>
          <a:off x="0" y="0"/>
          <a:ext cx="0" cy="0"/>
          <a:chOff x="0" y="0"/>
          <a:chExt cx="0" cy="0"/>
        </a:xfrm>
      </p:grpSpPr>
      <p:sp>
        <p:nvSpPr>
          <p:cNvPr id="350" name="Google Shape;350;p54"/>
          <p:cNvSpPr txBox="1"/>
          <p:nvPr>
            <p:ph type="title"/>
          </p:nvPr>
        </p:nvSpPr>
        <p:spPr>
          <a:xfrm>
            <a:off x="369275" y="1017925"/>
            <a:ext cx="8520600" cy="5313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Medical accuracy deep </a:t>
            </a:r>
            <a:r>
              <a:rPr lang="en"/>
              <a:t>dive</a:t>
            </a:r>
            <a:r>
              <a:rPr lang="en"/>
              <a:t> </a:t>
            </a:r>
            <a:endParaRPr>
              <a:latin typeface="Arial"/>
              <a:ea typeface="Arial"/>
              <a:cs typeface="Arial"/>
              <a:sym typeface="Arial"/>
            </a:endParaRPr>
          </a:p>
        </p:txBody>
      </p:sp>
      <p:sp>
        <p:nvSpPr>
          <p:cNvPr id="351" name="Google Shape;351;p54"/>
          <p:cNvSpPr txBox="1"/>
          <p:nvPr>
            <p:ph idx="1" type="body"/>
          </p:nvPr>
        </p:nvSpPr>
        <p:spPr>
          <a:xfrm>
            <a:off x="567425" y="1896650"/>
            <a:ext cx="8124300" cy="2543400"/>
          </a:xfrm>
          <a:prstGeom prst="rect">
            <a:avLst/>
          </a:prstGeom>
        </p:spPr>
        <p:txBody>
          <a:bodyPr anchorCtr="0" anchor="t" bIns="91425" lIns="91425" spcFirstLastPara="1" rIns="91425" wrap="square" tIns="91425">
            <a:noAutofit/>
          </a:bodyPr>
          <a:lstStyle/>
          <a:p>
            <a:pPr indent="-342900" lvl="0" marL="457200" rtl="0" algn="l">
              <a:spcBef>
                <a:spcPts val="0"/>
              </a:spcBef>
              <a:spcAft>
                <a:spcPts val="0"/>
              </a:spcAft>
              <a:buSzPts val="1800"/>
              <a:buChar char="●"/>
            </a:pPr>
            <a:r>
              <a:rPr lang="en"/>
              <a:t>Identify and address gaps in types of reviewers. </a:t>
            </a:r>
            <a:endParaRPr/>
          </a:p>
          <a:p>
            <a:pPr indent="-342900" lvl="0" marL="457200" rtl="0" algn="l">
              <a:spcBef>
                <a:spcPts val="0"/>
              </a:spcBef>
              <a:spcAft>
                <a:spcPts val="0"/>
              </a:spcAft>
              <a:buSzPts val="1800"/>
              <a:buChar char="●"/>
            </a:pPr>
            <a:r>
              <a:rPr lang="en"/>
              <a:t>Ensure the medical accuracy reviewers have had sex ed training</a:t>
            </a:r>
            <a:r>
              <a:rPr lang="en"/>
              <a:t>.</a:t>
            </a:r>
            <a:endParaRPr/>
          </a:p>
          <a:p>
            <a:pPr indent="-342900" lvl="0" marL="457200" rtl="0" algn="l">
              <a:spcBef>
                <a:spcPts val="0"/>
              </a:spcBef>
              <a:spcAft>
                <a:spcPts val="0"/>
              </a:spcAft>
              <a:buSzPts val="1800"/>
              <a:buChar char="●"/>
            </a:pPr>
            <a:r>
              <a:rPr lang="en"/>
              <a:t>Use rotating medical or nursing students.</a:t>
            </a:r>
            <a:endParaRPr strike="sngStrike"/>
          </a:p>
          <a:p>
            <a:pPr indent="-342900" lvl="0" marL="457200" rtl="0" algn="l">
              <a:spcBef>
                <a:spcPts val="0"/>
              </a:spcBef>
              <a:spcAft>
                <a:spcPts val="0"/>
              </a:spcAft>
              <a:buSzPts val="1800"/>
              <a:buChar char="●"/>
            </a:pPr>
            <a:r>
              <a:rPr lang="en"/>
              <a:t>Provide medical accuracy reviewers with a list of recommended resources they can reference.</a:t>
            </a:r>
            <a:endParaRPr/>
          </a:p>
        </p:txBody>
      </p:sp>
      <p:sp>
        <p:nvSpPr>
          <p:cNvPr id="352" name="Google Shape;352;p54"/>
          <p:cNvSpPr txBox="1"/>
          <p:nvPr>
            <p:ph idx="12" type="sldNum"/>
          </p:nvPr>
        </p:nvSpPr>
        <p:spPr>
          <a:xfrm>
            <a:off x="8472303" y="4568875"/>
            <a:ext cx="360000" cy="4011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56" name="Shape 356"/>
        <p:cNvGrpSpPr/>
        <p:nvPr/>
      </p:nvGrpSpPr>
      <p:grpSpPr>
        <a:xfrm>
          <a:off x="0" y="0"/>
          <a:ext cx="0" cy="0"/>
          <a:chOff x="0" y="0"/>
          <a:chExt cx="0" cy="0"/>
        </a:xfrm>
      </p:grpSpPr>
      <p:sp>
        <p:nvSpPr>
          <p:cNvPr id="357" name="Google Shape;357;p55"/>
          <p:cNvSpPr txBox="1"/>
          <p:nvPr>
            <p:ph type="title"/>
          </p:nvPr>
        </p:nvSpPr>
        <p:spPr>
          <a:xfrm>
            <a:off x="356625" y="441425"/>
            <a:ext cx="3065400" cy="19320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2600"/>
              <a:t>RTR Medical Accuracy Supplement</a:t>
            </a:r>
            <a:endParaRPr sz="2600"/>
          </a:p>
        </p:txBody>
      </p:sp>
      <p:pic>
        <p:nvPicPr>
          <p:cNvPr id="358" name="Google Shape;358;p55"/>
          <p:cNvPicPr preferRelativeResize="0"/>
          <p:nvPr/>
        </p:nvPicPr>
        <p:blipFill rotWithShape="1">
          <a:blip r:embed="rId3">
            <a:alphaModFix/>
          </a:blip>
          <a:srcRect b="5662" l="3740" r="4356" t="1044"/>
          <a:stretch/>
        </p:blipFill>
        <p:spPr>
          <a:xfrm>
            <a:off x="4177800" y="316075"/>
            <a:ext cx="3435201" cy="4511350"/>
          </a:xfrm>
          <a:prstGeom prst="rect">
            <a:avLst/>
          </a:prstGeom>
          <a:noFill/>
          <a:ln>
            <a:noFill/>
          </a:ln>
        </p:spPr>
      </p:pic>
      <p:sp>
        <p:nvSpPr>
          <p:cNvPr id="359" name="Google Shape;359;p55"/>
          <p:cNvSpPr txBox="1"/>
          <p:nvPr>
            <p:ph idx="12" type="sldNum"/>
          </p:nvPr>
        </p:nvSpPr>
        <p:spPr>
          <a:xfrm>
            <a:off x="8472303" y="4568875"/>
            <a:ext cx="360000" cy="4011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pic>
        <p:nvPicPr>
          <p:cNvPr id="360" name="Google Shape;360;p55"/>
          <p:cNvPicPr preferRelativeResize="0"/>
          <p:nvPr/>
        </p:nvPicPr>
        <p:blipFill>
          <a:blip r:embed="rId4">
            <a:alphaModFix/>
          </a:blip>
          <a:stretch>
            <a:fillRect/>
          </a:stretch>
        </p:blipFill>
        <p:spPr>
          <a:xfrm>
            <a:off x="438800" y="1881862"/>
            <a:ext cx="1612884" cy="134775"/>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3" name="Shape 233"/>
        <p:cNvGrpSpPr/>
        <p:nvPr/>
      </p:nvGrpSpPr>
      <p:grpSpPr>
        <a:xfrm>
          <a:off x="0" y="0"/>
          <a:ext cx="0" cy="0"/>
          <a:chOff x="0" y="0"/>
          <a:chExt cx="0" cy="0"/>
        </a:xfrm>
      </p:grpSpPr>
      <p:sp>
        <p:nvSpPr>
          <p:cNvPr id="234" name="Google Shape;234;p38"/>
          <p:cNvSpPr txBox="1"/>
          <p:nvPr>
            <p:ph type="title"/>
          </p:nvPr>
        </p:nvSpPr>
        <p:spPr>
          <a:xfrm>
            <a:off x="356616" y="1220850"/>
            <a:ext cx="65580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3200"/>
              <a:t>Webinar</a:t>
            </a:r>
            <a:r>
              <a:rPr lang="en" sz="3200"/>
              <a:t> objectives</a:t>
            </a:r>
            <a:endParaRPr sz="3200"/>
          </a:p>
        </p:txBody>
      </p:sp>
      <p:sp>
        <p:nvSpPr>
          <p:cNvPr id="235" name="Google Shape;235;p38"/>
          <p:cNvSpPr txBox="1"/>
          <p:nvPr>
            <p:ph idx="1" type="body"/>
          </p:nvPr>
        </p:nvSpPr>
        <p:spPr>
          <a:xfrm>
            <a:off x="451725" y="2099175"/>
            <a:ext cx="8196000" cy="2366700"/>
          </a:xfrm>
          <a:prstGeom prst="rect">
            <a:avLst/>
          </a:prstGeom>
        </p:spPr>
        <p:txBody>
          <a:bodyPr anchorCtr="0" anchor="t" bIns="91425" lIns="91425" spcFirstLastPara="1" rIns="91425" wrap="square" tIns="91425">
            <a:noAutofit/>
          </a:bodyPr>
          <a:lstStyle/>
          <a:p>
            <a:pPr indent="0" lvl="0" marL="0" rtl="0" algn="l">
              <a:lnSpc>
                <a:spcPct val="90000"/>
              </a:lnSpc>
              <a:spcBef>
                <a:spcPts val="0"/>
              </a:spcBef>
              <a:spcAft>
                <a:spcPts val="0"/>
              </a:spcAft>
              <a:buNone/>
            </a:pPr>
            <a:r>
              <a:rPr lang="en">
                <a:solidFill>
                  <a:srgbClr val="434343"/>
                </a:solidFill>
              </a:rPr>
              <a:t>By the end of this session, participants will be able to:</a:t>
            </a:r>
            <a:endParaRPr>
              <a:solidFill>
                <a:srgbClr val="434343"/>
              </a:solidFill>
            </a:endParaRPr>
          </a:p>
          <a:p>
            <a:pPr indent="-330200" lvl="0" marL="457200" rtl="0" algn="l">
              <a:lnSpc>
                <a:spcPct val="90000"/>
              </a:lnSpc>
              <a:spcBef>
                <a:spcPts val="0"/>
              </a:spcBef>
              <a:spcAft>
                <a:spcPts val="0"/>
              </a:spcAft>
              <a:buClr>
                <a:srgbClr val="434343"/>
              </a:buClr>
              <a:buSzPts val="1600"/>
              <a:buChar char="●"/>
            </a:pPr>
            <a:r>
              <a:rPr lang="en">
                <a:solidFill>
                  <a:srgbClr val="434343"/>
                </a:solidFill>
              </a:rPr>
              <a:t>Describe the TPP m</a:t>
            </a:r>
            <a:r>
              <a:rPr lang="en">
                <a:solidFill>
                  <a:srgbClr val="434343"/>
                </a:solidFill>
              </a:rPr>
              <a:t>aterials review expectation</a:t>
            </a:r>
            <a:r>
              <a:rPr lang="en">
                <a:solidFill>
                  <a:srgbClr val="434343"/>
                </a:solidFill>
              </a:rPr>
              <a:t> and where to find resources related to this expectation</a:t>
            </a:r>
            <a:endParaRPr>
              <a:solidFill>
                <a:srgbClr val="434343"/>
              </a:solidFill>
            </a:endParaRPr>
          </a:p>
          <a:p>
            <a:pPr indent="-330200" lvl="0" marL="457200" rtl="0" algn="l">
              <a:lnSpc>
                <a:spcPct val="90000"/>
              </a:lnSpc>
              <a:spcBef>
                <a:spcPts val="0"/>
              </a:spcBef>
              <a:spcAft>
                <a:spcPts val="0"/>
              </a:spcAft>
              <a:buClr>
                <a:srgbClr val="434343"/>
              </a:buClr>
              <a:buSzPts val="1600"/>
              <a:buChar char="●"/>
            </a:pPr>
            <a:r>
              <a:rPr lang="en">
                <a:solidFill>
                  <a:srgbClr val="434343"/>
                </a:solidFill>
              </a:rPr>
              <a:t>Describe at least two ways that other TPP Program grantees have </a:t>
            </a:r>
            <a:r>
              <a:rPr lang="en">
                <a:solidFill>
                  <a:srgbClr val="434343"/>
                </a:solidFill>
              </a:rPr>
              <a:t>implemented the TPP materials review</a:t>
            </a:r>
            <a:endParaRPr>
              <a:solidFill>
                <a:srgbClr val="434343"/>
              </a:solidFill>
            </a:endParaRPr>
          </a:p>
          <a:p>
            <a:pPr indent="-342900" lvl="0" marL="457200" rtl="0" algn="l">
              <a:lnSpc>
                <a:spcPct val="90000"/>
              </a:lnSpc>
              <a:spcBef>
                <a:spcPts val="0"/>
              </a:spcBef>
              <a:spcAft>
                <a:spcPts val="0"/>
              </a:spcAft>
              <a:buClr>
                <a:srgbClr val="434343"/>
              </a:buClr>
              <a:buSzPts val="1800"/>
              <a:buChar char="●"/>
            </a:pPr>
            <a:r>
              <a:rPr lang="en">
                <a:solidFill>
                  <a:srgbClr val="434343"/>
                </a:solidFill>
              </a:rPr>
              <a:t>Identify at least two strategies or resources to support developing a materials review process</a:t>
            </a:r>
            <a:endParaRPr>
              <a:solidFill>
                <a:srgbClr val="434343"/>
              </a:solidFill>
            </a:endParaRPr>
          </a:p>
        </p:txBody>
      </p:sp>
      <p:sp>
        <p:nvSpPr>
          <p:cNvPr id="236" name="Google Shape;236;p38"/>
          <p:cNvSpPr txBox="1"/>
          <p:nvPr>
            <p:ph idx="12" type="sldNum"/>
          </p:nvPr>
        </p:nvSpPr>
        <p:spPr>
          <a:xfrm>
            <a:off x="8472303" y="4568875"/>
            <a:ext cx="360000" cy="4011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64" name="Shape 364"/>
        <p:cNvGrpSpPr/>
        <p:nvPr/>
      </p:nvGrpSpPr>
      <p:grpSpPr>
        <a:xfrm>
          <a:off x="0" y="0"/>
          <a:ext cx="0" cy="0"/>
          <a:chOff x="0" y="0"/>
          <a:chExt cx="0" cy="0"/>
        </a:xfrm>
      </p:grpSpPr>
      <p:sp>
        <p:nvSpPr>
          <p:cNvPr id="365" name="Google Shape;365;p56"/>
          <p:cNvSpPr txBox="1"/>
          <p:nvPr>
            <p:ph type="title"/>
          </p:nvPr>
        </p:nvSpPr>
        <p:spPr>
          <a:xfrm>
            <a:off x="364125" y="9538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Challenges in Texas </a:t>
            </a:r>
            <a:endParaRPr>
              <a:latin typeface="Arial"/>
              <a:ea typeface="Arial"/>
              <a:cs typeface="Arial"/>
              <a:sym typeface="Arial"/>
            </a:endParaRPr>
          </a:p>
        </p:txBody>
      </p:sp>
      <p:sp>
        <p:nvSpPr>
          <p:cNvPr id="366" name="Google Shape;366;p56"/>
          <p:cNvSpPr txBox="1"/>
          <p:nvPr>
            <p:ph idx="1" type="body"/>
          </p:nvPr>
        </p:nvSpPr>
        <p:spPr>
          <a:xfrm>
            <a:off x="567425" y="1964900"/>
            <a:ext cx="7903500" cy="2621100"/>
          </a:xfrm>
          <a:prstGeom prst="rect">
            <a:avLst/>
          </a:prstGeom>
        </p:spPr>
        <p:txBody>
          <a:bodyPr anchorCtr="0" anchor="t" bIns="91425" lIns="91425" spcFirstLastPara="1" rIns="91425" wrap="square" tIns="91425">
            <a:noAutofit/>
          </a:bodyPr>
          <a:lstStyle/>
          <a:p>
            <a:pPr indent="-342900" lvl="0" marL="457200" rtl="0" algn="l">
              <a:lnSpc>
                <a:spcPct val="115000"/>
              </a:lnSpc>
              <a:spcBef>
                <a:spcPts val="0"/>
              </a:spcBef>
              <a:spcAft>
                <a:spcPts val="0"/>
              </a:spcAft>
              <a:buSzPts val="1800"/>
              <a:buChar char="●"/>
            </a:pPr>
            <a:r>
              <a:rPr lang="en"/>
              <a:t>Have expert reviewers review for cultural appropriateness and trauma-informed language following the review for medical accuracy and age appropriateness.</a:t>
            </a:r>
            <a:endParaRPr/>
          </a:p>
          <a:p>
            <a:pPr indent="-342900" lvl="0" marL="457200" rtl="0" algn="l">
              <a:spcBef>
                <a:spcPts val="0"/>
              </a:spcBef>
              <a:spcAft>
                <a:spcPts val="0"/>
              </a:spcAft>
              <a:buSzPts val="1800"/>
              <a:buChar char="●"/>
            </a:pPr>
            <a:r>
              <a:rPr lang="en"/>
              <a:t>Trauma-informed care (TIC) reviewers should have formal training in TIC concepts (i.e., licensed counselor trained in ACEs and Level I TI).</a:t>
            </a:r>
            <a:endParaRPr/>
          </a:p>
        </p:txBody>
      </p:sp>
      <p:sp>
        <p:nvSpPr>
          <p:cNvPr id="367" name="Google Shape;367;p56"/>
          <p:cNvSpPr txBox="1"/>
          <p:nvPr>
            <p:ph idx="12" type="sldNum"/>
          </p:nvPr>
        </p:nvSpPr>
        <p:spPr>
          <a:xfrm>
            <a:off x="8472303" y="4568875"/>
            <a:ext cx="360000" cy="4011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71" name="Shape 371"/>
        <p:cNvGrpSpPr/>
        <p:nvPr/>
      </p:nvGrpSpPr>
      <p:grpSpPr>
        <a:xfrm>
          <a:off x="0" y="0"/>
          <a:ext cx="0" cy="0"/>
          <a:chOff x="0" y="0"/>
          <a:chExt cx="0" cy="0"/>
        </a:xfrm>
      </p:grpSpPr>
      <p:sp>
        <p:nvSpPr>
          <p:cNvPr id="372" name="Google Shape;372;p57"/>
          <p:cNvSpPr txBox="1"/>
          <p:nvPr>
            <p:ph type="title"/>
          </p:nvPr>
        </p:nvSpPr>
        <p:spPr>
          <a:xfrm>
            <a:off x="364125" y="9538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S</a:t>
            </a:r>
            <a:r>
              <a:rPr lang="en"/>
              <a:t>uccesses in Texas </a:t>
            </a:r>
            <a:endParaRPr>
              <a:latin typeface="Arial"/>
              <a:ea typeface="Arial"/>
              <a:cs typeface="Arial"/>
              <a:sym typeface="Arial"/>
            </a:endParaRPr>
          </a:p>
        </p:txBody>
      </p:sp>
      <p:sp>
        <p:nvSpPr>
          <p:cNvPr id="373" name="Google Shape;373;p57"/>
          <p:cNvSpPr txBox="1"/>
          <p:nvPr>
            <p:ph idx="1" type="body"/>
          </p:nvPr>
        </p:nvSpPr>
        <p:spPr>
          <a:xfrm>
            <a:off x="567425" y="1964900"/>
            <a:ext cx="7903500" cy="2621100"/>
          </a:xfrm>
          <a:prstGeom prst="rect">
            <a:avLst/>
          </a:prstGeom>
        </p:spPr>
        <p:txBody>
          <a:bodyPr anchorCtr="0" anchor="t" bIns="91425" lIns="91425" spcFirstLastPara="1" rIns="91425" wrap="square" tIns="91425">
            <a:noAutofit/>
          </a:bodyPr>
          <a:lstStyle/>
          <a:p>
            <a:pPr indent="-342900" lvl="0" marL="457200" rtl="0" algn="l">
              <a:spcBef>
                <a:spcPts val="0"/>
              </a:spcBef>
              <a:spcAft>
                <a:spcPts val="0"/>
              </a:spcAft>
              <a:buClr>
                <a:srgbClr val="434343"/>
              </a:buClr>
              <a:buSzPts val="1800"/>
              <a:buChar char="●"/>
            </a:pPr>
            <a:r>
              <a:rPr lang="en">
                <a:solidFill>
                  <a:srgbClr val="434343"/>
                </a:solidFill>
              </a:rPr>
              <a:t>Involve members of a y</a:t>
            </a:r>
            <a:r>
              <a:rPr lang="en">
                <a:solidFill>
                  <a:srgbClr val="434343"/>
                </a:solidFill>
              </a:rPr>
              <a:t>outh leadership council after these reviews to see how language resonates compared to original language</a:t>
            </a:r>
            <a:endParaRPr>
              <a:solidFill>
                <a:srgbClr val="434343"/>
              </a:solidFill>
            </a:endParaRPr>
          </a:p>
          <a:p>
            <a:pPr indent="-342900" lvl="0" marL="457200" rtl="0" algn="l">
              <a:spcBef>
                <a:spcPts val="0"/>
              </a:spcBef>
              <a:spcAft>
                <a:spcPts val="0"/>
              </a:spcAft>
              <a:buClr>
                <a:srgbClr val="434343"/>
              </a:buClr>
              <a:buSzPts val="1800"/>
              <a:buChar char="●"/>
            </a:pPr>
            <a:r>
              <a:rPr lang="en">
                <a:solidFill>
                  <a:srgbClr val="434343"/>
                </a:solidFill>
              </a:rPr>
              <a:t>Use RHNTC resources in conjunction with CDC resources</a:t>
            </a:r>
            <a:endParaRPr>
              <a:solidFill>
                <a:srgbClr val="434343"/>
              </a:solidFill>
            </a:endParaRPr>
          </a:p>
          <a:p>
            <a:pPr indent="-342900" lvl="0" marL="457200" rtl="0" algn="l">
              <a:spcBef>
                <a:spcPts val="0"/>
              </a:spcBef>
              <a:spcAft>
                <a:spcPts val="0"/>
              </a:spcAft>
              <a:buClr>
                <a:srgbClr val="434343"/>
              </a:buClr>
              <a:buSzPts val="1800"/>
              <a:buChar char="●"/>
            </a:pPr>
            <a:r>
              <a:rPr lang="en">
                <a:solidFill>
                  <a:srgbClr val="434343"/>
                </a:solidFill>
              </a:rPr>
              <a:t>Plan for the review in TPP’s “slower” months </a:t>
            </a:r>
            <a:endParaRPr>
              <a:solidFill>
                <a:srgbClr val="434343"/>
              </a:solidFill>
            </a:endParaRPr>
          </a:p>
          <a:p>
            <a:pPr indent="-342900" lvl="0" marL="457200" rtl="0" algn="l">
              <a:spcBef>
                <a:spcPts val="0"/>
              </a:spcBef>
              <a:spcAft>
                <a:spcPts val="0"/>
              </a:spcAft>
              <a:buClr>
                <a:srgbClr val="434343"/>
              </a:buClr>
              <a:buSzPts val="1800"/>
              <a:buChar char="●"/>
            </a:pPr>
            <a:r>
              <a:rPr lang="en">
                <a:solidFill>
                  <a:srgbClr val="434343"/>
                </a:solidFill>
              </a:rPr>
              <a:t>Provide incentives</a:t>
            </a:r>
            <a:endParaRPr>
              <a:solidFill>
                <a:srgbClr val="434343"/>
              </a:solidFill>
            </a:endParaRPr>
          </a:p>
        </p:txBody>
      </p:sp>
      <p:sp>
        <p:nvSpPr>
          <p:cNvPr id="374" name="Google Shape;374;p57"/>
          <p:cNvSpPr txBox="1"/>
          <p:nvPr>
            <p:ph idx="12" type="sldNum"/>
          </p:nvPr>
        </p:nvSpPr>
        <p:spPr>
          <a:xfrm>
            <a:off x="8472303" y="4568875"/>
            <a:ext cx="360000" cy="4011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78" name="Shape 378"/>
        <p:cNvGrpSpPr/>
        <p:nvPr/>
      </p:nvGrpSpPr>
      <p:grpSpPr>
        <a:xfrm>
          <a:off x="0" y="0"/>
          <a:ext cx="0" cy="0"/>
          <a:chOff x="0" y="0"/>
          <a:chExt cx="0" cy="0"/>
        </a:xfrm>
      </p:grpSpPr>
      <p:sp>
        <p:nvSpPr>
          <p:cNvPr id="379" name="Google Shape;379;p58"/>
          <p:cNvSpPr txBox="1"/>
          <p:nvPr>
            <p:ph type="title"/>
          </p:nvPr>
        </p:nvSpPr>
        <p:spPr>
          <a:xfrm>
            <a:off x="435700" y="2087200"/>
            <a:ext cx="8396700" cy="12921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Grantee Share: </a:t>
            </a:r>
            <a:br>
              <a:rPr lang="en"/>
            </a:br>
            <a:r>
              <a:rPr lang="en"/>
              <a:t>Bethany Christian </a:t>
            </a:r>
            <a:br>
              <a:rPr lang="en"/>
            </a:br>
            <a:r>
              <a:rPr lang="en"/>
              <a:t>Service of Michigan</a:t>
            </a:r>
            <a:endParaRPr/>
          </a:p>
        </p:txBody>
      </p:sp>
      <p:sp>
        <p:nvSpPr>
          <p:cNvPr id="380" name="Google Shape;380;p58"/>
          <p:cNvSpPr txBox="1"/>
          <p:nvPr>
            <p:ph idx="12" type="sldNum"/>
          </p:nvPr>
        </p:nvSpPr>
        <p:spPr>
          <a:xfrm>
            <a:off x="8556784" y="4749851"/>
            <a:ext cx="548700" cy="3936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84" name="Shape 384"/>
        <p:cNvGrpSpPr/>
        <p:nvPr/>
      </p:nvGrpSpPr>
      <p:grpSpPr>
        <a:xfrm>
          <a:off x="0" y="0"/>
          <a:ext cx="0" cy="0"/>
          <a:chOff x="0" y="0"/>
          <a:chExt cx="0" cy="0"/>
        </a:xfrm>
      </p:grpSpPr>
      <p:sp>
        <p:nvSpPr>
          <p:cNvPr id="385" name="Google Shape;385;p59"/>
          <p:cNvSpPr txBox="1"/>
          <p:nvPr>
            <p:ph type="title"/>
          </p:nvPr>
        </p:nvSpPr>
        <p:spPr>
          <a:xfrm>
            <a:off x="4408300" y="1989750"/>
            <a:ext cx="4430700" cy="12375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2700"/>
              <a:t>Bethany Christian Service of Michigan</a:t>
            </a:r>
            <a:endParaRPr sz="2700"/>
          </a:p>
        </p:txBody>
      </p:sp>
      <p:sp>
        <p:nvSpPr>
          <p:cNvPr id="386" name="Google Shape;386;p59"/>
          <p:cNvSpPr txBox="1"/>
          <p:nvPr>
            <p:ph idx="4294967295" type="body"/>
          </p:nvPr>
        </p:nvSpPr>
        <p:spPr>
          <a:xfrm>
            <a:off x="5136497" y="3974897"/>
            <a:ext cx="2066100" cy="10116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Clr>
                <a:schemeClr val="dk1"/>
              </a:buClr>
              <a:buSzPts val="1100"/>
              <a:buFont typeface="Arial"/>
              <a:buNone/>
            </a:pPr>
            <a:r>
              <a:t/>
            </a:r>
            <a:endParaRPr sz="1400">
              <a:solidFill>
                <a:srgbClr val="000000"/>
              </a:solidFill>
            </a:endParaRPr>
          </a:p>
          <a:p>
            <a:pPr indent="0" lvl="0" marL="0" rtl="0" algn="l">
              <a:spcBef>
                <a:spcPts val="1600"/>
              </a:spcBef>
              <a:spcAft>
                <a:spcPts val="1600"/>
              </a:spcAft>
              <a:buNone/>
            </a:pPr>
            <a:r>
              <a:t/>
            </a:r>
            <a:endParaRPr>
              <a:solidFill>
                <a:srgbClr val="000000"/>
              </a:solidFill>
            </a:endParaRPr>
          </a:p>
        </p:txBody>
      </p:sp>
      <p:sp>
        <p:nvSpPr>
          <p:cNvPr id="387" name="Google Shape;387;p59"/>
          <p:cNvSpPr txBox="1"/>
          <p:nvPr>
            <p:ph idx="1" type="body"/>
          </p:nvPr>
        </p:nvSpPr>
        <p:spPr>
          <a:xfrm>
            <a:off x="1411848" y="3974900"/>
            <a:ext cx="2670000" cy="1011600"/>
          </a:xfrm>
          <a:prstGeom prst="rect">
            <a:avLst/>
          </a:prstGeom>
        </p:spPr>
        <p:txBody>
          <a:bodyPr anchorCtr="0" anchor="t" bIns="91425" lIns="91425" spcFirstLastPara="1" rIns="91425" wrap="square" tIns="91425">
            <a:noAutofit/>
          </a:bodyPr>
          <a:lstStyle/>
          <a:p>
            <a:pPr indent="0" lvl="0" marL="0" rtl="0" algn="ctr">
              <a:lnSpc>
                <a:spcPct val="100000"/>
              </a:lnSpc>
              <a:spcBef>
                <a:spcPts val="0"/>
              </a:spcBef>
              <a:spcAft>
                <a:spcPts val="0"/>
              </a:spcAft>
              <a:buClr>
                <a:schemeClr val="dk1"/>
              </a:buClr>
              <a:buSzPts val="1100"/>
              <a:buFont typeface="Arial"/>
              <a:buNone/>
            </a:pPr>
            <a:r>
              <a:rPr b="1" lang="en" sz="1400">
                <a:solidFill>
                  <a:srgbClr val="434343"/>
                </a:solidFill>
              </a:rPr>
              <a:t>Latrece McDaniel</a:t>
            </a:r>
            <a:endParaRPr b="1" sz="1400">
              <a:solidFill>
                <a:srgbClr val="434343"/>
              </a:solidFill>
            </a:endParaRPr>
          </a:p>
          <a:p>
            <a:pPr indent="0" lvl="0" marL="0" rtl="0" algn="ctr">
              <a:lnSpc>
                <a:spcPct val="100000"/>
              </a:lnSpc>
              <a:spcBef>
                <a:spcPts val="0"/>
              </a:spcBef>
              <a:spcAft>
                <a:spcPts val="0"/>
              </a:spcAft>
              <a:buClr>
                <a:schemeClr val="dk1"/>
              </a:buClr>
              <a:buSzPts val="1100"/>
              <a:buFont typeface="Arial"/>
              <a:buNone/>
            </a:pPr>
            <a:r>
              <a:rPr lang="en" sz="1400">
                <a:solidFill>
                  <a:srgbClr val="434343"/>
                </a:solidFill>
              </a:rPr>
              <a:t>Director of Programs</a:t>
            </a:r>
            <a:br>
              <a:rPr lang="en" sz="1400">
                <a:solidFill>
                  <a:srgbClr val="434343"/>
                </a:solidFill>
              </a:rPr>
            </a:br>
            <a:endParaRPr>
              <a:solidFill>
                <a:srgbClr val="434343"/>
              </a:solidFill>
            </a:endParaRPr>
          </a:p>
        </p:txBody>
      </p:sp>
      <p:pic>
        <p:nvPicPr>
          <p:cNvPr id="388" name="Google Shape;388;p59"/>
          <p:cNvPicPr preferRelativeResize="0"/>
          <p:nvPr/>
        </p:nvPicPr>
        <p:blipFill rotWithShape="1">
          <a:blip r:embed="rId3">
            <a:alphaModFix/>
          </a:blip>
          <a:srcRect b="5677" l="6510" r="5977" t="5339"/>
          <a:stretch/>
        </p:blipFill>
        <p:spPr>
          <a:xfrm>
            <a:off x="1828800" y="1727200"/>
            <a:ext cx="1746300" cy="1739700"/>
          </a:xfrm>
          <a:prstGeom prst="ellipse">
            <a:avLst/>
          </a:prstGeom>
          <a:noFill/>
          <a:ln>
            <a:noFill/>
          </a:ln>
        </p:spPr>
      </p:pic>
      <p:sp>
        <p:nvSpPr>
          <p:cNvPr id="389" name="Google Shape;389;p59"/>
          <p:cNvSpPr txBox="1"/>
          <p:nvPr>
            <p:ph idx="12" type="sldNum"/>
          </p:nvPr>
        </p:nvSpPr>
        <p:spPr>
          <a:xfrm>
            <a:off x="8556784" y="4749851"/>
            <a:ext cx="548700" cy="3936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93" name="Shape 393"/>
        <p:cNvGrpSpPr/>
        <p:nvPr/>
      </p:nvGrpSpPr>
      <p:grpSpPr>
        <a:xfrm>
          <a:off x="0" y="0"/>
          <a:ext cx="0" cy="0"/>
          <a:chOff x="0" y="0"/>
          <a:chExt cx="0" cy="0"/>
        </a:xfrm>
      </p:grpSpPr>
      <p:sp>
        <p:nvSpPr>
          <p:cNvPr id="394" name="Google Shape;394;p60"/>
          <p:cNvSpPr txBox="1"/>
          <p:nvPr>
            <p:ph type="title"/>
          </p:nvPr>
        </p:nvSpPr>
        <p:spPr>
          <a:xfrm>
            <a:off x="365350" y="56757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Tips for getting started</a:t>
            </a:r>
            <a:endParaRPr/>
          </a:p>
        </p:txBody>
      </p:sp>
      <p:sp>
        <p:nvSpPr>
          <p:cNvPr id="395" name="Google Shape;395;p60"/>
          <p:cNvSpPr txBox="1"/>
          <p:nvPr>
            <p:ph idx="1" type="body"/>
          </p:nvPr>
        </p:nvSpPr>
        <p:spPr>
          <a:xfrm>
            <a:off x="688375" y="1473800"/>
            <a:ext cx="7207500" cy="2963100"/>
          </a:xfrm>
          <a:prstGeom prst="rect">
            <a:avLst/>
          </a:prstGeom>
        </p:spPr>
        <p:txBody>
          <a:bodyPr anchorCtr="0" anchor="t" bIns="91425" lIns="91425" spcFirstLastPara="1" rIns="91425" wrap="square" tIns="91425">
            <a:noAutofit/>
          </a:bodyPr>
          <a:lstStyle/>
          <a:p>
            <a:pPr indent="-342900" lvl="0" marL="457200" rtl="0" algn="l">
              <a:spcBef>
                <a:spcPts val="0"/>
              </a:spcBef>
              <a:spcAft>
                <a:spcPts val="0"/>
              </a:spcAft>
              <a:buSzPts val="1800"/>
              <a:buChar char="●"/>
            </a:pPr>
            <a:r>
              <a:rPr lang="en"/>
              <a:t>Use </a:t>
            </a:r>
            <a:r>
              <a:rPr lang="en"/>
              <a:t>existing</a:t>
            </a:r>
            <a:r>
              <a:rPr lang="en"/>
              <a:t> partners, advisory councils, and activities.</a:t>
            </a:r>
            <a:endParaRPr/>
          </a:p>
          <a:p>
            <a:pPr indent="-342900" lvl="0" marL="457200" rtl="0" algn="l">
              <a:spcBef>
                <a:spcPts val="0"/>
              </a:spcBef>
              <a:spcAft>
                <a:spcPts val="0"/>
              </a:spcAft>
              <a:buSzPts val="1800"/>
              <a:buChar char="●"/>
            </a:pPr>
            <a:r>
              <a:rPr lang="en"/>
              <a:t>U</a:t>
            </a:r>
            <a:r>
              <a:rPr lang="en"/>
              <a:t>se the materials review process to </a:t>
            </a:r>
            <a:r>
              <a:rPr lang="en"/>
              <a:t>guide curriculum choice</a:t>
            </a:r>
            <a:r>
              <a:rPr lang="en"/>
              <a:t>.</a:t>
            </a:r>
            <a:endParaRPr/>
          </a:p>
          <a:p>
            <a:pPr indent="-342900" lvl="1" marL="914400" rtl="0" algn="l">
              <a:spcBef>
                <a:spcPts val="0"/>
              </a:spcBef>
              <a:spcAft>
                <a:spcPts val="0"/>
              </a:spcAft>
              <a:buSzPts val="1800"/>
              <a:buChar char="○"/>
            </a:pPr>
            <a:r>
              <a:rPr lang="en" sz="1800"/>
              <a:t>Start the material review process sooner than later.</a:t>
            </a:r>
            <a:endParaRPr sz="1800"/>
          </a:p>
          <a:p>
            <a:pPr indent="-342900" lvl="1" marL="914400" rtl="0" algn="l">
              <a:spcBef>
                <a:spcPts val="0"/>
              </a:spcBef>
              <a:spcAft>
                <a:spcPts val="0"/>
              </a:spcAft>
              <a:buSzPts val="1800"/>
              <a:buChar char="○"/>
            </a:pPr>
            <a:r>
              <a:rPr lang="en" sz="1800"/>
              <a:t>Don’t overthink the curriculum. </a:t>
            </a:r>
            <a:endParaRPr sz="1800"/>
          </a:p>
          <a:p>
            <a:pPr indent="-342900" lvl="1" marL="914400" rtl="0" algn="l">
              <a:spcBef>
                <a:spcPts val="0"/>
              </a:spcBef>
              <a:spcAft>
                <a:spcPts val="0"/>
              </a:spcAft>
              <a:buSzPts val="1800"/>
              <a:buChar char="○"/>
            </a:pPr>
            <a:r>
              <a:rPr lang="en" sz="1800"/>
              <a:t>Use existing feedback from stakeholders.</a:t>
            </a:r>
            <a:endParaRPr sz="1800"/>
          </a:p>
          <a:p>
            <a:pPr indent="-342900" lvl="0" marL="457200" rtl="0" algn="l">
              <a:spcBef>
                <a:spcPts val="0"/>
              </a:spcBef>
              <a:spcAft>
                <a:spcPts val="0"/>
              </a:spcAft>
              <a:buSzPts val="1800"/>
              <a:buChar char="●"/>
            </a:pPr>
            <a:r>
              <a:rPr lang="en"/>
              <a:t>Use the TPPER medical reviews to help guide initially.</a:t>
            </a:r>
            <a:endParaRPr/>
          </a:p>
          <a:p>
            <a:pPr indent="-342900" lvl="0" marL="457200" rtl="0" algn="l">
              <a:spcBef>
                <a:spcPts val="0"/>
              </a:spcBef>
              <a:spcAft>
                <a:spcPts val="0"/>
              </a:spcAft>
              <a:buSzPts val="1800"/>
              <a:buChar char="●"/>
            </a:pPr>
            <a:r>
              <a:rPr lang="en"/>
              <a:t>Consider providing incentives.</a:t>
            </a:r>
            <a:endParaRPr/>
          </a:p>
          <a:p>
            <a:pPr indent="-342900" lvl="0" marL="457200" rtl="0" algn="l">
              <a:spcBef>
                <a:spcPts val="0"/>
              </a:spcBef>
              <a:spcAft>
                <a:spcPts val="0"/>
              </a:spcAft>
              <a:buSzPts val="1800"/>
              <a:buChar char="●"/>
            </a:pPr>
            <a:r>
              <a:rPr lang="en"/>
              <a:t>Invite students to be review members.</a:t>
            </a:r>
            <a:endParaRPr/>
          </a:p>
          <a:p>
            <a:pPr indent="-342900" lvl="0" marL="457200" rtl="0" algn="l">
              <a:spcBef>
                <a:spcPts val="0"/>
              </a:spcBef>
              <a:spcAft>
                <a:spcPts val="0"/>
              </a:spcAft>
              <a:buSzPts val="1800"/>
              <a:buChar char="●"/>
            </a:pPr>
            <a:r>
              <a:rPr lang="en"/>
              <a:t>Be realistic about the amount of content to be reviewed and reviewers’ available time.</a:t>
            </a:r>
            <a:endParaRPr/>
          </a:p>
        </p:txBody>
      </p:sp>
      <p:sp>
        <p:nvSpPr>
          <p:cNvPr id="396" name="Google Shape;396;p60"/>
          <p:cNvSpPr txBox="1"/>
          <p:nvPr>
            <p:ph idx="12" type="sldNum"/>
          </p:nvPr>
        </p:nvSpPr>
        <p:spPr>
          <a:xfrm>
            <a:off x="8189878" y="4568875"/>
            <a:ext cx="360000" cy="4011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00" name="Shape 400"/>
        <p:cNvGrpSpPr/>
        <p:nvPr/>
      </p:nvGrpSpPr>
      <p:grpSpPr>
        <a:xfrm>
          <a:off x="0" y="0"/>
          <a:ext cx="0" cy="0"/>
          <a:chOff x="0" y="0"/>
          <a:chExt cx="0" cy="0"/>
        </a:xfrm>
      </p:grpSpPr>
      <p:sp>
        <p:nvSpPr>
          <p:cNvPr id="401" name="Google Shape;401;p61"/>
          <p:cNvSpPr txBox="1"/>
          <p:nvPr>
            <p:ph type="title"/>
          </p:nvPr>
        </p:nvSpPr>
        <p:spPr>
          <a:xfrm>
            <a:off x="364125" y="1030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Medical accuracy and TIC</a:t>
            </a:r>
            <a:endParaRPr/>
          </a:p>
        </p:txBody>
      </p:sp>
      <p:sp>
        <p:nvSpPr>
          <p:cNvPr id="402" name="Google Shape;402;p61"/>
          <p:cNvSpPr txBox="1"/>
          <p:nvPr>
            <p:ph idx="1" type="body"/>
          </p:nvPr>
        </p:nvSpPr>
        <p:spPr>
          <a:xfrm>
            <a:off x="567425" y="1927600"/>
            <a:ext cx="7429800" cy="2740800"/>
          </a:xfrm>
          <a:prstGeom prst="rect">
            <a:avLst/>
          </a:prstGeom>
        </p:spPr>
        <p:txBody>
          <a:bodyPr anchorCtr="0" anchor="t" bIns="91425" lIns="91425" spcFirstLastPara="1" rIns="91425" wrap="square" tIns="91425">
            <a:noAutofit/>
          </a:bodyPr>
          <a:lstStyle/>
          <a:p>
            <a:pPr indent="-342900" lvl="0" marL="457200" rtl="0" algn="l">
              <a:spcBef>
                <a:spcPts val="0"/>
              </a:spcBef>
              <a:spcAft>
                <a:spcPts val="0"/>
              </a:spcAft>
              <a:buSzPts val="1800"/>
              <a:buChar char="●"/>
            </a:pPr>
            <a:r>
              <a:rPr lang="en"/>
              <a:t>Use internal TIC and medical experts.</a:t>
            </a:r>
            <a:endParaRPr/>
          </a:p>
          <a:p>
            <a:pPr indent="-342900" lvl="0" marL="457200" rtl="0" algn="l">
              <a:spcBef>
                <a:spcPts val="0"/>
              </a:spcBef>
              <a:spcAft>
                <a:spcPts val="0"/>
              </a:spcAft>
              <a:buSzPts val="1800"/>
              <a:buChar char="●"/>
            </a:pPr>
            <a:r>
              <a:rPr lang="en"/>
              <a:t>Have a clear definition and outline of the materials review process.</a:t>
            </a:r>
            <a:endParaRPr/>
          </a:p>
          <a:p>
            <a:pPr indent="-342900" lvl="0" marL="457200" rtl="0" algn="l">
              <a:spcBef>
                <a:spcPts val="0"/>
              </a:spcBef>
              <a:spcAft>
                <a:spcPts val="0"/>
              </a:spcAft>
              <a:buSzPts val="1800"/>
              <a:buChar char="●"/>
            </a:pPr>
            <a:r>
              <a:rPr lang="en"/>
              <a:t>Define “expert” and “expert review.” </a:t>
            </a:r>
            <a:endParaRPr/>
          </a:p>
          <a:p>
            <a:pPr indent="-342900" lvl="0" marL="457200" rtl="0" algn="l">
              <a:spcBef>
                <a:spcPts val="0"/>
              </a:spcBef>
              <a:spcAft>
                <a:spcPts val="0"/>
              </a:spcAft>
              <a:buSzPts val="1800"/>
              <a:buChar char="●"/>
            </a:pPr>
            <a:r>
              <a:rPr lang="en"/>
              <a:t>Add a disclaimer to put medical experts at ease in regards to signing off on the review of materials.</a:t>
            </a:r>
            <a:endParaRPr/>
          </a:p>
        </p:txBody>
      </p:sp>
      <p:sp>
        <p:nvSpPr>
          <p:cNvPr id="403" name="Google Shape;403;p61"/>
          <p:cNvSpPr txBox="1"/>
          <p:nvPr>
            <p:ph idx="12" type="sldNum"/>
          </p:nvPr>
        </p:nvSpPr>
        <p:spPr>
          <a:xfrm>
            <a:off x="8472303" y="4568875"/>
            <a:ext cx="360000" cy="4011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07" name="Shape 407"/>
        <p:cNvGrpSpPr/>
        <p:nvPr/>
      </p:nvGrpSpPr>
      <p:grpSpPr>
        <a:xfrm>
          <a:off x="0" y="0"/>
          <a:ext cx="0" cy="0"/>
          <a:chOff x="0" y="0"/>
          <a:chExt cx="0" cy="0"/>
        </a:xfrm>
      </p:grpSpPr>
      <p:sp>
        <p:nvSpPr>
          <p:cNvPr id="408" name="Google Shape;408;p62"/>
          <p:cNvSpPr txBox="1"/>
          <p:nvPr>
            <p:ph type="title"/>
          </p:nvPr>
        </p:nvSpPr>
        <p:spPr>
          <a:xfrm>
            <a:off x="356616" y="504825"/>
            <a:ext cx="60999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Challenges in Michigan </a:t>
            </a:r>
            <a:endParaRPr>
              <a:latin typeface="Arial"/>
              <a:ea typeface="Arial"/>
              <a:cs typeface="Arial"/>
              <a:sym typeface="Arial"/>
            </a:endParaRPr>
          </a:p>
        </p:txBody>
      </p:sp>
      <p:sp>
        <p:nvSpPr>
          <p:cNvPr id="409" name="Google Shape;409;p62"/>
          <p:cNvSpPr txBox="1"/>
          <p:nvPr>
            <p:ph idx="1" type="body"/>
          </p:nvPr>
        </p:nvSpPr>
        <p:spPr>
          <a:xfrm>
            <a:off x="594360" y="1469950"/>
            <a:ext cx="6610500" cy="2565300"/>
          </a:xfrm>
          <a:prstGeom prst="rect">
            <a:avLst/>
          </a:prstGeom>
        </p:spPr>
        <p:txBody>
          <a:bodyPr anchorCtr="0" anchor="t" bIns="91425" lIns="91425" spcFirstLastPara="1" rIns="91425" wrap="square" tIns="91425">
            <a:noAutofit/>
          </a:bodyPr>
          <a:lstStyle/>
          <a:p>
            <a:pPr indent="-342900" lvl="0" marL="457200" rtl="0" algn="l">
              <a:lnSpc>
                <a:spcPct val="115000"/>
              </a:lnSpc>
              <a:spcBef>
                <a:spcPts val="0"/>
              </a:spcBef>
              <a:spcAft>
                <a:spcPts val="0"/>
              </a:spcAft>
              <a:buSzPts val="1800"/>
              <a:buChar char="●"/>
            </a:pPr>
            <a:r>
              <a:rPr lang="en"/>
              <a:t>The medical accuracy review is the biggest lift</a:t>
            </a:r>
            <a:endParaRPr/>
          </a:p>
          <a:p>
            <a:pPr indent="-342900" lvl="0" marL="457200" rtl="0" algn="l">
              <a:spcBef>
                <a:spcPts val="0"/>
              </a:spcBef>
              <a:spcAft>
                <a:spcPts val="0"/>
              </a:spcAft>
              <a:buClr>
                <a:srgbClr val="434343"/>
              </a:buClr>
              <a:buSzPts val="1800"/>
              <a:buChar char="●"/>
            </a:pPr>
            <a:r>
              <a:rPr lang="en">
                <a:solidFill>
                  <a:srgbClr val="434343"/>
                </a:solidFill>
              </a:rPr>
              <a:t>Ensuring cultural and linguistically appropriate materials</a:t>
            </a:r>
            <a:endParaRPr>
              <a:solidFill>
                <a:srgbClr val="434343"/>
              </a:solidFill>
            </a:endParaRPr>
          </a:p>
        </p:txBody>
      </p:sp>
      <p:sp>
        <p:nvSpPr>
          <p:cNvPr id="410" name="Google Shape;410;p62"/>
          <p:cNvSpPr txBox="1"/>
          <p:nvPr>
            <p:ph idx="12" type="sldNum"/>
          </p:nvPr>
        </p:nvSpPr>
        <p:spPr>
          <a:xfrm>
            <a:off x="8472303" y="4568875"/>
            <a:ext cx="360000" cy="4011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14" name="Shape 414"/>
        <p:cNvGrpSpPr/>
        <p:nvPr/>
      </p:nvGrpSpPr>
      <p:grpSpPr>
        <a:xfrm>
          <a:off x="0" y="0"/>
          <a:ext cx="0" cy="0"/>
          <a:chOff x="0" y="0"/>
          <a:chExt cx="0" cy="0"/>
        </a:xfrm>
      </p:grpSpPr>
      <p:sp>
        <p:nvSpPr>
          <p:cNvPr id="415" name="Google Shape;415;p63"/>
          <p:cNvSpPr txBox="1"/>
          <p:nvPr>
            <p:ph type="title"/>
          </p:nvPr>
        </p:nvSpPr>
        <p:spPr>
          <a:xfrm>
            <a:off x="356616" y="1350350"/>
            <a:ext cx="65580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S</a:t>
            </a:r>
            <a:r>
              <a:rPr lang="en"/>
              <a:t>uccesses in Michigan </a:t>
            </a:r>
            <a:endParaRPr>
              <a:latin typeface="Arial"/>
              <a:ea typeface="Arial"/>
              <a:cs typeface="Arial"/>
              <a:sym typeface="Arial"/>
            </a:endParaRPr>
          </a:p>
        </p:txBody>
      </p:sp>
      <p:sp>
        <p:nvSpPr>
          <p:cNvPr id="416" name="Google Shape;416;p63"/>
          <p:cNvSpPr txBox="1"/>
          <p:nvPr>
            <p:ph idx="1" type="body"/>
          </p:nvPr>
        </p:nvSpPr>
        <p:spPr>
          <a:xfrm>
            <a:off x="594360" y="2202175"/>
            <a:ext cx="6823800" cy="2366700"/>
          </a:xfrm>
          <a:prstGeom prst="rect">
            <a:avLst/>
          </a:prstGeom>
        </p:spPr>
        <p:txBody>
          <a:bodyPr anchorCtr="0" anchor="t" bIns="91425" lIns="91425" spcFirstLastPara="1" rIns="91425" wrap="square" tIns="91425">
            <a:noAutofit/>
          </a:bodyPr>
          <a:lstStyle/>
          <a:p>
            <a:pPr indent="-342900" lvl="0" marL="457200" rtl="0" algn="l">
              <a:spcBef>
                <a:spcPts val="0"/>
              </a:spcBef>
              <a:spcAft>
                <a:spcPts val="0"/>
              </a:spcAft>
              <a:buClr>
                <a:srgbClr val="434343"/>
              </a:buClr>
              <a:buSzPts val="1800"/>
              <a:buChar char="●"/>
            </a:pPr>
            <a:r>
              <a:rPr lang="en">
                <a:solidFill>
                  <a:srgbClr val="434343"/>
                </a:solidFill>
              </a:rPr>
              <a:t>Reviewer compensation</a:t>
            </a:r>
            <a:endParaRPr>
              <a:solidFill>
                <a:srgbClr val="434343"/>
              </a:solidFill>
            </a:endParaRPr>
          </a:p>
          <a:p>
            <a:pPr indent="-342900" lvl="0" marL="457200" rtl="0" algn="l">
              <a:spcBef>
                <a:spcPts val="0"/>
              </a:spcBef>
              <a:spcAft>
                <a:spcPts val="0"/>
              </a:spcAft>
              <a:buClr>
                <a:srgbClr val="434343"/>
              </a:buClr>
              <a:buSzPts val="1800"/>
              <a:buChar char="●"/>
            </a:pPr>
            <a:r>
              <a:rPr lang="en">
                <a:solidFill>
                  <a:srgbClr val="434343"/>
                </a:solidFill>
              </a:rPr>
              <a:t>Recruitment of reviewers</a:t>
            </a:r>
            <a:endParaRPr>
              <a:solidFill>
                <a:srgbClr val="434343"/>
              </a:solidFill>
            </a:endParaRPr>
          </a:p>
        </p:txBody>
      </p:sp>
      <p:sp>
        <p:nvSpPr>
          <p:cNvPr id="417" name="Google Shape;417;p63"/>
          <p:cNvSpPr txBox="1"/>
          <p:nvPr>
            <p:ph idx="12" type="sldNum"/>
          </p:nvPr>
        </p:nvSpPr>
        <p:spPr>
          <a:xfrm>
            <a:off x="8472303" y="4568875"/>
            <a:ext cx="360000" cy="4011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21" name="Shape 421"/>
        <p:cNvGrpSpPr/>
        <p:nvPr/>
      </p:nvGrpSpPr>
      <p:grpSpPr>
        <a:xfrm>
          <a:off x="0" y="0"/>
          <a:ext cx="0" cy="0"/>
          <a:chOff x="0" y="0"/>
          <a:chExt cx="0" cy="0"/>
        </a:xfrm>
      </p:grpSpPr>
      <p:sp>
        <p:nvSpPr>
          <p:cNvPr id="422" name="Google Shape;422;p64"/>
          <p:cNvSpPr txBox="1"/>
          <p:nvPr>
            <p:ph type="title"/>
          </p:nvPr>
        </p:nvSpPr>
        <p:spPr>
          <a:xfrm>
            <a:off x="356616" y="4154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Resources</a:t>
            </a:r>
            <a:endParaRPr>
              <a:latin typeface="Arial"/>
              <a:ea typeface="Arial"/>
              <a:cs typeface="Arial"/>
              <a:sym typeface="Arial"/>
            </a:endParaRPr>
          </a:p>
        </p:txBody>
      </p:sp>
      <p:sp>
        <p:nvSpPr>
          <p:cNvPr id="423" name="Google Shape;423;p64"/>
          <p:cNvSpPr txBox="1"/>
          <p:nvPr>
            <p:ph idx="1" type="body"/>
          </p:nvPr>
        </p:nvSpPr>
        <p:spPr>
          <a:xfrm>
            <a:off x="566925" y="1276375"/>
            <a:ext cx="7656900" cy="32925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lang="en" sz="1700">
                <a:solidFill>
                  <a:srgbClr val="434343"/>
                </a:solidFill>
              </a:rPr>
              <a:t>OPA materials review guidance (available on rhntc.org and Connect.gov)</a:t>
            </a:r>
            <a:endParaRPr sz="1700">
              <a:solidFill>
                <a:srgbClr val="434343"/>
              </a:solidFill>
            </a:endParaRPr>
          </a:p>
          <a:p>
            <a:pPr indent="-336550" lvl="0" marL="457200" rtl="0" algn="l">
              <a:spcBef>
                <a:spcPts val="0"/>
              </a:spcBef>
              <a:spcAft>
                <a:spcPts val="0"/>
              </a:spcAft>
              <a:buClr>
                <a:srgbClr val="434343"/>
              </a:buClr>
              <a:buSzPts val="1700"/>
              <a:buChar char="●"/>
            </a:pPr>
            <a:r>
              <a:rPr lang="en" sz="1700" u="sng">
                <a:solidFill>
                  <a:schemeClr val="hlink"/>
                </a:solidFill>
                <a:hlinkClick r:id="rId3"/>
              </a:rPr>
              <a:t>Materials Review Guidance for TPP Tier 1 Grantees</a:t>
            </a:r>
            <a:endParaRPr sz="1700">
              <a:solidFill>
                <a:srgbClr val="434343"/>
              </a:solidFill>
            </a:endParaRPr>
          </a:p>
          <a:p>
            <a:pPr indent="-336550" lvl="0" marL="457200" rtl="0" algn="l">
              <a:spcBef>
                <a:spcPts val="0"/>
              </a:spcBef>
              <a:spcAft>
                <a:spcPts val="0"/>
              </a:spcAft>
              <a:buClr>
                <a:srgbClr val="434343"/>
              </a:buClr>
              <a:buSzPts val="1700"/>
              <a:buChar char="●"/>
            </a:pPr>
            <a:r>
              <a:rPr lang="en" sz="1700" u="sng">
                <a:solidFill>
                  <a:schemeClr val="hlink"/>
                </a:solidFill>
                <a:hlinkClick r:id="rId4"/>
              </a:rPr>
              <a:t>Materials Review Guidance for TPP Program Tier 2 Rigorous Impact Evaluation</a:t>
            </a:r>
            <a:endParaRPr sz="1700">
              <a:solidFill>
                <a:srgbClr val="434343"/>
              </a:solidFill>
            </a:endParaRPr>
          </a:p>
          <a:p>
            <a:pPr indent="0" lvl="0" marL="0" rtl="0" algn="l">
              <a:spcBef>
                <a:spcPts val="0"/>
              </a:spcBef>
              <a:spcAft>
                <a:spcPts val="0"/>
              </a:spcAft>
              <a:buNone/>
            </a:pPr>
            <a:r>
              <a:t/>
            </a:r>
            <a:endParaRPr sz="1700">
              <a:solidFill>
                <a:srgbClr val="434343"/>
              </a:solidFill>
            </a:endParaRPr>
          </a:p>
          <a:p>
            <a:pPr indent="0" lvl="0" marL="0" rtl="0" algn="l">
              <a:spcBef>
                <a:spcPts val="1000"/>
              </a:spcBef>
              <a:spcAft>
                <a:spcPts val="0"/>
              </a:spcAft>
              <a:buNone/>
            </a:pPr>
            <a:r>
              <a:rPr lang="en" sz="1700">
                <a:solidFill>
                  <a:srgbClr val="434343"/>
                </a:solidFill>
              </a:rPr>
              <a:t>RHNTC materials review resources</a:t>
            </a:r>
            <a:endParaRPr sz="1700">
              <a:solidFill>
                <a:srgbClr val="434343"/>
              </a:solidFill>
            </a:endParaRPr>
          </a:p>
          <a:p>
            <a:pPr indent="-336550" lvl="0" marL="457200" rtl="0" algn="l">
              <a:spcBef>
                <a:spcPts val="0"/>
              </a:spcBef>
              <a:spcAft>
                <a:spcPts val="0"/>
              </a:spcAft>
              <a:buClr>
                <a:srgbClr val="434343"/>
              </a:buClr>
              <a:buSzPts val="1700"/>
              <a:buChar char="●"/>
            </a:pPr>
            <a:r>
              <a:rPr lang="en" sz="1700">
                <a:solidFill>
                  <a:srgbClr val="434343"/>
                </a:solidFill>
              </a:rPr>
              <a:t>Tier 1: </a:t>
            </a:r>
            <a:r>
              <a:rPr lang="en" sz="1700" u="sng">
                <a:solidFill>
                  <a:schemeClr val="hlink"/>
                </a:solidFill>
                <a:hlinkClick r:id="rId5"/>
              </a:rPr>
              <a:t>Expectations Tool for TPP23 Tier 1 Project Directors</a:t>
            </a:r>
            <a:r>
              <a:rPr lang="en" sz="1700">
                <a:solidFill>
                  <a:srgbClr val="434343"/>
                </a:solidFill>
              </a:rPr>
              <a:t> </a:t>
            </a:r>
            <a:br>
              <a:rPr lang="en" sz="1700">
                <a:solidFill>
                  <a:srgbClr val="434343"/>
                </a:solidFill>
              </a:rPr>
            </a:br>
            <a:r>
              <a:rPr lang="en" sz="1700">
                <a:solidFill>
                  <a:srgbClr val="434343"/>
                </a:solidFill>
              </a:rPr>
              <a:t>→ </a:t>
            </a:r>
            <a:r>
              <a:rPr lang="en" sz="1700" u="sng">
                <a:solidFill>
                  <a:schemeClr val="hlink"/>
                </a:solidFill>
                <a:hlinkClick r:id="rId6"/>
              </a:rPr>
              <a:t>Materials Review</a:t>
            </a:r>
            <a:endParaRPr sz="1700">
              <a:solidFill>
                <a:srgbClr val="434343"/>
              </a:solidFill>
            </a:endParaRPr>
          </a:p>
          <a:p>
            <a:pPr indent="-336550" lvl="0" marL="457200" rtl="0" algn="l">
              <a:spcBef>
                <a:spcPts val="0"/>
              </a:spcBef>
              <a:spcAft>
                <a:spcPts val="0"/>
              </a:spcAft>
              <a:buClr>
                <a:srgbClr val="434343"/>
              </a:buClr>
              <a:buSzPts val="1700"/>
              <a:buChar char="●"/>
            </a:pPr>
            <a:r>
              <a:rPr lang="en" sz="1700">
                <a:solidFill>
                  <a:srgbClr val="434343"/>
                </a:solidFill>
              </a:rPr>
              <a:t>Tier 2 RI: </a:t>
            </a:r>
            <a:r>
              <a:rPr lang="en" sz="1700" u="sng">
                <a:solidFill>
                  <a:schemeClr val="hlink"/>
                </a:solidFill>
                <a:hlinkClick r:id="rId7"/>
              </a:rPr>
              <a:t>Expectations Tool for TPP23 Tier 2 Rigorous Impact Evaluation Project Directors</a:t>
            </a:r>
            <a:r>
              <a:rPr lang="en" sz="1700">
                <a:solidFill>
                  <a:srgbClr val="434343"/>
                </a:solidFill>
              </a:rPr>
              <a:t> → </a:t>
            </a:r>
            <a:r>
              <a:rPr lang="en" sz="1700" u="sng">
                <a:solidFill>
                  <a:schemeClr val="hlink"/>
                </a:solidFill>
                <a:hlinkClick r:id="rId8"/>
              </a:rPr>
              <a:t>Materials Review</a:t>
            </a:r>
            <a:endParaRPr sz="1700">
              <a:solidFill>
                <a:srgbClr val="434343"/>
              </a:solidFill>
            </a:endParaRPr>
          </a:p>
          <a:p>
            <a:pPr indent="-336550" lvl="0" marL="457200" rtl="0" algn="l">
              <a:spcBef>
                <a:spcPts val="0"/>
              </a:spcBef>
              <a:spcAft>
                <a:spcPts val="0"/>
              </a:spcAft>
              <a:buClr>
                <a:srgbClr val="434343"/>
              </a:buClr>
              <a:buSzPts val="1700"/>
              <a:buChar char="●"/>
            </a:pPr>
            <a:r>
              <a:rPr lang="en" sz="1700">
                <a:solidFill>
                  <a:srgbClr val="434343"/>
                </a:solidFill>
              </a:rPr>
              <a:t>Tier 2 Innovation Hubs: materials review resources pending</a:t>
            </a:r>
            <a:endParaRPr sz="1700">
              <a:solidFill>
                <a:srgbClr val="434343"/>
              </a:solidFill>
            </a:endParaRPr>
          </a:p>
          <a:p>
            <a:pPr indent="0" lvl="0" marL="457200" rtl="0" algn="l">
              <a:spcBef>
                <a:spcPts val="0"/>
              </a:spcBef>
              <a:spcAft>
                <a:spcPts val="0"/>
              </a:spcAft>
              <a:buNone/>
            </a:pPr>
            <a:r>
              <a:t/>
            </a:r>
            <a:endParaRPr sz="1700">
              <a:solidFill>
                <a:srgbClr val="434343"/>
              </a:solidFill>
            </a:endParaRPr>
          </a:p>
        </p:txBody>
      </p:sp>
      <p:sp>
        <p:nvSpPr>
          <p:cNvPr id="424" name="Google Shape;424;p64"/>
          <p:cNvSpPr txBox="1"/>
          <p:nvPr>
            <p:ph idx="12" type="sldNum"/>
          </p:nvPr>
        </p:nvSpPr>
        <p:spPr>
          <a:xfrm>
            <a:off x="8472303" y="4568875"/>
            <a:ext cx="360000" cy="4011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28" name="Shape 428"/>
        <p:cNvGrpSpPr/>
        <p:nvPr/>
      </p:nvGrpSpPr>
      <p:grpSpPr>
        <a:xfrm>
          <a:off x="0" y="0"/>
          <a:ext cx="0" cy="0"/>
          <a:chOff x="0" y="0"/>
          <a:chExt cx="0" cy="0"/>
        </a:xfrm>
      </p:grpSpPr>
      <p:sp>
        <p:nvSpPr>
          <p:cNvPr id="429" name="Google Shape;429;p65"/>
          <p:cNvSpPr txBox="1"/>
          <p:nvPr>
            <p:ph type="title"/>
          </p:nvPr>
        </p:nvSpPr>
        <p:spPr>
          <a:xfrm>
            <a:off x="356625" y="441425"/>
            <a:ext cx="2066400" cy="23322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2100"/>
              <a:t>Expectations Tool for Tier 1 Project Directors</a:t>
            </a:r>
            <a:endParaRPr sz="2100"/>
          </a:p>
        </p:txBody>
      </p:sp>
      <p:pic>
        <p:nvPicPr>
          <p:cNvPr id="430" name="Google Shape;430;p65"/>
          <p:cNvPicPr preferRelativeResize="0"/>
          <p:nvPr/>
        </p:nvPicPr>
        <p:blipFill rotWithShape="1">
          <a:blip r:embed="rId3">
            <a:alphaModFix/>
          </a:blip>
          <a:srcRect b="0" l="0" r="1088" t="0"/>
          <a:stretch/>
        </p:blipFill>
        <p:spPr>
          <a:xfrm>
            <a:off x="2637638" y="336475"/>
            <a:ext cx="3729025" cy="4470548"/>
          </a:xfrm>
          <a:prstGeom prst="rect">
            <a:avLst/>
          </a:prstGeom>
          <a:noFill/>
          <a:ln>
            <a:noFill/>
          </a:ln>
        </p:spPr>
      </p:pic>
      <p:pic>
        <p:nvPicPr>
          <p:cNvPr id="431" name="Google Shape;431;p65"/>
          <p:cNvPicPr preferRelativeResize="0"/>
          <p:nvPr/>
        </p:nvPicPr>
        <p:blipFill rotWithShape="1">
          <a:blip r:embed="rId4">
            <a:alphaModFix/>
          </a:blip>
          <a:srcRect b="3030" l="5236" r="7776" t="1975"/>
          <a:stretch/>
        </p:blipFill>
        <p:spPr>
          <a:xfrm>
            <a:off x="6087850" y="2373550"/>
            <a:ext cx="2262000" cy="2260200"/>
          </a:xfrm>
          <a:prstGeom prst="ellipse">
            <a:avLst/>
          </a:prstGeom>
          <a:noFill/>
          <a:ln>
            <a:noFill/>
          </a:ln>
        </p:spPr>
      </p:pic>
      <p:sp>
        <p:nvSpPr>
          <p:cNvPr id="432" name="Google Shape;432;p65"/>
          <p:cNvSpPr txBox="1"/>
          <p:nvPr>
            <p:ph idx="12" type="sldNum"/>
          </p:nvPr>
        </p:nvSpPr>
        <p:spPr>
          <a:xfrm>
            <a:off x="8472303" y="4568875"/>
            <a:ext cx="360000" cy="4011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pic>
        <p:nvPicPr>
          <p:cNvPr id="433" name="Google Shape;433;p65"/>
          <p:cNvPicPr preferRelativeResize="0"/>
          <p:nvPr/>
        </p:nvPicPr>
        <p:blipFill>
          <a:blip r:embed="rId5">
            <a:alphaModFix/>
          </a:blip>
          <a:stretch>
            <a:fillRect/>
          </a:stretch>
        </p:blipFill>
        <p:spPr>
          <a:xfrm>
            <a:off x="457200" y="1978713"/>
            <a:ext cx="1612884" cy="134775"/>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0" name="Shape 240"/>
        <p:cNvGrpSpPr/>
        <p:nvPr/>
      </p:nvGrpSpPr>
      <p:grpSpPr>
        <a:xfrm>
          <a:off x="0" y="0"/>
          <a:ext cx="0" cy="0"/>
          <a:chOff x="0" y="0"/>
          <a:chExt cx="0" cy="0"/>
        </a:xfrm>
      </p:grpSpPr>
      <p:sp>
        <p:nvSpPr>
          <p:cNvPr id="241" name="Google Shape;241;p39"/>
          <p:cNvSpPr txBox="1"/>
          <p:nvPr>
            <p:ph type="title"/>
          </p:nvPr>
        </p:nvSpPr>
        <p:spPr>
          <a:xfrm>
            <a:off x="364125" y="920475"/>
            <a:ext cx="8520600" cy="5727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2800"/>
              <a:buNone/>
            </a:pPr>
            <a:r>
              <a:rPr lang="en" sz="3200"/>
              <a:t>Disclaimer</a:t>
            </a:r>
            <a:endParaRPr sz="3200"/>
          </a:p>
        </p:txBody>
      </p:sp>
      <p:sp>
        <p:nvSpPr>
          <p:cNvPr id="242" name="Google Shape;242;p39"/>
          <p:cNvSpPr txBox="1"/>
          <p:nvPr>
            <p:ph idx="1" type="body"/>
          </p:nvPr>
        </p:nvSpPr>
        <p:spPr>
          <a:xfrm>
            <a:off x="455613" y="1908175"/>
            <a:ext cx="7426800" cy="16161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800"/>
              <a:buNone/>
            </a:pPr>
            <a:r>
              <a:rPr lang="en">
                <a:solidFill>
                  <a:srgbClr val="252525"/>
                </a:solidFill>
              </a:rPr>
              <a:t>The views expressed in written training materials, publications, or presentations by speakers and moderators do not necessarily reflect the official policies of the Department of Health and Human Services; nor does mention of trade names, commercial practices, or organizations imply endorsement by the U.S. Government. </a:t>
            </a:r>
            <a:endParaRPr/>
          </a:p>
        </p:txBody>
      </p:sp>
      <p:sp>
        <p:nvSpPr>
          <p:cNvPr id="243" name="Google Shape;243;p39"/>
          <p:cNvSpPr txBox="1"/>
          <p:nvPr>
            <p:ph idx="12" type="sldNum"/>
          </p:nvPr>
        </p:nvSpPr>
        <p:spPr>
          <a:xfrm>
            <a:off x="8472303" y="4568875"/>
            <a:ext cx="360000" cy="4011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37" name="Shape 437"/>
        <p:cNvGrpSpPr/>
        <p:nvPr/>
      </p:nvGrpSpPr>
      <p:grpSpPr>
        <a:xfrm>
          <a:off x="0" y="0"/>
          <a:ext cx="0" cy="0"/>
          <a:chOff x="0" y="0"/>
          <a:chExt cx="0" cy="0"/>
        </a:xfrm>
      </p:grpSpPr>
      <p:pic>
        <p:nvPicPr>
          <p:cNvPr id="438" name="Google Shape;438;p66"/>
          <p:cNvPicPr preferRelativeResize="0"/>
          <p:nvPr/>
        </p:nvPicPr>
        <p:blipFill rotWithShape="1">
          <a:blip r:embed="rId3">
            <a:alphaModFix/>
          </a:blip>
          <a:srcRect b="0" l="0" r="1468" t="0"/>
          <a:stretch/>
        </p:blipFill>
        <p:spPr>
          <a:xfrm>
            <a:off x="2238363" y="390688"/>
            <a:ext cx="4667274" cy="4362125"/>
          </a:xfrm>
          <a:prstGeom prst="rect">
            <a:avLst/>
          </a:prstGeom>
          <a:noFill/>
          <a:ln>
            <a:noFill/>
          </a:ln>
        </p:spPr>
      </p:pic>
      <p:sp>
        <p:nvSpPr>
          <p:cNvPr id="439" name="Google Shape;439;p66"/>
          <p:cNvSpPr txBox="1"/>
          <p:nvPr>
            <p:ph idx="12" type="sldNum"/>
          </p:nvPr>
        </p:nvSpPr>
        <p:spPr>
          <a:xfrm>
            <a:off x="8472303" y="4568875"/>
            <a:ext cx="360000" cy="4011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
        <p:nvSpPr>
          <p:cNvPr id="440" name="Google Shape;440;p66"/>
          <p:cNvSpPr txBox="1"/>
          <p:nvPr>
            <p:ph type="title"/>
          </p:nvPr>
        </p:nvSpPr>
        <p:spPr>
          <a:xfrm>
            <a:off x="281288" y="434250"/>
            <a:ext cx="1950300" cy="11949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2100"/>
              <a:t>Expectations Tool for Tier 1 Project Directors - Resources</a:t>
            </a:r>
            <a:endParaRPr sz="2100"/>
          </a:p>
          <a:p>
            <a:pPr indent="0" lvl="0" marL="0" rtl="0" algn="l">
              <a:spcBef>
                <a:spcPts val="0"/>
              </a:spcBef>
              <a:spcAft>
                <a:spcPts val="0"/>
              </a:spcAft>
              <a:buNone/>
            </a:pPr>
            <a:r>
              <a:t/>
            </a:r>
            <a:endParaRPr sz="2100"/>
          </a:p>
        </p:txBody>
      </p:sp>
      <p:pic>
        <p:nvPicPr>
          <p:cNvPr id="441" name="Google Shape;441;p66"/>
          <p:cNvPicPr preferRelativeResize="0"/>
          <p:nvPr/>
        </p:nvPicPr>
        <p:blipFill>
          <a:blip r:embed="rId4">
            <a:alphaModFix/>
          </a:blip>
          <a:stretch>
            <a:fillRect/>
          </a:stretch>
        </p:blipFill>
        <p:spPr>
          <a:xfrm>
            <a:off x="360375" y="2172813"/>
            <a:ext cx="1612884" cy="134775"/>
          </a:xfrm>
          <a:prstGeom prst="rect">
            <a:avLst/>
          </a:prstGeom>
          <a:noFill/>
          <a:ln>
            <a:noFill/>
          </a:ln>
        </p:spPr>
      </p:pic>
    </p:spTree>
  </p:cSld>
  <p:clrMapOvr>
    <a:masterClrMapping/>
  </p:clrMapOvr>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45" name="Shape 445"/>
        <p:cNvGrpSpPr/>
        <p:nvPr/>
      </p:nvGrpSpPr>
      <p:grpSpPr>
        <a:xfrm>
          <a:off x="0" y="0"/>
          <a:ext cx="0" cy="0"/>
          <a:chOff x="0" y="0"/>
          <a:chExt cx="0" cy="0"/>
        </a:xfrm>
      </p:grpSpPr>
      <p:sp>
        <p:nvSpPr>
          <p:cNvPr id="446" name="Google Shape;446;p67"/>
          <p:cNvSpPr txBox="1"/>
          <p:nvPr>
            <p:ph idx="12" type="sldNum"/>
          </p:nvPr>
        </p:nvSpPr>
        <p:spPr>
          <a:xfrm>
            <a:off x="8472303" y="4568875"/>
            <a:ext cx="360000" cy="4011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
        <p:nvSpPr>
          <p:cNvPr id="447" name="Google Shape;447;p67"/>
          <p:cNvSpPr txBox="1"/>
          <p:nvPr>
            <p:ph type="title"/>
          </p:nvPr>
        </p:nvSpPr>
        <p:spPr>
          <a:xfrm>
            <a:off x="356625" y="441425"/>
            <a:ext cx="2215800" cy="2332200"/>
          </a:xfrm>
          <a:prstGeom prst="rect">
            <a:avLst/>
          </a:prstGeom>
        </p:spPr>
        <p:txBody>
          <a:bodyPr anchorCtr="0" anchor="t" bIns="91425" lIns="91425" spcFirstLastPara="1" rIns="91425" wrap="square" tIns="91425">
            <a:noAutofit/>
          </a:bodyPr>
          <a:lstStyle/>
          <a:p>
            <a:pPr indent="0" lvl="0" marL="0" rtl="0" algn="l">
              <a:lnSpc>
                <a:spcPct val="100000"/>
              </a:lnSpc>
              <a:spcBef>
                <a:spcPts val="0"/>
              </a:spcBef>
              <a:spcAft>
                <a:spcPts val="0"/>
              </a:spcAft>
              <a:buNone/>
            </a:pPr>
            <a:r>
              <a:rPr lang="en" sz="2100">
                <a:solidFill>
                  <a:srgbClr val="333333"/>
                </a:solidFill>
              </a:rPr>
              <a:t>Expectations Tool for Tier 2 RI Project </a:t>
            </a:r>
            <a:r>
              <a:rPr lang="en" sz="2100">
                <a:solidFill>
                  <a:srgbClr val="333333"/>
                </a:solidFill>
              </a:rPr>
              <a:t>Directors</a:t>
            </a:r>
            <a:endParaRPr sz="2100"/>
          </a:p>
          <a:p>
            <a:pPr indent="0" lvl="0" marL="0" rtl="0" algn="l">
              <a:spcBef>
                <a:spcPts val="0"/>
              </a:spcBef>
              <a:spcAft>
                <a:spcPts val="0"/>
              </a:spcAft>
              <a:buNone/>
            </a:pPr>
            <a:r>
              <a:t/>
            </a:r>
            <a:endParaRPr sz="2100"/>
          </a:p>
        </p:txBody>
      </p:sp>
      <p:sp>
        <p:nvSpPr>
          <p:cNvPr id="448" name="Google Shape;448;p67"/>
          <p:cNvSpPr txBox="1"/>
          <p:nvPr>
            <p:ph idx="12" type="sldNum"/>
          </p:nvPr>
        </p:nvSpPr>
        <p:spPr>
          <a:xfrm>
            <a:off x="8472303" y="4568875"/>
            <a:ext cx="360000" cy="4011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pic>
        <p:nvPicPr>
          <p:cNvPr id="449" name="Google Shape;449;p67"/>
          <p:cNvPicPr preferRelativeResize="0"/>
          <p:nvPr/>
        </p:nvPicPr>
        <p:blipFill rotWithShape="1">
          <a:blip r:embed="rId3">
            <a:alphaModFix/>
          </a:blip>
          <a:srcRect b="0" l="228" r="228" t="0"/>
          <a:stretch/>
        </p:blipFill>
        <p:spPr>
          <a:xfrm>
            <a:off x="2718275" y="364375"/>
            <a:ext cx="3855980" cy="4414751"/>
          </a:xfrm>
          <a:prstGeom prst="rect">
            <a:avLst/>
          </a:prstGeom>
          <a:noFill/>
          <a:ln>
            <a:noFill/>
          </a:ln>
        </p:spPr>
      </p:pic>
      <p:pic>
        <p:nvPicPr>
          <p:cNvPr id="450" name="Google Shape;450;p67"/>
          <p:cNvPicPr preferRelativeResize="0"/>
          <p:nvPr/>
        </p:nvPicPr>
        <p:blipFill rotWithShape="1">
          <a:blip r:embed="rId4">
            <a:alphaModFix/>
          </a:blip>
          <a:srcRect b="0" l="2858" r="2498" t="0"/>
          <a:stretch/>
        </p:blipFill>
        <p:spPr>
          <a:xfrm>
            <a:off x="6135625" y="2236750"/>
            <a:ext cx="2316600" cy="2332200"/>
          </a:xfrm>
          <a:prstGeom prst="ellipse">
            <a:avLst/>
          </a:prstGeom>
          <a:noFill/>
          <a:ln>
            <a:noFill/>
          </a:ln>
        </p:spPr>
      </p:pic>
      <p:pic>
        <p:nvPicPr>
          <p:cNvPr id="451" name="Google Shape;451;p67"/>
          <p:cNvPicPr preferRelativeResize="0"/>
          <p:nvPr/>
        </p:nvPicPr>
        <p:blipFill>
          <a:blip r:embed="rId5">
            <a:alphaModFix/>
          </a:blip>
          <a:stretch>
            <a:fillRect/>
          </a:stretch>
        </p:blipFill>
        <p:spPr>
          <a:xfrm>
            <a:off x="412750" y="1934363"/>
            <a:ext cx="1612884" cy="134775"/>
          </a:xfrm>
          <a:prstGeom prst="rect">
            <a:avLst/>
          </a:prstGeom>
          <a:noFill/>
          <a:ln>
            <a:noFill/>
          </a:ln>
        </p:spPr>
      </p:pic>
    </p:spTree>
  </p:cSld>
  <p:clrMapOvr>
    <a:masterClrMapping/>
  </p:clrMapOvr>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55" name="Shape 455"/>
        <p:cNvGrpSpPr/>
        <p:nvPr/>
      </p:nvGrpSpPr>
      <p:grpSpPr>
        <a:xfrm>
          <a:off x="0" y="0"/>
          <a:ext cx="0" cy="0"/>
          <a:chOff x="0" y="0"/>
          <a:chExt cx="0" cy="0"/>
        </a:xfrm>
      </p:grpSpPr>
      <p:sp>
        <p:nvSpPr>
          <p:cNvPr id="456" name="Google Shape;456;p68"/>
          <p:cNvSpPr txBox="1"/>
          <p:nvPr>
            <p:ph idx="12" type="sldNum"/>
          </p:nvPr>
        </p:nvSpPr>
        <p:spPr>
          <a:xfrm>
            <a:off x="8472303" y="4568875"/>
            <a:ext cx="360000" cy="4011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pic>
        <p:nvPicPr>
          <p:cNvPr id="457" name="Google Shape;457;p68"/>
          <p:cNvPicPr preferRelativeResize="0"/>
          <p:nvPr/>
        </p:nvPicPr>
        <p:blipFill rotWithShape="1">
          <a:blip r:embed="rId3">
            <a:alphaModFix/>
          </a:blip>
          <a:srcRect b="951" l="0" r="0" t="961"/>
          <a:stretch/>
        </p:blipFill>
        <p:spPr>
          <a:xfrm>
            <a:off x="2363825" y="416250"/>
            <a:ext cx="4519572" cy="4363723"/>
          </a:xfrm>
          <a:prstGeom prst="rect">
            <a:avLst/>
          </a:prstGeom>
          <a:noFill/>
          <a:ln>
            <a:noFill/>
          </a:ln>
        </p:spPr>
      </p:pic>
      <p:sp>
        <p:nvSpPr>
          <p:cNvPr id="458" name="Google Shape;458;p68"/>
          <p:cNvSpPr txBox="1"/>
          <p:nvPr>
            <p:ph type="title"/>
          </p:nvPr>
        </p:nvSpPr>
        <p:spPr>
          <a:xfrm>
            <a:off x="281288" y="434250"/>
            <a:ext cx="1950300" cy="11949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2100">
                <a:solidFill>
                  <a:srgbClr val="333333"/>
                </a:solidFill>
              </a:rPr>
              <a:t>Expectations Tool for Tier 2 RI Project </a:t>
            </a:r>
            <a:r>
              <a:rPr lang="en" sz="2100">
                <a:solidFill>
                  <a:srgbClr val="333333"/>
                </a:solidFill>
              </a:rPr>
              <a:t>Directors</a:t>
            </a:r>
            <a:endParaRPr sz="2100"/>
          </a:p>
          <a:p>
            <a:pPr indent="0" lvl="0" marL="0" rtl="0" algn="l">
              <a:spcBef>
                <a:spcPts val="0"/>
              </a:spcBef>
              <a:spcAft>
                <a:spcPts val="0"/>
              </a:spcAft>
              <a:buNone/>
            </a:pPr>
            <a:r>
              <a:rPr lang="en" sz="2100"/>
              <a:t>- Resources</a:t>
            </a:r>
            <a:endParaRPr sz="2100"/>
          </a:p>
          <a:p>
            <a:pPr indent="0" lvl="0" marL="0" rtl="0" algn="l">
              <a:spcBef>
                <a:spcPts val="0"/>
              </a:spcBef>
              <a:spcAft>
                <a:spcPts val="0"/>
              </a:spcAft>
              <a:buNone/>
            </a:pPr>
            <a:r>
              <a:t/>
            </a:r>
            <a:endParaRPr sz="2100"/>
          </a:p>
        </p:txBody>
      </p:sp>
      <p:pic>
        <p:nvPicPr>
          <p:cNvPr id="459" name="Google Shape;459;p68"/>
          <p:cNvPicPr preferRelativeResize="0"/>
          <p:nvPr/>
        </p:nvPicPr>
        <p:blipFill>
          <a:blip r:embed="rId4">
            <a:alphaModFix/>
          </a:blip>
          <a:stretch>
            <a:fillRect/>
          </a:stretch>
        </p:blipFill>
        <p:spPr>
          <a:xfrm>
            <a:off x="360375" y="2172813"/>
            <a:ext cx="1612884" cy="134775"/>
          </a:xfrm>
          <a:prstGeom prst="rect">
            <a:avLst/>
          </a:prstGeom>
          <a:noFill/>
          <a:ln>
            <a:noFill/>
          </a:ln>
        </p:spPr>
      </p:pic>
    </p:spTree>
  </p:cSld>
  <p:clrMapOvr>
    <a:masterClrMapping/>
  </p:clrMapOvr>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63" name="Shape 463"/>
        <p:cNvGrpSpPr/>
        <p:nvPr/>
      </p:nvGrpSpPr>
      <p:grpSpPr>
        <a:xfrm>
          <a:off x="0" y="0"/>
          <a:ext cx="0" cy="0"/>
          <a:chOff x="0" y="0"/>
          <a:chExt cx="0" cy="0"/>
        </a:xfrm>
      </p:grpSpPr>
      <p:sp>
        <p:nvSpPr>
          <p:cNvPr id="464" name="Google Shape;464;p69"/>
          <p:cNvSpPr txBox="1"/>
          <p:nvPr>
            <p:ph type="title"/>
          </p:nvPr>
        </p:nvSpPr>
        <p:spPr>
          <a:xfrm>
            <a:off x="356616" y="4154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More resources</a:t>
            </a:r>
            <a:endParaRPr>
              <a:latin typeface="Arial"/>
              <a:ea typeface="Arial"/>
              <a:cs typeface="Arial"/>
              <a:sym typeface="Arial"/>
            </a:endParaRPr>
          </a:p>
        </p:txBody>
      </p:sp>
      <p:sp>
        <p:nvSpPr>
          <p:cNvPr id="465" name="Google Shape;465;p69"/>
          <p:cNvSpPr txBox="1"/>
          <p:nvPr>
            <p:ph idx="1" type="body"/>
          </p:nvPr>
        </p:nvSpPr>
        <p:spPr>
          <a:xfrm>
            <a:off x="566925" y="1276375"/>
            <a:ext cx="8232300" cy="32925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1700">
                <a:solidFill>
                  <a:srgbClr val="434343"/>
                </a:solidFill>
              </a:rPr>
              <a:t>In the expectations wheel for each tier, you’ll find…</a:t>
            </a:r>
            <a:endParaRPr sz="1700">
              <a:solidFill>
                <a:srgbClr val="434343"/>
              </a:solidFill>
            </a:endParaRPr>
          </a:p>
          <a:p>
            <a:pPr indent="-336550" lvl="0" marL="457200" rtl="0" algn="l">
              <a:spcBef>
                <a:spcPts val="0"/>
              </a:spcBef>
              <a:spcAft>
                <a:spcPts val="0"/>
              </a:spcAft>
              <a:buClr>
                <a:srgbClr val="434343"/>
              </a:buClr>
              <a:buSzPts val="1700"/>
              <a:buChar char="●"/>
            </a:pPr>
            <a:r>
              <a:rPr lang="en" sz="1700" u="sng">
                <a:solidFill>
                  <a:schemeClr val="hlink"/>
                </a:solidFill>
                <a:hlinkClick r:id="rId3"/>
              </a:rPr>
              <a:t>Establishing Your TPP Materials Review Process Tip </a:t>
            </a:r>
            <a:r>
              <a:rPr lang="en" sz="1700" u="sng">
                <a:solidFill>
                  <a:schemeClr val="hlink"/>
                </a:solidFill>
                <a:hlinkClick r:id="rId4"/>
              </a:rPr>
              <a:t>Sheet</a:t>
            </a:r>
            <a:endParaRPr sz="1700">
              <a:solidFill>
                <a:srgbClr val="434343"/>
              </a:solidFill>
            </a:endParaRPr>
          </a:p>
          <a:p>
            <a:pPr indent="-336550" lvl="0" marL="457200" rtl="0" algn="l">
              <a:spcBef>
                <a:spcPts val="0"/>
              </a:spcBef>
              <a:spcAft>
                <a:spcPts val="0"/>
              </a:spcAft>
              <a:buClr>
                <a:srgbClr val="434343"/>
              </a:buClr>
              <a:buSzPts val="1700"/>
              <a:buChar char="●"/>
            </a:pPr>
            <a:r>
              <a:rPr lang="en" sz="1700" u="sng">
                <a:solidFill>
                  <a:schemeClr val="hlink"/>
                </a:solidFill>
                <a:hlinkClick r:id="rId5"/>
              </a:rPr>
              <a:t>TPP Program Monitoring and Evaluation Resource Catalog</a:t>
            </a:r>
            <a:r>
              <a:rPr lang="en" sz="1700">
                <a:solidFill>
                  <a:srgbClr val="434343"/>
                </a:solidFill>
              </a:rPr>
              <a:t> (Mathematica)</a:t>
            </a:r>
            <a:endParaRPr sz="1700">
              <a:solidFill>
                <a:srgbClr val="434343"/>
              </a:solidFill>
            </a:endParaRPr>
          </a:p>
          <a:p>
            <a:pPr indent="-336550" lvl="0" marL="457200" rtl="0" algn="l">
              <a:spcBef>
                <a:spcPts val="0"/>
              </a:spcBef>
              <a:spcAft>
                <a:spcPts val="0"/>
              </a:spcAft>
              <a:buClr>
                <a:srgbClr val="434343"/>
              </a:buClr>
              <a:buSzPts val="1700"/>
              <a:buChar char="●"/>
            </a:pPr>
            <a:r>
              <a:rPr lang="en" sz="1700" u="sng">
                <a:solidFill>
                  <a:schemeClr val="hlink"/>
                </a:solidFill>
                <a:hlinkClick r:id="rId6"/>
              </a:rPr>
              <a:t>Introduction to Adaptations eLearning</a:t>
            </a:r>
            <a:endParaRPr sz="1700">
              <a:solidFill>
                <a:srgbClr val="434343"/>
              </a:solidFill>
            </a:endParaRPr>
          </a:p>
          <a:p>
            <a:pPr indent="-336550" lvl="0" marL="457200" rtl="0" algn="l">
              <a:spcBef>
                <a:spcPts val="0"/>
              </a:spcBef>
              <a:spcAft>
                <a:spcPts val="0"/>
              </a:spcAft>
              <a:buClr>
                <a:srgbClr val="434343"/>
              </a:buClr>
              <a:buSzPts val="1700"/>
              <a:buChar char="●"/>
            </a:pPr>
            <a:r>
              <a:rPr lang="en" sz="1700" u="sng">
                <a:solidFill>
                  <a:schemeClr val="hlink"/>
                </a:solidFill>
                <a:hlinkClick r:id="rId7"/>
              </a:rPr>
              <a:t>Introduction to Reproductive Anatomy and Physiology eLearning</a:t>
            </a:r>
            <a:endParaRPr sz="1700">
              <a:solidFill>
                <a:srgbClr val="434343"/>
              </a:solidFill>
            </a:endParaRPr>
          </a:p>
          <a:p>
            <a:pPr indent="0" lvl="0" marL="457200" rtl="0" algn="l">
              <a:spcBef>
                <a:spcPts val="0"/>
              </a:spcBef>
              <a:spcAft>
                <a:spcPts val="0"/>
              </a:spcAft>
              <a:buNone/>
            </a:pPr>
            <a:r>
              <a:t/>
            </a:r>
            <a:endParaRPr sz="1700">
              <a:solidFill>
                <a:srgbClr val="434343"/>
              </a:solidFill>
            </a:endParaRPr>
          </a:p>
          <a:p>
            <a:pPr indent="0" lvl="0" marL="0" rtl="0" algn="l">
              <a:spcBef>
                <a:spcPts val="0"/>
              </a:spcBef>
              <a:spcAft>
                <a:spcPts val="0"/>
              </a:spcAft>
              <a:buNone/>
            </a:pPr>
            <a:r>
              <a:rPr lang="en" sz="1700">
                <a:solidFill>
                  <a:srgbClr val="434343"/>
                </a:solidFill>
              </a:rPr>
              <a:t>Other related RHNTC </a:t>
            </a:r>
            <a:r>
              <a:rPr lang="en" sz="1700">
                <a:solidFill>
                  <a:srgbClr val="434343"/>
                </a:solidFill>
              </a:rPr>
              <a:t>resources</a:t>
            </a:r>
            <a:endParaRPr sz="1700">
              <a:solidFill>
                <a:srgbClr val="434343"/>
              </a:solidFill>
            </a:endParaRPr>
          </a:p>
          <a:p>
            <a:pPr indent="-336550" lvl="0" marL="457200" rtl="0" algn="l">
              <a:spcBef>
                <a:spcPts val="0"/>
              </a:spcBef>
              <a:spcAft>
                <a:spcPts val="0"/>
              </a:spcAft>
              <a:buClr>
                <a:srgbClr val="000000"/>
              </a:buClr>
              <a:buSzPts val="1700"/>
              <a:buChar char="●"/>
            </a:pPr>
            <a:r>
              <a:rPr lang="en" sz="1700">
                <a:solidFill>
                  <a:srgbClr val="434343"/>
                </a:solidFill>
              </a:rPr>
              <a:t>Tier 1: </a:t>
            </a:r>
            <a:r>
              <a:rPr lang="en" sz="1700" u="sng">
                <a:solidFill>
                  <a:schemeClr val="hlink"/>
                </a:solidFill>
                <a:hlinkClick r:id="rId8"/>
              </a:rPr>
              <a:t>Evidence-Based TPP Programs at a Glance Job Aid</a:t>
            </a:r>
            <a:endParaRPr sz="1700">
              <a:solidFill>
                <a:srgbClr val="000000"/>
              </a:solidFill>
            </a:endParaRPr>
          </a:p>
          <a:p>
            <a:pPr indent="-336550" lvl="0" marL="457200" rtl="0" algn="l">
              <a:spcBef>
                <a:spcPts val="0"/>
              </a:spcBef>
              <a:spcAft>
                <a:spcPts val="0"/>
              </a:spcAft>
              <a:buClr>
                <a:srgbClr val="000000"/>
              </a:buClr>
              <a:buSzPts val="1700"/>
              <a:buChar char="●"/>
            </a:pPr>
            <a:r>
              <a:rPr lang="en" sz="1700" u="sng">
                <a:solidFill>
                  <a:schemeClr val="hlink"/>
                </a:solidFill>
                <a:hlinkClick r:id="rId9"/>
              </a:rPr>
              <a:t>I&amp;E Medical Review Form</a:t>
            </a:r>
            <a:endParaRPr sz="1700">
              <a:solidFill>
                <a:srgbClr val="434343"/>
              </a:solidFill>
            </a:endParaRPr>
          </a:p>
          <a:p>
            <a:pPr indent="-336550" lvl="0" marL="457200" rtl="0" algn="l">
              <a:spcBef>
                <a:spcPts val="0"/>
              </a:spcBef>
              <a:spcAft>
                <a:spcPts val="0"/>
              </a:spcAft>
              <a:buClr>
                <a:srgbClr val="434343"/>
              </a:buClr>
              <a:buSzPts val="1700"/>
              <a:buChar char="●"/>
            </a:pPr>
            <a:r>
              <a:rPr lang="en" sz="1700" u="sng">
                <a:solidFill>
                  <a:schemeClr val="hlink"/>
                </a:solidFill>
                <a:hlinkClick r:id="rId10"/>
              </a:rPr>
              <a:t>I&amp;E General Staff Review Form</a:t>
            </a:r>
            <a:endParaRPr sz="1700">
              <a:solidFill>
                <a:srgbClr val="434343"/>
              </a:solidFill>
            </a:endParaRPr>
          </a:p>
        </p:txBody>
      </p:sp>
      <p:sp>
        <p:nvSpPr>
          <p:cNvPr id="466" name="Google Shape;466;p69"/>
          <p:cNvSpPr txBox="1"/>
          <p:nvPr>
            <p:ph idx="12" type="sldNum"/>
          </p:nvPr>
        </p:nvSpPr>
        <p:spPr>
          <a:xfrm>
            <a:off x="8472303" y="4568875"/>
            <a:ext cx="360000" cy="4011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70" name="Shape 470"/>
        <p:cNvGrpSpPr/>
        <p:nvPr/>
      </p:nvGrpSpPr>
      <p:grpSpPr>
        <a:xfrm>
          <a:off x="0" y="0"/>
          <a:ext cx="0" cy="0"/>
          <a:chOff x="0" y="0"/>
          <a:chExt cx="0" cy="0"/>
        </a:xfrm>
      </p:grpSpPr>
      <p:sp>
        <p:nvSpPr>
          <p:cNvPr id="471" name="Google Shape;471;p70"/>
          <p:cNvSpPr txBox="1"/>
          <p:nvPr>
            <p:ph type="title"/>
          </p:nvPr>
        </p:nvSpPr>
        <p:spPr>
          <a:xfrm>
            <a:off x="356616" y="1115568"/>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a:latin typeface="Arial"/>
                <a:ea typeface="Arial"/>
                <a:cs typeface="Arial"/>
                <a:sym typeface="Arial"/>
              </a:rPr>
              <a:t>Engage with Us </a:t>
            </a:r>
            <a:endParaRPr>
              <a:latin typeface="Arial"/>
              <a:ea typeface="Arial"/>
              <a:cs typeface="Arial"/>
              <a:sym typeface="Arial"/>
            </a:endParaRPr>
          </a:p>
          <a:p>
            <a:pPr indent="0" lvl="0" marL="0" rtl="0" algn="l">
              <a:spcBef>
                <a:spcPts val="0"/>
              </a:spcBef>
              <a:spcAft>
                <a:spcPts val="0"/>
              </a:spcAft>
              <a:buNone/>
            </a:pPr>
            <a:r>
              <a:t/>
            </a:r>
            <a:endParaRPr/>
          </a:p>
        </p:txBody>
      </p:sp>
      <p:sp>
        <p:nvSpPr>
          <p:cNvPr id="472" name="Google Shape;472;p70"/>
          <p:cNvSpPr txBox="1"/>
          <p:nvPr>
            <p:ph idx="1" type="body"/>
          </p:nvPr>
        </p:nvSpPr>
        <p:spPr>
          <a:xfrm>
            <a:off x="215950" y="3129325"/>
            <a:ext cx="1849200" cy="12207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Clr>
                <a:schemeClr val="dk1"/>
              </a:buClr>
              <a:buSzPts val="1100"/>
              <a:buFont typeface="Arial"/>
              <a:buNone/>
            </a:pPr>
            <a:r>
              <a:rPr b="1" lang="en" sz="1400">
                <a:latin typeface="Arial"/>
                <a:ea typeface="Arial"/>
                <a:cs typeface="Arial"/>
                <a:sym typeface="Arial"/>
              </a:rPr>
              <a:t>Subscribe</a:t>
            </a:r>
            <a:r>
              <a:rPr lang="en" sz="1400">
                <a:latin typeface="Arial"/>
                <a:ea typeface="Arial"/>
                <a:cs typeface="Arial"/>
                <a:sym typeface="Arial"/>
              </a:rPr>
              <a:t> to the RHNTC Monthly eNewsletter at rhntc.org/enewsletter</a:t>
            </a:r>
            <a:endParaRPr sz="1400">
              <a:solidFill>
                <a:schemeClr val="dk1"/>
              </a:solidFill>
              <a:latin typeface="Arial"/>
              <a:ea typeface="Arial"/>
              <a:cs typeface="Arial"/>
              <a:sym typeface="Arial"/>
            </a:endParaRPr>
          </a:p>
          <a:p>
            <a:pPr indent="0" lvl="0" marL="0" rtl="0" algn="l">
              <a:spcBef>
                <a:spcPts val="1600"/>
              </a:spcBef>
              <a:spcAft>
                <a:spcPts val="1600"/>
              </a:spcAft>
              <a:buNone/>
            </a:pPr>
            <a:r>
              <a:t/>
            </a:r>
            <a:endParaRPr/>
          </a:p>
        </p:txBody>
      </p:sp>
      <p:sp>
        <p:nvSpPr>
          <p:cNvPr id="473" name="Google Shape;473;p70"/>
          <p:cNvSpPr txBox="1"/>
          <p:nvPr>
            <p:ph idx="2" type="body"/>
          </p:nvPr>
        </p:nvSpPr>
        <p:spPr>
          <a:xfrm>
            <a:off x="2264059" y="3129325"/>
            <a:ext cx="1420200" cy="12207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Clr>
                <a:schemeClr val="dk1"/>
              </a:buClr>
              <a:buSzPts val="1100"/>
              <a:buFont typeface="Arial"/>
              <a:buNone/>
            </a:pPr>
            <a:r>
              <a:rPr b="1" lang="en" sz="1400">
                <a:latin typeface="Arial"/>
                <a:ea typeface="Arial"/>
                <a:cs typeface="Arial"/>
                <a:sym typeface="Arial"/>
              </a:rPr>
              <a:t>Contact us</a:t>
            </a:r>
            <a:r>
              <a:rPr lang="en" sz="1400">
                <a:latin typeface="Arial"/>
                <a:ea typeface="Arial"/>
                <a:cs typeface="Arial"/>
                <a:sym typeface="Arial"/>
              </a:rPr>
              <a:t> on rhntc.org</a:t>
            </a:r>
            <a:endParaRPr sz="1400">
              <a:solidFill>
                <a:schemeClr val="dk1"/>
              </a:solidFill>
              <a:latin typeface="Arial"/>
              <a:ea typeface="Arial"/>
              <a:cs typeface="Arial"/>
              <a:sym typeface="Arial"/>
            </a:endParaRPr>
          </a:p>
          <a:p>
            <a:pPr indent="0" lvl="0" marL="0" rtl="0" algn="l">
              <a:spcBef>
                <a:spcPts val="1600"/>
              </a:spcBef>
              <a:spcAft>
                <a:spcPts val="1600"/>
              </a:spcAft>
              <a:buNone/>
            </a:pPr>
            <a:r>
              <a:t/>
            </a:r>
            <a:endParaRPr/>
          </a:p>
        </p:txBody>
      </p:sp>
      <p:sp>
        <p:nvSpPr>
          <p:cNvPr id="474" name="Google Shape;474;p70"/>
          <p:cNvSpPr txBox="1"/>
          <p:nvPr>
            <p:ph idx="3" type="body"/>
          </p:nvPr>
        </p:nvSpPr>
        <p:spPr>
          <a:xfrm>
            <a:off x="4028869" y="3129325"/>
            <a:ext cx="1420200" cy="12207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Clr>
                <a:schemeClr val="dk1"/>
              </a:buClr>
              <a:buSzPts val="1100"/>
              <a:buFont typeface="Arial"/>
              <a:buNone/>
            </a:pPr>
            <a:r>
              <a:rPr b="1" lang="en" sz="1400">
                <a:latin typeface="Arial"/>
                <a:ea typeface="Arial"/>
                <a:cs typeface="Arial"/>
                <a:sym typeface="Arial"/>
              </a:rPr>
              <a:t>Sign up</a:t>
            </a:r>
            <a:r>
              <a:rPr lang="en" sz="1400">
                <a:latin typeface="Arial"/>
                <a:ea typeface="Arial"/>
                <a:cs typeface="Arial"/>
                <a:sym typeface="Arial"/>
              </a:rPr>
              <a:t> for an account on rhntc.org</a:t>
            </a:r>
            <a:endParaRPr sz="1400">
              <a:solidFill>
                <a:schemeClr val="dk1"/>
              </a:solidFill>
              <a:latin typeface="Arial"/>
              <a:ea typeface="Arial"/>
              <a:cs typeface="Arial"/>
              <a:sym typeface="Arial"/>
            </a:endParaRPr>
          </a:p>
          <a:p>
            <a:pPr indent="0" lvl="0" marL="0" rtl="0" algn="l">
              <a:spcBef>
                <a:spcPts val="1600"/>
              </a:spcBef>
              <a:spcAft>
                <a:spcPts val="1600"/>
              </a:spcAft>
              <a:buNone/>
            </a:pPr>
            <a:r>
              <a:t/>
            </a:r>
            <a:endParaRPr/>
          </a:p>
        </p:txBody>
      </p:sp>
      <p:sp>
        <p:nvSpPr>
          <p:cNvPr id="475" name="Google Shape;475;p70"/>
          <p:cNvSpPr txBox="1"/>
          <p:nvPr>
            <p:ph idx="4" type="body"/>
          </p:nvPr>
        </p:nvSpPr>
        <p:spPr>
          <a:xfrm>
            <a:off x="5738466" y="3129325"/>
            <a:ext cx="1420200" cy="12207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Clr>
                <a:schemeClr val="dk1"/>
              </a:buClr>
              <a:buSzPts val="1100"/>
              <a:buFont typeface="Arial"/>
              <a:buNone/>
            </a:pPr>
            <a:r>
              <a:rPr b="1" lang="en" sz="1400">
                <a:latin typeface="Arial"/>
                <a:ea typeface="Arial"/>
                <a:cs typeface="Arial"/>
                <a:sym typeface="Arial"/>
              </a:rPr>
              <a:t>Follow us</a:t>
            </a:r>
            <a:r>
              <a:rPr lang="en" sz="1400">
                <a:latin typeface="Arial"/>
                <a:ea typeface="Arial"/>
                <a:cs typeface="Arial"/>
                <a:sym typeface="Arial"/>
              </a:rPr>
              <a:t> on </a:t>
            </a:r>
            <a:r>
              <a:rPr lang="en" sz="1400"/>
              <a:t>LinkedIn</a:t>
            </a:r>
            <a:endParaRPr sz="1400">
              <a:latin typeface="Arial"/>
              <a:ea typeface="Arial"/>
              <a:cs typeface="Arial"/>
              <a:sym typeface="Arial"/>
            </a:endParaRPr>
          </a:p>
          <a:p>
            <a:pPr indent="0" lvl="0" marL="0" rtl="0" algn="l">
              <a:spcBef>
                <a:spcPts val="1600"/>
              </a:spcBef>
              <a:spcAft>
                <a:spcPts val="1600"/>
              </a:spcAft>
              <a:buNone/>
            </a:pPr>
            <a:r>
              <a:t/>
            </a:r>
            <a:endParaRPr/>
          </a:p>
        </p:txBody>
      </p:sp>
      <p:sp>
        <p:nvSpPr>
          <p:cNvPr id="476" name="Google Shape;476;p70"/>
          <p:cNvSpPr txBox="1"/>
          <p:nvPr>
            <p:ph idx="5" type="body"/>
          </p:nvPr>
        </p:nvSpPr>
        <p:spPr>
          <a:xfrm>
            <a:off x="7211951" y="3129325"/>
            <a:ext cx="1557000" cy="1220700"/>
          </a:xfrm>
          <a:prstGeom prst="rect">
            <a:avLst/>
          </a:prstGeom>
        </p:spPr>
        <p:txBody>
          <a:bodyPr anchorCtr="0" anchor="t" bIns="91425" lIns="91425" spcFirstLastPara="1" rIns="91425" wrap="square" tIns="91425">
            <a:noAutofit/>
          </a:bodyPr>
          <a:lstStyle/>
          <a:p>
            <a:pPr indent="0" lvl="0" marL="0" rtl="0" algn="ctr">
              <a:spcBef>
                <a:spcPts val="0"/>
              </a:spcBef>
              <a:spcAft>
                <a:spcPts val="1600"/>
              </a:spcAft>
              <a:buNone/>
            </a:pPr>
            <a:r>
              <a:rPr b="1" lang="en" sz="1400"/>
              <a:t>Subscribe</a:t>
            </a:r>
            <a:r>
              <a:rPr lang="en" sz="1400"/>
              <a:t> to the RHNTC podcast</a:t>
            </a:r>
            <a:br>
              <a:rPr lang="en" sz="1400"/>
            </a:br>
            <a:r>
              <a:rPr lang="en" sz="1200" u="sng">
                <a:solidFill>
                  <a:schemeClr val="hlink"/>
                </a:solidFill>
                <a:hlinkClick r:id="rId3"/>
              </a:rPr>
              <a:t>podcast.rhntc.org</a:t>
            </a:r>
            <a:endParaRPr sz="1200"/>
          </a:p>
        </p:txBody>
      </p:sp>
      <p:pic>
        <p:nvPicPr>
          <p:cNvPr id="477" name="Google Shape;477;p70"/>
          <p:cNvPicPr preferRelativeResize="0"/>
          <p:nvPr/>
        </p:nvPicPr>
        <p:blipFill>
          <a:blip r:embed="rId4">
            <a:alphaModFix/>
          </a:blip>
          <a:stretch>
            <a:fillRect/>
          </a:stretch>
        </p:blipFill>
        <p:spPr>
          <a:xfrm>
            <a:off x="5793688" y="2003618"/>
            <a:ext cx="1372977" cy="1136257"/>
          </a:xfrm>
          <a:prstGeom prst="rect">
            <a:avLst/>
          </a:prstGeom>
          <a:noFill/>
          <a:ln>
            <a:noFill/>
          </a:ln>
        </p:spPr>
      </p:pic>
    </p:spTree>
  </p:cSld>
  <p:clrMapOvr>
    <a:masterClrMapping/>
  </p:clrMapOvr>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81" name="Shape 481"/>
        <p:cNvGrpSpPr/>
        <p:nvPr/>
      </p:nvGrpSpPr>
      <p:grpSpPr>
        <a:xfrm>
          <a:off x="0" y="0"/>
          <a:ext cx="0" cy="0"/>
          <a:chOff x="0" y="0"/>
          <a:chExt cx="0" cy="0"/>
        </a:xfrm>
      </p:grpSpPr>
      <p:sp>
        <p:nvSpPr>
          <p:cNvPr id="482" name="Google Shape;482;p71"/>
          <p:cNvSpPr txBox="1"/>
          <p:nvPr>
            <p:ph idx="1" type="body"/>
          </p:nvPr>
        </p:nvSpPr>
        <p:spPr>
          <a:xfrm>
            <a:off x="263300" y="4348575"/>
            <a:ext cx="7939200" cy="594600"/>
          </a:xfrm>
          <a:prstGeom prst="rect">
            <a:avLst/>
          </a:prstGeom>
        </p:spPr>
        <p:txBody>
          <a:bodyPr anchorCtr="0" anchor="t" bIns="91425" lIns="91425" spcFirstLastPara="1" rIns="91425" wrap="square" tIns="91425">
            <a:noAutofit/>
          </a:bodyPr>
          <a:lstStyle/>
          <a:p>
            <a:pPr indent="0" lvl="0" marL="0" rtl="0" algn="l">
              <a:lnSpc>
                <a:spcPct val="100000"/>
              </a:lnSpc>
              <a:spcBef>
                <a:spcPts val="0"/>
              </a:spcBef>
              <a:spcAft>
                <a:spcPts val="0"/>
              </a:spcAft>
              <a:buClr>
                <a:schemeClr val="dk1"/>
              </a:buClr>
              <a:buSzPts val="1100"/>
              <a:buFont typeface="Arial"/>
              <a:buNone/>
            </a:pPr>
            <a:r>
              <a:rPr i="1" lang="en" sz="800">
                <a:solidFill>
                  <a:srgbClr val="434343"/>
                </a:solidFill>
                <a:latin typeface="Arial"/>
                <a:ea typeface="Arial"/>
                <a:cs typeface="Arial"/>
                <a:sym typeface="Arial"/>
              </a:rPr>
              <a:t>This webinar was supported by the Office of Population Affairs (Grant</a:t>
            </a:r>
            <a:r>
              <a:rPr i="1" lang="en" sz="800">
                <a:solidFill>
                  <a:srgbClr val="434343"/>
                </a:solidFill>
              </a:rPr>
              <a:t> </a:t>
            </a:r>
            <a:r>
              <a:rPr i="1" lang="en" sz="800">
                <a:solidFill>
                  <a:srgbClr val="434343"/>
                </a:solidFill>
                <a:latin typeface="Arial"/>
                <a:ea typeface="Arial"/>
                <a:cs typeface="Arial"/>
                <a:sym typeface="Arial"/>
              </a:rPr>
              <a:t>TPSAH000006). The views expressed do not necessarily reflect the official policies of the Department of Health and Human Services; nor does mention of trade names, commercial practices, or organizations imply endorsement by the U.S. Government.</a:t>
            </a:r>
            <a:endParaRPr i="1" sz="800">
              <a:solidFill>
                <a:srgbClr val="434343"/>
              </a:solidFill>
              <a:latin typeface="Arial"/>
              <a:ea typeface="Arial"/>
              <a:cs typeface="Arial"/>
              <a:sym typeface="Arial"/>
            </a:endParaRPr>
          </a:p>
          <a:p>
            <a:pPr indent="0" lvl="0" marL="0" rtl="0" algn="l">
              <a:spcBef>
                <a:spcPts val="0"/>
              </a:spcBef>
              <a:spcAft>
                <a:spcPts val="1600"/>
              </a:spcAft>
              <a:buNone/>
            </a:pPr>
            <a:r>
              <a:t/>
            </a:r>
            <a:endParaRPr/>
          </a:p>
        </p:txBody>
      </p:sp>
      <p:sp>
        <p:nvSpPr>
          <p:cNvPr id="483" name="Google Shape;483;p71"/>
          <p:cNvSpPr txBox="1"/>
          <p:nvPr>
            <p:ph idx="2" type="body"/>
          </p:nvPr>
        </p:nvSpPr>
        <p:spPr>
          <a:xfrm>
            <a:off x="4970950" y="1946900"/>
            <a:ext cx="3231600" cy="6411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sz="1600">
                <a:solidFill>
                  <a:srgbClr val="434343"/>
                </a:solidFill>
                <a:latin typeface="Arial"/>
                <a:ea typeface="Arial"/>
                <a:cs typeface="Arial"/>
                <a:sym typeface="Arial"/>
              </a:rPr>
              <a:t>Please fill out the evaluation </a:t>
            </a:r>
            <a:br>
              <a:rPr lang="en" sz="1600">
                <a:solidFill>
                  <a:srgbClr val="434343"/>
                </a:solidFill>
                <a:latin typeface="Arial"/>
                <a:ea typeface="Arial"/>
                <a:cs typeface="Arial"/>
                <a:sym typeface="Arial"/>
              </a:rPr>
            </a:br>
            <a:r>
              <a:rPr lang="en" sz="1600">
                <a:solidFill>
                  <a:srgbClr val="434343"/>
                </a:solidFill>
                <a:latin typeface="Arial"/>
                <a:ea typeface="Arial"/>
                <a:cs typeface="Arial"/>
                <a:sym typeface="Arial"/>
              </a:rPr>
              <a:t>form after the webinar!</a:t>
            </a:r>
            <a:endParaRPr sz="1600">
              <a:solidFill>
                <a:srgbClr val="434343"/>
              </a:solidFill>
              <a:latin typeface="Arial"/>
              <a:ea typeface="Arial"/>
              <a:cs typeface="Arial"/>
              <a:sym typeface="Arial"/>
            </a:endParaRPr>
          </a:p>
          <a:p>
            <a:pPr indent="0" lvl="0" marL="0" rtl="0" algn="l">
              <a:spcBef>
                <a:spcPts val="1600"/>
              </a:spcBef>
              <a:spcAft>
                <a:spcPts val="1600"/>
              </a:spcAft>
              <a:buNone/>
            </a:pPr>
            <a:r>
              <a:t/>
            </a:r>
            <a:endParaRPr/>
          </a:p>
        </p:txBody>
      </p:sp>
      <p:sp>
        <p:nvSpPr>
          <p:cNvPr id="484" name="Google Shape;484;p71"/>
          <p:cNvSpPr txBox="1"/>
          <p:nvPr>
            <p:ph type="title"/>
          </p:nvPr>
        </p:nvSpPr>
        <p:spPr>
          <a:xfrm>
            <a:off x="701450" y="1800838"/>
            <a:ext cx="3806700" cy="7425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sz="4200">
                <a:latin typeface="Arial"/>
                <a:ea typeface="Arial"/>
                <a:cs typeface="Arial"/>
                <a:sym typeface="Arial"/>
              </a:rPr>
              <a:t>THANK YOU!</a:t>
            </a:r>
            <a:endParaRPr b="0" sz="1400">
              <a:solidFill>
                <a:schemeClr val="dk1"/>
              </a:solidFill>
              <a:latin typeface="Arial"/>
              <a:ea typeface="Arial"/>
              <a:cs typeface="Arial"/>
              <a:sym typeface="Arial"/>
            </a:endParaRPr>
          </a:p>
          <a:p>
            <a:pPr indent="0" lvl="0" marL="0" rtl="0" algn="l">
              <a:spcBef>
                <a:spcPts val="0"/>
              </a:spcBef>
              <a:spcAft>
                <a:spcPts val="0"/>
              </a:spcAft>
              <a:buNone/>
            </a:pPr>
            <a:r>
              <a:t/>
            </a:r>
            <a:endParaRPr/>
          </a:p>
        </p:txBody>
      </p:sp>
      <p:sp>
        <p:nvSpPr>
          <p:cNvPr id="485" name="Google Shape;485;p71"/>
          <p:cNvSpPr txBox="1"/>
          <p:nvPr>
            <p:ph idx="3" type="subTitle"/>
          </p:nvPr>
        </p:nvSpPr>
        <p:spPr>
          <a:xfrm>
            <a:off x="849850" y="3231750"/>
            <a:ext cx="3170700" cy="879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u="sng">
                <a:solidFill>
                  <a:schemeClr val="accent5"/>
                </a:solidFill>
                <a:latin typeface="Arial"/>
                <a:ea typeface="Arial"/>
                <a:cs typeface="Arial"/>
                <a:sym typeface="Arial"/>
                <a:hlinkClick r:id="rId3">
                  <a:extLst>
                    <a:ext uri="{A12FA001-AC4F-418D-AE19-62706E023703}">
                      <ahyp:hlinkClr val="tx"/>
                    </a:ext>
                  </a:extLst>
                </a:hlinkClick>
              </a:rPr>
              <a:t>rhntc@jsi.com</a:t>
            </a:r>
            <a:r>
              <a:rPr lang="en"/>
              <a:t> </a:t>
            </a:r>
            <a:endParaRPr/>
          </a:p>
          <a:p>
            <a:pPr indent="0" lvl="0" marL="0" rtl="0" algn="l">
              <a:spcBef>
                <a:spcPts val="1600"/>
              </a:spcBef>
              <a:spcAft>
                <a:spcPts val="1600"/>
              </a:spcAft>
              <a:buNone/>
            </a:pPr>
            <a:r>
              <a:t/>
            </a:r>
            <a:endParaRPr/>
          </a:p>
        </p:txBody>
      </p:sp>
      <p:sp>
        <p:nvSpPr>
          <p:cNvPr id="486" name="Google Shape;486;p71"/>
          <p:cNvSpPr txBox="1"/>
          <p:nvPr>
            <p:ph idx="12" type="sldNum"/>
          </p:nvPr>
        </p:nvSpPr>
        <p:spPr>
          <a:xfrm>
            <a:off x="8472303" y="4568875"/>
            <a:ext cx="360000" cy="4011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7" name="Shape 247"/>
        <p:cNvGrpSpPr/>
        <p:nvPr/>
      </p:nvGrpSpPr>
      <p:grpSpPr>
        <a:xfrm>
          <a:off x="0" y="0"/>
          <a:ext cx="0" cy="0"/>
          <a:chOff x="0" y="0"/>
          <a:chExt cx="0" cy="0"/>
        </a:xfrm>
      </p:grpSpPr>
      <p:sp>
        <p:nvSpPr>
          <p:cNvPr id="248" name="Google Shape;248;p40"/>
          <p:cNvSpPr txBox="1"/>
          <p:nvPr>
            <p:ph type="title"/>
          </p:nvPr>
        </p:nvSpPr>
        <p:spPr>
          <a:xfrm>
            <a:off x="310896" y="633984"/>
            <a:ext cx="8520600" cy="5727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2800"/>
              <a:buNone/>
            </a:pPr>
            <a:r>
              <a:rPr lang="en"/>
              <a:t>Presenter</a:t>
            </a:r>
            <a:r>
              <a:rPr lang="en">
                <a:latin typeface="Arial"/>
                <a:ea typeface="Arial"/>
                <a:cs typeface="Arial"/>
                <a:sym typeface="Arial"/>
              </a:rPr>
              <a:t>s</a:t>
            </a:r>
            <a:endParaRPr>
              <a:latin typeface="Arial"/>
              <a:ea typeface="Arial"/>
              <a:cs typeface="Arial"/>
              <a:sym typeface="Arial"/>
            </a:endParaRPr>
          </a:p>
        </p:txBody>
      </p:sp>
      <p:sp>
        <p:nvSpPr>
          <p:cNvPr id="249" name="Google Shape;249;p40"/>
          <p:cNvSpPr txBox="1"/>
          <p:nvPr>
            <p:ph idx="1" type="body"/>
          </p:nvPr>
        </p:nvSpPr>
        <p:spPr>
          <a:xfrm>
            <a:off x="1197864" y="3894050"/>
            <a:ext cx="2938800" cy="1011600"/>
          </a:xfrm>
          <a:prstGeom prst="rect">
            <a:avLst/>
          </a:prstGeom>
          <a:noFill/>
          <a:ln>
            <a:noFill/>
          </a:ln>
        </p:spPr>
        <p:txBody>
          <a:bodyPr anchorCtr="0" anchor="t" bIns="91425" lIns="91425" spcFirstLastPara="1" rIns="91425" wrap="square" tIns="91425">
            <a:noAutofit/>
          </a:bodyPr>
          <a:lstStyle/>
          <a:p>
            <a:pPr indent="0" lvl="0" marL="118871" rtl="0" algn="ctr">
              <a:lnSpc>
                <a:spcPct val="100000"/>
              </a:lnSpc>
              <a:spcBef>
                <a:spcPts val="0"/>
              </a:spcBef>
              <a:spcAft>
                <a:spcPts val="0"/>
              </a:spcAft>
              <a:buClr>
                <a:srgbClr val="000000"/>
              </a:buClr>
              <a:buSzPts val="1784"/>
              <a:buNone/>
            </a:pPr>
            <a:r>
              <a:rPr b="1" lang="en" sz="1400">
                <a:solidFill>
                  <a:srgbClr val="595959"/>
                </a:solidFill>
              </a:rPr>
              <a:t>Angie Fellers LeMire</a:t>
            </a:r>
            <a:endParaRPr b="1" sz="1400">
              <a:solidFill>
                <a:srgbClr val="595959"/>
              </a:solidFill>
            </a:endParaRPr>
          </a:p>
          <a:p>
            <a:pPr indent="0" lvl="0" marL="118871" rtl="0" algn="ctr">
              <a:lnSpc>
                <a:spcPct val="100000"/>
              </a:lnSpc>
              <a:spcBef>
                <a:spcPts val="0"/>
              </a:spcBef>
              <a:spcAft>
                <a:spcPts val="0"/>
              </a:spcAft>
              <a:buClr>
                <a:srgbClr val="000000"/>
              </a:buClr>
              <a:buSzPts val="1784"/>
              <a:buNone/>
            </a:pPr>
            <a:r>
              <a:rPr lang="en" sz="1400">
                <a:solidFill>
                  <a:srgbClr val="595959"/>
                </a:solidFill>
              </a:rPr>
              <a:t>TPP </a:t>
            </a:r>
            <a:r>
              <a:rPr lang="en" sz="1400">
                <a:solidFill>
                  <a:srgbClr val="595959"/>
                </a:solidFill>
              </a:rPr>
              <a:t>TTA Provider &amp; Grantee Liaison</a:t>
            </a:r>
            <a:endParaRPr sz="1400">
              <a:solidFill>
                <a:srgbClr val="595959"/>
              </a:solidFill>
            </a:endParaRPr>
          </a:p>
          <a:p>
            <a:pPr indent="0" lvl="0" marL="118871" rtl="0" algn="ctr">
              <a:lnSpc>
                <a:spcPct val="100000"/>
              </a:lnSpc>
              <a:spcBef>
                <a:spcPts val="0"/>
              </a:spcBef>
              <a:spcAft>
                <a:spcPts val="0"/>
              </a:spcAft>
              <a:buClr>
                <a:srgbClr val="000000"/>
              </a:buClr>
              <a:buSzPts val="1784"/>
              <a:buNone/>
            </a:pPr>
            <a:r>
              <a:rPr lang="en" sz="1400">
                <a:solidFill>
                  <a:srgbClr val="595959"/>
                </a:solidFill>
              </a:rPr>
              <a:t>RHNTC</a:t>
            </a:r>
            <a:endParaRPr sz="1400">
              <a:solidFill>
                <a:srgbClr val="595959"/>
              </a:solidFill>
            </a:endParaRPr>
          </a:p>
          <a:p>
            <a:pPr indent="0" lvl="0" marL="118871" rtl="0" algn="ctr">
              <a:lnSpc>
                <a:spcPct val="100000"/>
              </a:lnSpc>
              <a:spcBef>
                <a:spcPts val="0"/>
              </a:spcBef>
              <a:spcAft>
                <a:spcPts val="0"/>
              </a:spcAft>
              <a:buClr>
                <a:srgbClr val="000000"/>
              </a:buClr>
              <a:buSzPts val="1784"/>
              <a:buNone/>
            </a:pPr>
            <a:r>
              <a:t/>
            </a:r>
            <a:endParaRPr b="1" sz="1400">
              <a:solidFill>
                <a:srgbClr val="595959"/>
              </a:solidFill>
            </a:endParaRPr>
          </a:p>
        </p:txBody>
      </p:sp>
      <p:sp>
        <p:nvSpPr>
          <p:cNvPr id="250" name="Google Shape;250;p40"/>
          <p:cNvSpPr txBox="1"/>
          <p:nvPr>
            <p:ph idx="2" type="body"/>
          </p:nvPr>
        </p:nvSpPr>
        <p:spPr>
          <a:xfrm>
            <a:off x="4564101" y="3894050"/>
            <a:ext cx="2938800" cy="1011600"/>
          </a:xfrm>
          <a:prstGeom prst="rect">
            <a:avLst/>
          </a:prstGeom>
          <a:noFill/>
          <a:ln>
            <a:noFill/>
          </a:ln>
        </p:spPr>
        <p:txBody>
          <a:bodyPr anchorCtr="0" anchor="t" bIns="91425" lIns="91425" spcFirstLastPara="1" rIns="91425" wrap="square" tIns="91425">
            <a:noAutofit/>
          </a:bodyPr>
          <a:lstStyle/>
          <a:p>
            <a:pPr indent="0" lvl="0" marL="114300" rtl="0" algn="ctr">
              <a:lnSpc>
                <a:spcPct val="100000"/>
              </a:lnSpc>
              <a:spcBef>
                <a:spcPts val="0"/>
              </a:spcBef>
              <a:spcAft>
                <a:spcPts val="0"/>
              </a:spcAft>
              <a:buClr>
                <a:srgbClr val="000000"/>
              </a:buClr>
              <a:buSzPts val="1946"/>
              <a:buFont typeface="Arial"/>
              <a:buNone/>
            </a:pPr>
            <a:r>
              <a:rPr b="1" lang="en" sz="1400"/>
              <a:t>Annie Kim</a:t>
            </a:r>
            <a:endParaRPr b="1" sz="1400"/>
          </a:p>
          <a:p>
            <a:pPr indent="0" lvl="0" marL="114300" rtl="0" algn="ctr">
              <a:lnSpc>
                <a:spcPct val="100000"/>
              </a:lnSpc>
              <a:spcBef>
                <a:spcPts val="0"/>
              </a:spcBef>
              <a:spcAft>
                <a:spcPts val="0"/>
              </a:spcAft>
              <a:buSzPts val="1946"/>
              <a:buNone/>
            </a:pPr>
            <a:r>
              <a:rPr lang="en" sz="1400"/>
              <a:t>TPP Program Assistant</a:t>
            </a:r>
            <a:endParaRPr sz="1400">
              <a:latin typeface="Arial"/>
              <a:ea typeface="Arial"/>
              <a:cs typeface="Arial"/>
              <a:sym typeface="Arial"/>
            </a:endParaRPr>
          </a:p>
          <a:p>
            <a:pPr indent="0" lvl="0" marL="114300" rtl="0" algn="ctr">
              <a:lnSpc>
                <a:spcPct val="100000"/>
              </a:lnSpc>
              <a:spcBef>
                <a:spcPts val="0"/>
              </a:spcBef>
              <a:spcAft>
                <a:spcPts val="0"/>
              </a:spcAft>
              <a:buClr>
                <a:srgbClr val="000000"/>
              </a:buClr>
              <a:buSzPts val="1946"/>
              <a:buFont typeface="Arial"/>
              <a:buNone/>
            </a:pPr>
            <a:r>
              <a:rPr lang="en" sz="1400">
                <a:latin typeface="Arial"/>
                <a:ea typeface="Arial"/>
                <a:cs typeface="Arial"/>
                <a:sym typeface="Arial"/>
              </a:rPr>
              <a:t>RHNTC</a:t>
            </a:r>
            <a:endParaRPr sz="1400">
              <a:latin typeface="Arial"/>
              <a:ea typeface="Arial"/>
              <a:cs typeface="Arial"/>
              <a:sym typeface="Arial"/>
            </a:endParaRPr>
          </a:p>
        </p:txBody>
      </p:sp>
      <p:pic>
        <p:nvPicPr>
          <p:cNvPr id="251" name="Google Shape;251;p40"/>
          <p:cNvPicPr preferRelativeResize="0"/>
          <p:nvPr/>
        </p:nvPicPr>
        <p:blipFill>
          <a:blip r:embed="rId3">
            <a:alphaModFix/>
          </a:blip>
          <a:stretch>
            <a:fillRect/>
          </a:stretch>
        </p:blipFill>
        <p:spPr>
          <a:xfrm>
            <a:off x="5081900" y="1707575"/>
            <a:ext cx="1903200" cy="1903200"/>
          </a:xfrm>
          <a:prstGeom prst="flowChartConnector">
            <a:avLst/>
          </a:prstGeom>
          <a:noFill/>
          <a:ln>
            <a:noFill/>
          </a:ln>
        </p:spPr>
      </p:pic>
      <p:sp>
        <p:nvSpPr>
          <p:cNvPr id="252" name="Google Shape;252;p40"/>
          <p:cNvSpPr txBox="1"/>
          <p:nvPr>
            <p:ph idx="12" type="sldNum"/>
          </p:nvPr>
        </p:nvSpPr>
        <p:spPr>
          <a:xfrm>
            <a:off x="8556784" y="4749851"/>
            <a:ext cx="548700" cy="3936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pic>
        <p:nvPicPr>
          <p:cNvPr id="253" name="Google Shape;253;p40"/>
          <p:cNvPicPr preferRelativeResize="0"/>
          <p:nvPr/>
        </p:nvPicPr>
        <p:blipFill>
          <a:blip r:embed="rId4">
            <a:alphaModFix/>
          </a:blip>
          <a:stretch>
            <a:fillRect/>
          </a:stretch>
        </p:blipFill>
        <p:spPr>
          <a:xfrm>
            <a:off x="1740275" y="1732184"/>
            <a:ext cx="1854000" cy="1854000"/>
          </a:xfrm>
          <a:prstGeom prst="ellipse">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7" name="Shape 257"/>
        <p:cNvGrpSpPr/>
        <p:nvPr/>
      </p:nvGrpSpPr>
      <p:grpSpPr>
        <a:xfrm>
          <a:off x="0" y="0"/>
          <a:ext cx="0" cy="0"/>
          <a:chOff x="0" y="0"/>
          <a:chExt cx="0" cy="0"/>
        </a:xfrm>
      </p:grpSpPr>
      <p:sp>
        <p:nvSpPr>
          <p:cNvPr id="258" name="Google Shape;258;p41"/>
          <p:cNvSpPr txBox="1"/>
          <p:nvPr>
            <p:ph type="title"/>
          </p:nvPr>
        </p:nvSpPr>
        <p:spPr>
          <a:xfrm>
            <a:off x="311700" y="1812825"/>
            <a:ext cx="60903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An Overview of the Materials Review Expectation</a:t>
            </a:r>
            <a:endParaRPr/>
          </a:p>
        </p:txBody>
      </p:sp>
      <p:sp>
        <p:nvSpPr>
          <p:cNvPr id="259" name="Google Shape;259;p41"/>
          <p:cNvSpPr txBox="1"/>
          <p:nvPr>
            <p:ph idx="12" type="sldNum"/>
          </p:nvPr>
        </p:nvSpPr>
        <p:spPr>
          <a:xfrm>
            <a:off x="8556784" y="4749851"/>
            <a:ext cx="548700" cy="3936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3" name="Shape 263"/>
        <p:cNvGrpSpPr/>
        <p:nvPr/>
      </p:nvGrpSpPr>
      <p:grpSpPr>
        <a:xfrm>
          <a:off x="0" y="0"/>
          <a:ext cx="0" cy="0"/>
          <a:chOff x="0" y="0"/>
          <a:chExt cx="0" cy="0"/>
        </a:xfrm>
      </p:grpSpPr>
      <p:sp>
        <p:nvSpPr>
          <p:cNvPr id="264" name="Google Shape;264;p42"/>
          <p:cNvSpPr txBox="1"/>
          <p:nvPr>
            <p:ph type="title"/>
          </p:nvPr>
        </p:nvSpPr>
        <p:spPr>
          <a:xfrm>
            <a:off x="403825" y="1287775"/>
            <a:ext cx="65214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Materials review expectation</a:t>
            </a:r>
            <a:endParaRPr>
              <a:latin typeface="Arial"/>
              <a:ea typeface="Arial"/>
              <a:cs typeface="Arial"/>
              <a:sym typeface="Arial"/>
            </a:endParaRPr>
          </a:p>
        </p:txBody>
      </p:sp>
      <p:sp>
        <p:nvSpPr>
          <p:cNvPr id="265" name="Google Shape;265;p42"/>
          <p:cNvSpPr txBox="1"/>
          <p:nvPr>
            <p:ph idx="1" type="body"/>
          </p:nvPr>
        </p:nvSpPr>
        <p:spPr>
          <a:xfrm>
            <a:off x="594350" y="2202175"/>
            <a:ext cx="7602300" cy="2366700"/>
          </a:xfrm>
          <a:prstGeom prst="rect">
            <a:avLst/>
          </a:prstGeom>
        </p:spPr>
        <p:txBody>
          <a:bodyPr anchorCtr="0" anchor="t" bIns="91425" lIns="91425" spcFirstLastPara="1" rIns="91425" wrap="square" tIns="91425">
            <a:noAutofit/>
          </a:bodyPr>
          <a:lstStyle/>
          <a:p>
            <a:pPr indent="0" lvl="0" marL="0" rtl="0" algn="l">
              <a:spcBef>
                <a:spcPts val="0"/>
              </a:spcBef>
              <a:spcAft>
                <a:spcPts val="1200"/>
              </a:spcAft>
              <a:buNone/>
            </a:pPr>
            <a:r>
              <a:rPr lang="en">
                <a:solidFill>
                  <a:srgbClr val="434343"/>
                </a:solidFill>
              </a:rPr>
              <a:t>Materials and information disseminated through TPP projects must be responsive to the needs of and appropriate for the community and population of focus.</a:t>
            </a:r>
            <a:endParaRPr>
              <a:solidFill>
                <a:srgbClr val="434343"/>
              </a:solidFill>
            </a:endParaRPr>
          </a:p>
        </p:txBody>
      </p:sp>
      <p:sp>
        <p:nvSpPr>
          <p:cNvPr id="266" name="Google Shape;266;p42"/>
          <p:cNvSpPr txBox="1"/>
          <p:nvPr>
            <p:ph idx="12" type="sldNum"/>
          </p:nvPr>
        </p:nvSpPr>
        <p:spPr>
          <a:xfrm>
            <a:off x="8472303" y="4568875"/>
            <a:ext cx="360000" cy="4011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0" name="Shape 270"/>
        <p:cNvGrpSpPr/>
        <p:nvPr/>
      </p:nvGrpSpPr>
      <p:grpSpPr>
        <a:xfrm>
          <a:off x="0" y="0"/>
          <a:ext cx="0" cy="0"/>
          <a:chOff x="0" y="0"/>
          <a:chExt cx="0" cy="0"/>
        </a:xfrm>
      </p:grpSpPr>
      <p:sp>
        <p:nvSpPr>
          <p:cNvPr id="271" name="Google Shape;271;p43"/>
          <p:cNvSpPr txBox="1"/>
          <p:nvPr>
            <p:ph type="title"/>
          </p:nvPr>
        </p:nvSpPr>
        <p:spPr>
          <a:xfrm>
            <a:off x="365350" y="49137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Materials review criteria</a:t>
            </a:r>
            <a:endParaRPr/>
          </a:p>
        </p:txBody>
      </p:sp>
      <p:sp>
        <p:nvSpPr>
          <p:cNvPr id="272" name="Google Shape;272;p43"/>
          <p:cNvSpPr txBox="1"/>
          <p:nvPr>
            <p:ph idx="1" type="body"/>
          </p:nvPr>
        </p:nvSpPr>
        <p:spPr>
          <a:xfrm>
            <a:off x="383575" y="1473800"/>
            <a:ext cx="7675800" cy="2963100"/>
          </a:xfrm>
          <a:prstGeom prst="rect">
            <a:avLst/>
          </a:prstGeom>
        </p:spPr>
        <p:txBody>
          <a:bodyPr anchorCtr="0" anchor="t" bIns="91425" lIns="91425" spcFirstLastPara="1" rIns="91425" wrap="square" tIns="91425">
            <a:noAutofit/>
          </a:bodyPr>
          <a:lstStyle/>
          <a:p>
            <a:pPr indent="-342900" lvl="0" marL="457200" marR="0" rtl="0" algn="l">
              <a:lnSpc>
                <a:spcPct val="100000"/>
              </a:lnSpc>
              <a:spcBef>
                <a:spcPts val="0"/>
              </a:spcBef>
              <a:spcAft>
                <a:spcPts val="0"/>
              </a:spcAft>
              <a:buClr>
                <a:srgbClr val="434343"/>
              </a:buClr>
              <a:buSzPts val="1800"/>
              <a:buChar char="●"/>
            </a:pPr>
            <a:r>
              <a:rPr lang="en">
                <a:solidFill>
                  <a:srgbClr val="434343"/>
                </a:solidFill>
              </a:rPr>
              <a:t>Medically accurate</a:t>
            </a:r>
            <a:endParaRPr sz="1800">
              <a:solidFill>
                <a:srgbClr val="434343"/>
              </a:solidFill>
            </a:endParaRPr>
          </a:p>
          <a:p>
            <a:pPr indent="-342900" lvl="0" marL="457200" rtl="0" algn="l">
              <a:lnSpc>
                <a:spcPct val="100000"/>
              </a:lnSpc>
              <a:spcBef>
                <a:spcPts val="0"/>
              </a:spcBef>
              <a:spcAft>
                <a:spcPts val="0"/>
              </a:spcAft>
              <a:buClr>
                <a:srgbClr val="434343"/>
              </a:buClr>
              <a:buSzPts val="1800"/>
              <a:buChar char="●"/>
            </a:pPr>
            <a:r>
              <a:rPr lang="en">
                <a:solidFill>
                  <a:srgbClr val="434343"/>
                </a:solidFill>
              </a:rPr>
              <a:t>Age appropriate</a:t>
            </a:r>
            <a:endParaRPr>
              <a:solidFill>
                <a:srgbClr val="434343"/>
              </a:solidFill>
            </a:endParaRPr>
          </a:p>
          <a:p>
            <a:pPr indent="-342900" lvl="0" marL="457200" rtl="0" algn="l">
              <a:lnSpc>
                <a:spcPct val="100000"/>
              </a:lnSpc>
              <a:spcBef>
                <a:spcPts val="0"/>
              </a:spcBef>
              <a:spcAft>
                <a:spcPts val="0"/>
              </a:spcAft>
              <a:buClr>
                <a:srgbClr val="434343"/>
              </a:buClr>
              <a:buSzPts val="1800"/>
              <a:buChar char="●"/>
            </a:pPr>
            <a:r>
              <a:rPr lang="en">
                <a:solidFill>
                  <a:srgbClr val="434343"/>
                </a:solidFill>
              </a:rPr>
              <a:t>Culturally and linguistically appropriate</a:t>
            </a:r>
            <a:endParaRPr>
              <a:solidFill>
                <a:srgbClr val="434343"/>
              </a:solidFill>
            </a:endParaRPr>
          </a:p>
          <a:p>
            <a:pPr indent="-342900" lvl="0" marL="457200" rtl="0" algn="l">
              <a:lnSpc>
                <a:spcPct val="100000"/>
              </a:lnSpc>
              <a:spcBef>
                <a:spcPts val="0"/>
              </a:spcBef>
              <a:spcAft>
                <a:spcPts val="0"/>
              </a:spcAft>
              <a:buClr>
                <a:srgbClr val="434343"/>
              </a:buClr>
              <a:buSzPts val="1800"/>
              <a:buChar char="●"/>
            </a:pPr>
            <a:r>
              <a:rPr lang="en">
                <a:solidFill>
                  <a:srgbClr val="434343"/>
                </a:solidFill>
              </a:rPr>
              <a:t>Trauma-informed</a:t>
            </a:r>
            <a:endParaRPr>
              <a:solidFill>
                <a:srgbClr val="434343"/>
              </a:solidFill>
            </a:endParaRPr>
          </a:p>
          <a:p>
            <a:pPr indent="-342900" lvl="0" marL="457200" rtl="0" algn="l">
              <a:lnSpc>
                <a:spcPct val="100000"/>
              </a:lnSpc>
              <a:spcBef>
                <a:spcPts val="0"/>
              </a:spcBef>
              <a:spcAft>
                <a:spcPts val="0"/>
              </a:spcAft>
              <a:buClr>
                <a:srgbClr val="434343"/>
              </a:buClr>
              <a:buSzPts val="1800"/>
              <a:buChar char="●"/>
            </a:pPr>
            <a:r>
              <a:rPr lang="en">
                <a:solidFill>
                  <a:srgbClr val="434343"/>
                </a:solidFill>
              </a:rPr>
              <a:t>Inclusive</a:t>
            </a:r>
            <a:endParaRPr>
              <a:solidFill>
                <a:srgbClr val="434343"/>
              </a:solidFill>
            </a:endParaRPr>
          </a:p>
        </p:txBody>
      </p:sp>
      <p:sp>
        <p:nvSpPr>
          <p:cNvPr id="273" name="Google Shape;273;p43"/>
          <p:cNvSpPr txBox="1"/>
          <p:nvPr>
            <p:ph idx="12" type="sldNum"/>
          </p:nvPr>
        </p:nvSpPr>
        <p:spPr>
          <a:xfrm>
            <a:off x="8189878" y="4568875"/>
            <a:ext cx="360000" cy="4011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7" name="Shape 277"/>
        <p:cNvGrpSpPr/>
        <p:nvPr/>
      </p:nvGrpSpPr>
      <p:grpSpPr>
        <a:xfrm>
          <a:off x="0" y="0"/>
          <a:ext cx="0" cy="0"/>
          <a:chOff x="0" y="0"/>
          <a:chExt cx="0" cy="0"/>
        </a:xfrm>
      </p:grpSpPr>
      <p:sp>
        <p:nvSpPr>
          <p:cNvPr id="278" name="Google Shape;278;p44"/>
          <p:cNvSpPr txBox="1"/>
          <p:nvPr>
            <p:ph type="title"/>
          </p:nvPr>
        </p:nvSpPr>
        <p:spPr>
          <a:xfrm>
            <a:off x="365350" y="49137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Why conduct a materials review?</a:t>
            </a:r>
            <a:endParaRPr/>
          </a:p>
        </p:txBody>
      </p:sp>
      <p:sp>
        <p:nvSpPr>
          <p:cNvPr id="279" name="Google Shape;279;p44"/>
          <p:cNvSpPr txBox="1"/>
          <p:nvPr>
            <p:ph idx="1" type="body"/>
          </p:nvPr>
        </p:nvSpPr>
        <p:spPr>
          <a:xfrm>
            <a:off x="383575" y="1473800"/>
            <a:ext cx="7675800" cy="2963100"/>
          </a:xfrm>
          <a:prstGeom prst="rect">
            <a:avLst/>
          </a:prstGeom>
          <a:ln cap="flat" cmpd="sng" w="9525">
            <a:solidFill>
              <a:schemeClr val="lt1"/>
            </a:solidFill>
            <a:prstDash val="solid"/>
            <a:round/>
            <a:headEnd len="sm" w="sm" type="none"/>
            <a:tailEnd len="sm" w="sm" type="none"/>
          </a:ln>
        </p:spPr>
        <p:txBody>
          <a:bodyPr anchorCtr="0" anchor="t" bIns="91425" lIns="91425" spcFirstLastPara="1" rIns="91425" wrap="square" tIns="91425">
            <a:noAutofit/>
          </a:bodyPr>
          <a:lstStyle/>
          <a:p>
            <a:pPr indent="-342900" lvl="0" marL="457200" marR="0" rtl="0" algn="l">
              <a:lnSpc>
                <a:spcPct val="100000"/>
              </a:lnSpc>
              <a:spcBef>
                <a:spcPts val="0"/>
              </a:spcBef>
              <a:spcAft>
                <a:spcPts val="0"/>
              </a:spcAft>
              <a:buClr>
                <a:srgbClr val="434343"/>
              </a:buClr>
              <a:buSzPts val="1800"/>
              <a:buChar char="●"/>
            </a:pPr>
            <a:r>
              <a:rPr lang="en">
                <a:solidFill>
                  <a:srgbClr val="434343"/>
                </a:solidFill>
              </a:rPr>
              <a:t>Ensures that EBPs </a:t>
            </a:r>
            <a:r>
              <a:rPr lang="en">
                <a:solidFill>
                  <a:srgbClr val="434343"/>
                </a:solidFill>
                <a:highlight>
                  <a:schemeClr val="lt1"/>
                </a:highlight>
              </a:rPr>
              <a:t>or</a:t>
            </a:r>
            <a:r>
              <a:rPr lang="en">
                <a:solidFill>
                  <a:srgbClr val="434343"/>
                </a:solidFill>
              </a:rPr>
              <a:t> innovative and promising interventions are accurate, appropriate, relevant, and a “good fit” for the intended audience</a:t>
            </a:r>
            <a:endParaRPr>
              <a:solidFill>
                <a:srgbClr val="434343"/>
              </a:solidFill>
            </a:endParaRPr>
          </a:p>
          <a:p>
            <a:pPr indent="-342900" lvl="0" marL="457200" marR="0" rtl="0" algn="l">
              <a:lnSpc>
                <a:spcPct val="100000"/>
              </a:lnSpc>
              <a:spcBef>
                <a:spcPts val="0"/>
              </a:spcBef>
              <a:spcAft>
                <a:spcPts val="0"/>
              </a:spcAft>
              <a:buClr>
                <a:srgbClr val="434343"/>
              </a:buClr>
              <a:buSzPts val="1800"/>
              <a:buChar char="●"/>
            </a:pPr>
            <a:r>
              <a:rPr lang="en">
                <a:solidFill>
                  <a:srgbClr val="434343"/>
                </a:solidFill>
              </a:rPr>
              <a:t>Serves as a foundation for the credibility and reputation of the grantee organization </a:t>
            </a:r>
            <a:endParaRPr>
              <a:solidFill>
                <a:srgbClr val="434343"/>
              </a:solidFill>
            </a:endParaRPr>
          </a:p>
          <a:p>
            <a:pPr indent="-342900" lvl="0" marL="457200" marR="0" rtl="0" algn="l">
              <a:lnSpc>
                <a:spcPct val="100000"/>
              </a:lnSpc>
              <a:spcBef>
                <a:spcPts val="0"/>
              </a:spcBef>
              <a:spcAft>
                <a:spcPts val="0"/>
              </a:spcAft>
              <a:buClr>
                <a:srgbClr val="434343"/>
              </a:buClr>
              <a:buSzPts val="1800"/>
              <a:buChar char="●"/>
            </a:pPr>
            <a:r>
              <a:rPr lang="en">
                <a:solidFill>
                  <a:srgbClr val="434343"/>
                </a:solidFill>
              </a:rPr>
              <a:t>Builds trust with those sharing the information and resources</a:t>
            </a:r>
            <a:endParaRPr>
              <a:solidFill>
                <a:srgbClr val="434343"/>
              </a:solidFill>
            </a:endParaRPr>
          </a:p>
          <a:p>
            <a:pPr indent="-342900" lvl="0" marL="457200" marR="0" rtl="0" algn="l">
              <a:lnSpc>
                <a:spcPct val="100000"/>
              </a:lnSpc>
              <a:spcBef>
                <a:spcPts val="0"/>
              </a:spcBef>
              <a:spcAft>
                <a:spcPts val="0"/>
              </a:spcAft>
              <a:buClr>
                <a:srgbClr val="434343"/>
              </a:buClr>
              <a:buSzPts val="1800"/>
              <a:buChar char="●"/>
            </a:pPr>
            <a:r>
              <a:rPr lang="en">
                <a:solidFill>
                  <a:srgbClr val="434343"/>
                </a:solidFill>
              </a:rPr>
              <a:t>Advances equity in adolescent health</a:t>
            </a:r>
            <a:endParaRPr>
              <a:solidFill>
                <a:srgbClr val="434343"/>
              </a:solidFill>
            </a:endParaRPr>
          </a:p>
        </p:txBody>
      </p:sp>
      <p:sp>
        <p:nvSpPr>
          <p:cNvPr id="280" name="Google Shape;280;p44"/>
          <p:cNvSpPr txBox="1"/>
          <p:nvPr>
            <p:ph idx="12" type="sldNum"/>
          </p:nvPr>
        </p:nvSpPr>
        <p:spPr>
          <a:xfrm>
            <a:off x="8189878" y="4568875"/>
            <a:ext cx="360000" cy="4011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4" name="Shape 284"/>
        <p:cNvGrpSpPr/>
        <p:nvPr/>
      </p:nvGrpSpPr>
      <p:grpSpPr>
        <a:xfrm>
          <a:off x="0" y="0"/>
          <a:ext cx="0" cy="0"/>
          <a:chOff x="0" y="0"/>
          <a:chExt cx="0" cy="0"/>
        </a:xfrm>
      </p:grpSpPr>
      <p:sp>
        <p:nvSpPr>
          <p:cNvPr id="285" name="Google Shape;285;p45"/>
          <p:cNvSpPr txBox="1"/>
          <p:nvPr>
            <p:ph type="title"/>
          </p:nvPr>
        </p:nvSpPr>
        <p:spPr>
          <a:xfrm>
            <a:off x="356616" y="4154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Overview: </a:t>
            </a:r>
            <a:r>
              <a:rPr lang="en"/>
              <a:t>Materials review process</a:t>
            </a:r>
            <a:endParaRPr/>
          </a:p>
        </p:txBody>
      </p:sp>
      <p:sp>
        <p:nvSpPr>
          <p:cNvPr id="286" name="Google Shape;286;p45"/>
          <p:cNvSpPr txBox="1"/>
          <p:nvPr>
            <p:ph idx="1" type="body"/>
          </p:nvPr>
        </p:nvSpPr>
        <p:spPr>
          <a:xfrm>
            <a:off x="566925" y="1276375"/>
            <a:ext cx="7945500" cy="3442200"/>
          </a:xfrm>
          <a:prstGeom prst="rect">
            <a:avLst/>
          </a:prstGeom>
        </p:spPr>
        <p:txBody>
          <a:bodyPr anchorCtr="0" anchor="t" bIns="91425" lIns="91425" spcFirstLastPara="1" rIns="91425" wrap="square" tIns="91425">
            <a:noAutofit/>
          </a:bodyPr>
          <a:lstStyle/>
          <a:p>
            <a:pPr indent="-342900" lvl="0" marL="457200" marR="0" rtl="0" algn="l">
              <a:lnSpc>
                <a:spcPct val="100000"/>
              </a:lnSpc>
              <a:spcBef>
                <a:spcPts val="0"/>
              </a:spcBef>
              <a:spcAft>
                <a:spcPts val="0"/>
              </a:spcAft>
              <a:buClr>
                <a:srgbClr val="434343"/>
              </a:buClr>
              <a:buSzPts val="1800"/>
              <a:buChar char="●"/>
            </a:pPr>
            <a:r>
              <a:rPr lang="en">
                <a:solidFill>
                  <a:srgbClr val="434343"/>
                </a:solidFill>
              </a:rPr>
              <a:t>Before</a:t>
            </a:r>
            <a:endParaRPr>
              <a:solidFill>
                <a:srgbClr val="434343"/>
              </a:solidFill>
            </a:endParaRPr>
          </a:p>
          <a:p>
            <a:pPr indent="-323850" lvl="1" marL="914400" marR="0" rtl="0" algn="l">
              <a:lnSpc>
                <a:spcPct val="100000"/>
              </a:lnSpc>
              <a:spcBef>
                <a:spcPts val="0"/>
              </a:spcBef>
              <a:spcAft>
                <a:spcPts val="0"/>
              </a:spcAft>
              <a:buClr>
                <a:srgbClr val="434343"/>
              </a:buClr>
              <a:buSzPts val="1500"/>
              <a:buChar char="○"/>
            </a:pPr>
            <a:r>
              <a:rPr lang="en" sz="1500">
                <a:solidFill>
                  <a:srgbClr val="434343"/>
                </a:solidFill>
              </a:rPr>
              <a:t>Select qualified and reputable reviewers.</a:t>
            </a:r>
            <a:endParaRPr sz="1500">
              <a:solidFill>
                <a:srgbClr val="434343"/>
              </a:solidFill>
            </a:endParaRPr>
          </a:p>
          <a:p>
            <a:pPr indent="-323850" lvl="1" marL="914400" marR="0" rtl="0" algn="l">
              <a:lnSpc>
                <a:spcPct val="100000"/>
              </a:lnSpc>
              <a:spcBef>
                <a:spcPts val="0"/>
              </a:spcBef>
              <a:spcAft>
                <a:spcPts val="0"/>
              </a:spcAft>
              <a:buClr>
                <a:srgbClr val="434343"/>
              </a:buClr>
              <a:buSzPts val="1500"/>
              <a:buChar char="○"/>
            </a:pPr>
            <a:r>
              <a:rPr lang="en" sz="1500">
                <a:solidFill>
                  <a:srgbClr val="434343"/>
                </a:solidFill>
              </a:rPr>
              <a:t>Set up a process and </a:t>
            </a:r>
            <a:r>
              <a:rPr lang="en" sz="1500">
                <a:solidFill>
                  <a:srgbClr val="434343"/>
                </a:solidFill>
              </a:rPr>
              <a:t>timeline</a:t>
            </a:r>
            <a:r>
              <a:rPr lang="en" sz="1500">
                <a:solidFill>
                  <a:srgbClr val="434343"/>
                </a:solidFill>
              </a:rPr>
              <a:t> that work for your agency and reviewers.</a:t>
            </a:r>
            <a:endParaRPr sz="1500">
              <a:solidFill>
                <a:srgbClr val="434343"/>
              </a:solidFill>
            </a:endParaRPr>
          </a:p>
          <a:p>
            <a:pPr indent="-323850" lvl="1" marL="914400" marR="0" rtl="0" algn="l">
              <a:lnSpc>
                <a:spcPct val="100000"/>
              </a:lnSpc>
              <a:spcBef>
                <a:spcPts val="0"/>
              </a:spcBef>
              <a:spcAft>
                <a:spcPts val="0"/>
              </a:spcAft>
              <a:buClr>
                <a:srgbClr val="434343"/>
              </a:buClr>
              <a:buSzPts val="1500"/>
              <a:buChar char="○"/>
            </a:pPr>
            <a:r>
              <a:rPr lang="en" sz="1500">
                <a:solidFill>
                  <a:srgbClr val="434343"/>
                </a:solidFill>
              </a:rPr>
              <a:t>Become familiar with OPA’s guidance and share it with reviewers.</a:t>
            </a:r>
            <a:endParaRPr sz="1500">
              <a:solidFill>
                <a:srgbClr val="434343"/>
              </a:solidFill>
            </a:endParaRPr>
          </a:p>
          <a:p>
            <a:pPr indent="-342900" lvl="0" marL="457200" marR="0" rtl="0" algn="l">
              <a:lnSpc>
                <a:spcPct val="100000"/>
              </a:lnSpc>
              <a:spcBef>
                <a:spcPts val="600"/>
              </a:spcBef>
              <a:spcAft>
                <a:spcPts val="0"/>
              </a:spcAft>
              <a:buClr>
                <a:srgbClr val="434343"/>
              </a:buClr>
              <a:buSzPts val="1800"/>
              <a:buChar char="●"/>
            </a:pPr>
            <a:r>
              <a:rPr lang="en">
                <a:solidFill>
                  <a:srgbClr val="434343"/>
                </a:solidFill>
              </a:rPr>
              <a:t>During</a:t>
            </a:r>
            <a:endParaRPr>
              <a:solidFill>
                <a:srgbClr val="434343"/>
              </a:solidFill>
            </a:endParaRPr>
          </a:p>
          <a:p>
            <a:pPr indent="-323850" lvl="1" marL="914400" marR="0" rtl="0" algn="l">
              <a:lnSpc>
                <a:spcPct val="100000"/>
              </a:lnSpc>
              <a:spcBef>
                <a:spcPts val="0"/>
              </a:spcBef>
              <a:spcAft>
                <a:spcPts val="0"/>
              </a:spcAft>
              <a:buClr>
                <a:srgbClr val="434343"/>
              </a:buClr>
              <a:buSzPts val="1500"/>
              <a:buChar char="○"/>
            </a:pPr>
            <a:r>
              <a:rPr lang="en" sz="1500">
                <a:solidFill>
                  <a:srgbClr val="434343"/>
                </a:solidFill>
              </a:rPr>
              <a:t>Select or create a review tool that all reviewers use.</a:t>
            </a:r>
            <a:endParaRPr sz="1500">
              <a:solidFill>
                <a:srgbClr val="434343"/>
              </a:solidFill>
            </a:endParaRPr>
          </a:p>
          <a:p>
            <a:pPr indent="-323850" lvl="1" marL="914400" marR="0" rtl="0" algn="l">
              <a:lnSpc>
                <a:spcPct val="100000"/>
              </a:lnSpc>
              <a:spcBef>
                <a:spcPts val="0"/>
              </a:spcBef>
              <a:spcAft>
                <a:spcPts val="0"/>
              </a:spcAft>
              <a:buClr>
                <a:srgbClr val="434343"/>
              </a:buClr>
              <a:buSzPts val="1500"/>
              <a:buChar char="○"/>
            </a:pPr>
            <a:r>
              <a:rPr lang="en" sz="1500">
                <a:solidFill>
                  <a:srgbClr val="434343"/>
                </a:solidFill>
              </a:rPr>
              <a:t>Review all materials and information associated with your project.</a:t>
            </a:r>
            <a:endParaRPr sz="1500">
              <a:solidFill>
                <a:srgbClr val="434343"/>
              </a:solidFill>
            </a:endParaRPr>
          </a:p>
          <a:p>
            <a:pPr indent="-342900" lvl="0" marL="457200" marR="0" rtl="0" algn="l">
              <a:lnSpc>
                <a:spcPct val="100000"/>
              </a:lnSpc>
              <a:spcBef>
                <a:spcPts val="600"/>
              </a:spcBef>
              <a:spcAft>
                <a:spcPts val="0"/>
              </a:spcAft>
              <a:buClr>
                <a:srgbClr val="434343"/>
              </a:buClr>
              <a:buSzPts val="1800"/>
              <a:buChar char="●"/>
            </a:pPr>
            <a:r>
              <a:rPr lang="en">
                <a:solidFill>
                  <a:srgbClr val="434343"/>
                </a:solidFill>
              </a:rPr>
              <a:t>After</a:t>
            </a:r>
            <a:endParaRPr>
              <a:solidFill>
                <a:srgbClr val="434343"/>
              </a:solidFill>
            </a:endParaRPr>
          </a:p>
          <a:p>
            <a:pPr indent="-323850" lvl="1" marL="914400" marR="0" rtl="0" algn="l">
              <a:lnSpc>
                <a:spcPct val="100000"/>
              </a:lnSpc>
              <a:spcBef>
                <a:spcPts val="0"/>
              </a:spcBef>
              <a:spcAft>
                <a:spcPts val="0"/>
              </a:spcAft>
              <a:buClr>
                <a:srgbClr val="434343"/>
              </a:buClr>
              <a:buSzPts val="1500"/>
              <a:buChar char="○"/>
            </a:pPr>
            <a:r>
              <a:rPr lang="en" sz="1500">
                <a:solidFill>
                  <a:srgbClr val="434343"/>
                </a:solidFill>
              </a:rPr>
              <a:t>Acknowledge reviewers’ contributions.</a:t>
            </a:r>
            <a:endParaRPr sz="1500">
              <a:solidFill>
                <a:srgbClr val="434343"/>
              </a:solidFill>
            </a:endParaRPr>
          </a:p>
          <a:p>
            <a:pPr indent="-323850" lvl="1" marL="914400" marR="0" rtl="0" algn="l">
              <a:lnSpc>
                <a:spcPct val="100000"/>
              </a:lnSpc>
              <a:spcBef>
                <a:spcPts val="0"/>
              </a:spcBef>
              <a:spcAft>
                <a:spcPts val="0"/>
              </a:spcAft>
              <a:buClr>
                <a:srgbClr val="434343"/>
              </a:buClr>
              <a:buSzPts val="1500"/>
              <a:buChar char="○"/>
            </a:pPr>
            <a:r>
              <a:rPr lang="en" sz="1500">
                <a:solidFill>
                  <a:srgbClr val="434343"/>
                </a:solidFill>
              </a:rPr>
              <a:t>Check in with reviewers regularly (every 6-12 months).</a:t>
            </a:r>
            <a:endParaRPr sz="1500">
              <a:solidFill>
                <a:srgbClr val="434343"/>
              </a:solidFill>
            </a:endParaRPr>
          </a:p>
          <a:p>
            <a:pPr indent="-323850" lvl="1" marL="914400" marR="0" rtl="0" algn="l">
              <a:lnSpc>
                <a:spcPct val="100000"/>
              </a:lnSpc>
              <a:spcBef>
                <a:spcPts val="0"/>
              </a:spcBef>
              <a:spcAft>
                <a:spcPts val="0"/>
              </a:spcAft>
              <a:buClr>
                <a:srgbClr val="434343"/>
              </a:buClr>
              <a:buSzPts val="1500"/>
              <a:buChar char="○"/>
            </a:pPr>
            <a:r>
              <a:rPr lang="en" sz="1500">
                <a:solidFill>
                  <a:srgbClr val="434343"/>
                </a:solidFill>
              </a:rPr>
              <a:t>Share your review process, progress, and results with OPA, if applicable.</a:t>
            </a:r>
            <a:endParaRPr sz="1500">
              <a:solidFill>
                <a:srgbClr val="434343"/>
              </a:solidFill>
            </a:endParaRPr>
          </a:p>
        </p:txBody>
      </p:sp>
      <p:sp>
        <p:nvSpPr>
          <p:cNvPr id="287" name="Google Shape;287;p45"/>
          <p:cNvSpPr txBox="1"/>
          <p:nvPr>
            <p:ph idx="12" type="sldNum"/>
          </p:nvPr>
        </p:nvSpPr>
        <p:spPr>
          <a:xfrm>
            <a:off x="8472303" y="4568875"/>
            <a:ext cx="360000" cy="4011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RHNTC Template Updated 062021">
  <a:themeElements>
    <a:clrScheme name="Simple Light">
      <a:dk1>
        <a:srgbClr val="21617C"/>
      </a:dk1>
      <a:lt1>
        <a:srgbClr val="FFFFFF"/>
      </a:lt1>
      <a:dk2>
        <a:srgbClr val="595959"/>
      </a:dk2>
      <a:lt2>
        <a:srgbClr val="EEEEEE"/>
      </a:lt2>
      <a:accent1>
        <a:srgbClr val="FBB040"/>
      </a:accent1>
      <a:accent2>
        <a:srgbClr val="2BAAE2"/>
      </a:accent2>
      <a:accent3>
        <a:srgbClr val="058D9E"/>
      </a:accent3>
      <a:accent4>
        <a:srgbClr val="C64A9B"/>
      </a:accent4>
      <a:accent5>
        <a:srgbClr val="EF4136"/>
      </a:accent5>
      <a:accent6>
        <a:srgbClr val="123661"/>
      </a:accent6>
      <a:hlink>
        <a:srgbClr val="1172BA"/>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