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62"/>
  </p:notesMasterIdLst>
  <p:sldIdLst>
    <p:sldId id="316" r:id="rId2"/>
    <p:sldId id="317" r:id="rId3"/>
    <p:sldId id="318" r:id="rId4"/>
    <p:sldId id="319" r:id="rId5"/>
    <p:sldId id="320" r:id="rId6"/>
    <p:sldId id="321" r:id="rId7"/>
    <p:sldId id="322" r:id="rId8"/>
    <p:sldId id="323" r:id="rId9"/>
    <p:sldId id="324" r:id="rId10"/>
    <p:sldId id="325" r:id="rId11"/>
    <p:sldId id="326" r:id="rId12"/>
    <p:sldId id="327" r:id="rId13"/>
    <p:sldId id="328" r:id="rId14"/>
    <p:sldId id="329" r:id="rId15"/>
    <p:sldId id="330" r:id="rId16"/>
    <p:sldId id="331" r:id="rId17"/>
    <p:sldId id="332" r:id="rId18"/>
    <p:sldId id="333" r:id="rId19"/>
    <p:sldId id="334" r:id="rId20"/>
    <p:sldId id="335" r:id="rId21"/>
    <p:sldId id="276" r:id="rId22"/>
    <p:sldId id="336" r:id="rId23"/>
    <p:sldId id="337" r:id="rId24"/>
    <p:sldId id="338" r:id="rId25"/>
    <p:sldId id="339" r:id="rId26"/>
    <p:sldId id="340" r:id="rId27"/>
    <p:sldId id="341" r:id="rId28"/>
    <p:sldId id="342" r:id="rId29"/>
    <p:sldId id="343" r:id="rId30"/>
    <p:sldId id="344" r:id="rId31"/>
    <p:sldId id="345" r:id="rId32"/>
    <p:sldId id="346" r:id="rId33"/>
    <p:sldId id="347" r:id="rId34"/>
    <p:sldId id="348" r:id="rId35"/>
    <p:sldId id="349" r:id="rId36"/>
    <p:sldId id="350" r:id="rId37"/>
    <p:sldId id="351" r:id="rId38"/>
    <p:sldId id="352" r:id="rId39"/>
    <p:sldId id="353" r:id="rId40"/>
    <p:sldId id="354" r:id="rId41"/>
    <p:sldId id="355" r:id="rId42"/>
    <p:sldId id="356" r:id="rId43"/>
    <p:sldId id="357" r:id="rId44"/>
    <p:sldId id="358" r:id="rId45"/>
    <p:sldId id="359" r:id="rId46"/>
    <p:sldId id="360" r:id="rId47"/>
    <p:sldId id="361" r:id="rId48"/>
    <p:sldId id="303" r:id="rId49"/>
    <p:sldId id="362" r:id="rId50"/>
    <p:sldId id="363" r:id="rId51"/>
    <p:sldId id="364" r:id="rId52"/>
    <p:sldId id="307" r:id="rId53"/>
    <p:sldId id="365" r:id="rId54"/>
    <p:sldId id="366" r:id="rId55"/>
    <p:sldId id="367" r:id="rId56"/>
    <p:sldId id="368" r:id="rId57"/>
    <p:sldId id="369" r:id="rId58"/>
    <p:sldId id="313" r:id="rId59"/>
    <p:sldId id="370" r:id="rId60"/>
    <p:sldId id="371" r:id="rId61"/>
  </p:sldIdLst>
  <p:sldSz cx="9144000" cy="5143500" type="screen16x9"/>
  <p:notesSz cx="6858000" cy="9144000"/>
  <p:embeddedFontLst>
    <p:embeddedFont>
      <p:font typeface="Calibri" panose="020F0502020204030204" pitchFamily="34" charset="0"/>
      <p:regular r:id="rId63"/>
      <p:bold r:id="rId64"/>
      <p:italic r:id="rId65"/>
      <p:boldItalic r:id="rId66"/>
    </p:embeddedFont>
    <p:embeddedFont>
      <p:font typeface="Lato"/>
      <p:regular r:id="rId67"/>
      <p:bold r:id="rId68"/>
      <p:italic r:id="rId69"/>
      <p:boldItalic r:id="rId7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pos="504">
          <p15:clr>
            <a:srgbClr val="9AA0A6"/>
          </p15:clr>
        </p15:guide>
        <p15:guide id="2" orient="horz" pos="1322">
          <p15:clr>
            <a:srgbClr val="9AA0A6"/>
          </p15:clr>
        </p15:guide>
        <p15:guide id="3" orient="horz" pos="1495">
          <p15:clr>
            <a:srgbClr val="9AA0A6"/>
          </p15:clr>
        </p15:guide>
        <p15:guide id="4" orient="horz" pos="103">
          <p15:clr>
            <a:srgbClr val="9AA0A6"/>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81" roundtripDataSignature="AMtx7mgU0mLQVtaa22t+makYdvtfzxzyO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7F9FA"/>
    <a:srgbClr val="339988"/>
    <a:srgbClr val="C94C9B"/>
    <a:srgbClr val="FF6B54"/>
    <a:srgbClr val="CC7829"/>
    <a:srgbClr val="21617C"/>
    <a:srgbClr val="093156"/>
    <a:srgbClr val="65A47B"/>
    <a:srgbClr val="91AE40"/>
    <a:srgbClr val="1A938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9BF9FC12-E589-4EC5-BD9D-D7A56ADCCAF0}">
  <a:tblStyle styleId="{9BF9FC12-E589-4EC5-BD9D-D7A56ADCCAF0}" styleName="Table_0">
    <a:wholeTbl>
      <a:tcTxStyle b="off" i="off">
        <a:font>
          <a:latin typeface="Arial"/>
          <a:ea typeface="Arial"/>
          <a:cs typeface="Arial"/>
        </a:font>
        <a:schemeClr val="dk1"/>
      </a:tcTxStyle>
      <a:tcStyle>
        <a:tcBdr>
          <a:left>
            <a:ln w="9525" cap="flat" cmpd="sng">
              <a:solidFill>
                <a:srgbClr val="000000">
                  <a:alpha val="0"/>
                </a:srgbClr>
              </a:solidFill>
              <a:prstDash val="solid"/>
              <a:round/>
              <a:headEnd type="none" w="sm" len="sm"/>
              <a:tailEnd type="none" w="sm" len="sm"/>
            </a:ln>
          </a:left>
          <a:right>
            <a:ln w="9525" cap="flat" cmpd="sng">
              <a:solidFill>
                <a:srgbClr val="000000">
                  <a:alpha val="0"/>
                </a:srgbClr>
              </a:solidFill>
              <a:prstDash val="solid"/>
              <a:round/>
              <a:headEnd type="none" w="sm" len="sm"/>
              <a:tailEnd type="none" w="sm" len="sm"/>
            </a:ln>
          </a:right>
          <a:top>
            <a:ln w="9525" cap="flat" cmpd="sng">
              <a:solidFill>
                <a:srgbClr val="000000">
                  <a:alpha val="0"/>
                </a:srgbClr>
              </a:solidFill>
              <a:prstDash val="solid"/>
              <a:round/>
              <a:headEnd type="none" w="sm" len="sm"/>
              <a:tailEnd type="none" w="sm" len="sm"/>
            </a:ln>
          </a:top>
          <a:bottom>
            <a:ln w="9525" cap="flat" cmpd="sng">
              <a:solidFill>
                <a:srgbClr val="000000">
                  <a:alpha val="0"/>
                </a:srgbClr>
              </a:solidFill>
              <a:prstDash val="solid"/>
              <a:round/>
              <a:headEnd type="none" w="sm" len="sm"/>
              <a:tailEnd type="none" w="sm" len="sm"/>
            </a:ln>
          </a:bottom>
          <a:insideH>
            <a:ln w="9525" cap="flat" cmpd="sng">
              <a:solidFill>
                <a:srgbClr val="000000">
                  <a:alpha val="0"/>
                </a:srgbClr>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fill>
          <a:solidFill>
            <a:srgbClr val="FFFFFF">
              <a:alpha val="0"/>
            </a:srgbClr>
          </a:solidFill>
        </a:fill>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inimized">
    <p:restoredLeft sz="27644" autoAdjust="0"/>
    <p:restoredTop sz="26772" autoAdjust="0"/>
  </p:normalViewPr>
  <p:slideViewPr>
    <p:cSldViewPr snapToGrid="0">
      <p:cViewPr varScale="1">
        <p:scale>
          <a:sx n="24" d="100"/>
          <a:sy n="24" d="100"/>
        </p:scale>
        <p:origin x="2040" y="28"/>
      </p:cViewPr>
      <p:guideLst>
        <p:guide pos="504"/>
        <p:guide orient="horz" pos="1322"/>
        <p:guide orient="horz" pos="1495"/>
        <p:guide orient="horz" pos="103"/>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font" Target="fonts/font1.fntdata"/><Relationship Id="rId68" Type="http://schemas.openxmlformats.org/officeDocument/2006/relationships/font" Target="fonts/font6.fntdata"/><Relationship Id="rId84"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font" Target="fonts/font4.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82"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font" Target="fonts/font3.fntdata"/><Relationship Id="rId81" Type="http://customschemas.google.com/relationships/presentationmetadata" Target="meta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font" Target="fonts/font2.fntdata"/><Relationship Id="rId69" Type="http://schemas.openxmlformats.org/officeDocument/2006/relationships/font" Target="fonts/font7.fntdata"/><Relationship Id="rId8" Type="http://schemas.openxmlformats.org/officeDocument/2006/relationships/slide" Target="slides/slide7.xml"/><Relationship Id="rId51" Type="http://schemas.openxmlformats.org/officeDocument/2006/relationships/slide" Target="slides/slide50.xml"/><Relationship Id="rId85"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font" Target="fonts/font5.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 Id="rId70" Type="http://schemas.openxmlformats.org/officeDocument/2006/relationships/font" Target="fonts/font8.fntdata"/><Relationship Id="rId83"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None/>
            </a:pPr>
            <a:r>
              <a:rPr lang="en-US" sz="1200" dirty="0" smtClean="0">
                <a:latin typeface="Calibri" panose="020F0502020204030204" pitchFamily="34" charset="0"/>
                <a:cs typeface="Calibri" panose="020F0502020204030204" pitchFamily="34" charset="0"/>
              </a:rPr>
              <a:t>Aisha</a:t>
            </a:r>
            <a:r>
              <a:rPr lang="en-US" sz="1200" baseline="0" dirty="0" smtClean="0">
                <a:latin typeface="Calibri" panose="020F0502020204030204" pitchFamily="34" charset="0"/>
                <a:cs typeface="Calibri" panose="020F0502020204030204" pitchFamily="34" charset="0"/>
              </a:rPr>
              <a:t> </a:t>
            </a:r>
            <a:r>
              <a:rPr lang="en-US" sz="1200" dirty="0" smtClean="0">
                <a:latin typeface="Calibri" panose="020F0502020204030204" pitchFamily="34" charset="0"/>
                <a:cs typeface="Calibri" panose="020F0502020204030204" pitchFamily="34" charset="0"/>
              </a:rPr>
              <a:t>Moore: Welcome to today's webinar. My name is Aisha Moore, and I am a grantee liaison with the Reproductive Health National Training Center's Teen Pregnancy Prevention program. We're recording today's webinar and the slide deck as well as the transcript will be available on the rhntc.org website within the next few days, following the webinar. So my colleague will also be chatting out the evaluation link to you all. So we want you to have it handy and ready to give your feedback because we really appreciate that you do. It's so important to us, and it's really helped us to make quality improvements in our work based on your comments. So please take a moment to open the evaluation link that gets chatted out, and you can complete your evaluation as soon as we finish the webinar. And in order to obtain a certificate of completion, you must be logged into rhntc.org when you complete the evaluation. I want to thank the Office of Population Affairs for supporting this presentation, and this content is solely the responsibility of the authors and does not necessarily represent the official views of OPA or HHS. Now let's get in today's topic, powerful brands. So in our line of work, brands can change the world, and you play a crucial role in crafting them. So in this workshop, we hope that all the TPP program directors, managers, implementation staff, will learn how to use brands in developing positive youth development programs and other products. So today you're going to learn how, when you craft a brand very carefully, you can build emotional brand loyalty and support your program recruitment, retention, and so many other things.</a:t>
            </a:r>
            <a:endParaRPr lang="en-US" sz="1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1755715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None/>
            </a:pPr>
            <a:r>
              <a:rPr lang="en-US" sz="1200" dirty="0" smtClean="0">
                <a:latin typeface="Calibri" panose="020F0502020204030204" pitchFamily="34" charset="0"/>
                <a:cs typeface="Calibri" panose="020F0502020204030204" pitchFamily="34" charset="0"/>
              </a:rPr>
              <a:t>Nicholas </a:t>
            </a:r>
            <a:r>
              <a:rPr lang="en-US" sz="1200" dirty="0" err="1" smtClean="0">
                <a:latin typeface="Calibri" panose="020F0502020204030204" pitchFamily="34" charset="0"/>
                <a:cs typeface="Calibri" panose="020F0502020204030204" pitchFamily="34" charset="0"/>
              </a:rPr>
              <a:t>Sufrinko</a:t>
            </a:r>
            <a:r>
              <a:rPr lang="en-US" sz="1200" dirty="0" smtClean="0">
                <a:latin typeface="Calibri" panose="020F0502020204030204" pitchFamily="34" charset="0"/>
                <a:cs typeface="Calibri" panose="020F0502020204030204" pitchFamily="34" charset="0"/>
              </a:rPr>
              <a:t>: So on the next slide, we'll talk about that. So with our partner's help, we recruited youth in these six counties and we held what we called the Brand Camp. And we held it over five days in a private Facebook group. And all of us, the youth and adults on this private Facebook group, we engage in activities to help set the voice, style, and values of True You Maryland. And in the end, we even picked that name, True You Maryland. And if you want to get into exactly of like how we did this, how we recruited, how we structure the activities, that will be what our first office hours is dedicated to, and we'll share some information about that office hours in the end. But for now, suffice it to say that in brand camp, everyday, youth and adults watched a short video about branding and did a short activity. Some of these activities are the same ones we're going to do today. And in the end, we created True You Maryland, an affirming sex positive brand about finding, expressing, and celebrating your true self in the rural Maryland landscape. </a:t>
            </a:r>
            <a:endParaRPr lang="en-US" sz="1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935284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None/>
            </a:pPr>
            <a:r>
              <a:rPr lang="en-US" sz="1200" dirty="0" smtClean="0">
                <a:latin typeface="Calibri" panose="020F0502020204030204" pitchFamily="34" charset="0"/>
                <a:cs typeface="Calibri" panose="020F0502020204030204" pitchFamily="34" charset="0"/>
              </a:rPr>
              <a:t>Nicholas </a:t>
            </a:r>
            <a:r>
              <a:rPr lang="en-US" sz="1200" dirty="0" err="1" smtClean="0">
                <a:latin typeface="Calibri" panose="020F0502020204030204" pitchFamily="34" charset="0"/>
                <a:cs typeface="Calibri" panose="020F0502020204030204" pitchFamily="34" charset="0"/>
              </a:rPr>
              <a:t>Sufrinko</a:t>
            </a:r>
            <a:r>
              <a:rPr lang="en-US" sz="1200" dirty="0" smtClean="0">
                <a:latin typeface="Calibri" panose="020F0502020204030204" pitchFamily="34" charset="0"/>
                <a:cs typeface="Calibri" panose="020F0502020204030204" pitchFamily="34" charset="0"/>
              </a:rPr>
              <a:t>: At the end of this process, this is what we have, the True You Maryland Brand Book. Brand books are super important. In a sense, they'll codify everything that we're going to cover today. So they'll codify the archetype you choose, they'll codify your voice, your style, your values. And if you have a new stamp staffer, you could hand over this brand book before they even start creating posters for, say, your social media campaign, or interact with youth in, say, like after hours clinic program. Now, I'll share with you some of the pages of the True You Maryland brand book just to show you what it entails. </a:t>
            </a:r>
            <a:endParaRPr lang="en-US" sz="1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0578945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None/>
            </a:pPr>
            <a:r>
              <a:rPr lang="en-US" sz="1200" dirty="0" smtClean="0">
                <a:latin typeface="Calibri" panose="020F0502020204030204" pitchFamily="34" charset="0"/>
                <a:cs typeface="Calibri" panose="020F0502020204030204" pitchFamily="34" charset="0"/>
              </a:rPr>
              <a:t>Nicholas</a:t>
            </a:r>
            <a:r>
              <a:rPr lang="en-US" sz="1200" baseline="0" dirty="0" smtClean="0">
                <a:latin typeface="Calibri" panose="020F0502020204030204" pitchFamily="34" charset="0"/>
                <a:cs typeface="Calibri" panose="020F0502020204030204" pitchFamily="34" charset="0"/>
              </a:rPr>
              <a:t> </a:t>
            </a:r>
            <a:r>
              <a:rPr lang="en-US" sz="1200" baseline="0" dirty="0" err="1" smtClean="0">
                <a:latin typeface="Calibri" panose="020F0502020204030204" pitchFamily="34" charset="0"/>
                <a:cs typeface="Calibri" panose="020F0502020204030204" pitchFamily="34" charset="0"/>
              </a:rPr>
              <a:t>Sufrinko</a:t>
            </a:r>
            <a:r>
              <a:rPr lang="en-US" sz="1200" baseline="0" dirty="0" smtClean="0">
                <a:latin typeface="Calibri" panose="020F0502020204030204" pitchFamily="34" charset="0"/>
                <a:cs typeface="Calibri" panose="020F0502020204030204" pitchFamily="34" charset="0"/>
              </a:rPr>
              <a:t>: So we begin with the obvious, that sort of top of the iceberg type of stuff. Here, we have the brand name and the logo. For True You Maryland, our logo is comprised of a thumbprint. That's meant to call both to mine, a fingerprint to sort of represent identity, but also the lines of a topographic map. That's because True You Maryland fuses, the idea of the brand of True You Maryland fuses identity and the landscape, making the case that one's identity and the landscape are one, that one's identity is in part where they live. </a:t>
            </a:r>
            <a:endParaRPr lang="en-US" sz="1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0970401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None/>
            </a:pPr>
            <a:r>
              <a:rPr lang="en-US" sz="1200" dirty="0" smtClean="0">
                <a:latin typeface="Calibri" panose="020F0502020204030204" pitchFamily="34" charset="0"/>
                <a:cs typeface="Calibri" panose="020F0502020204030204" pitchFamily="34" charset="0"/>
              </a:rPr>
              <a:t>Nicholas </a:t>
            </a:r>
            <a:r>
              <a:rPr lang="en-US" sz="1200" dirty="0" err="1" smtClean="0">
                <a:latin typeface="Calibri" panose="020F0502020204030204" pitchFamily="34" charset="0"/>
                <a:cs typeface="Calibri" panose="020F0502020204030204" pitchFamily="34" charset="0"/>
              </a:rPr>
              <a:t>Sufrinko</a:t>
            </a:r>
            <a:r>
              <a:rPr lang="en-US" sz="1200" dirty="0" smtClean="0">
                <a:latin typeface="Calibri" panose="020F0502020204030204" pitchFamily="34" charset="0"/>
                <a:cs typeface="Calibri" panose="020F0502020204030204" pitchFamily="34" charset="0"/>
              </a:rPr>
              <a:t>: So here are some of the brand traits we define for True You Maryland. With youth and brand camp, we set these traits. These four traits guide every creative decision we make, from copywriting to visuals. And they're sort of like, they exist in tension, so they're on this little star here. So for example, feel good might on its own suggest energy. Like, let's say, the drop of a rollercoaster or an outdoor concert. But when it's combined with gentle, I think a different feeling emerges, calm as it is satisfying. What does it mean to be at once feel good and gentle? That's what we're going for with True You Maryland. Similarly, elegant and natural exist in tension, right? Elegant to some might be seen as the antithesis of natural. Think the big city, no grit, no dirt. But what does it mean to be at once elegant and natural? That's where True You Maryland lives. </a:t>
            </a:r>
            <a:endParaRPr lang="en-US" sz="1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3542021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None/>
            </a:pPr>
            <a:r>
              <a:rPr lang="en-US" sz="1200" dirty="0" smtClean="0">
                <a:latin typeface="Calibri" panose="020F0502020204030204" pitchFamily="34" charset="0"/>
                <a:cs typeface="Calibri" panose="020F0502020204030204" pitchFamily="34" charset="0"/>
              </a:rPr>
              <a:t>Nicholas</a:t>
            </a:r>
            <a:r>
              <a:rPr lang="en-US" sz="1200" baseline="0" dirty="0" smtClean="0">
                <a:latin typeface="Calibri" panose="020F0502020204030204" pitchFamily="34" charset="0"/>
                <a:cs typeface="Calibri" panose="020F0502020204030204" pitchFamily="34" charset="0"/>
              </a:rPr>
              <a:t> </a:t>
            </a:r>
            <a:r>
              <a:rPr lang="en-US" sz="1200" baseline="0" dirty="0" err="1" smtClean="0">
                <a:latin typeface="Calibri" panose="020F0502020204030204" pitchFamily="34" charset="0"/>
                <a:cs typeface="Calibri" panose="020F0502020204030204" pitchFamily="34" charset="0"/>
              </a:rPr>
              <a:t>Sufrinko</a:t>
            </a:r>
            <a:r>
              <a:rPr lang="en-US" sz="1200" baseline="0" dirty="0" smtClean="0">
                <a:latin typeface="Calibri" panose="020F0502020204030204" pitchFamily="34" charset="0"/>
                <a:cs typeface="Calibri" panose="020F0502020204030204" pitchFamily="34" charset="0"/>
              </a:rPr>
              <a:t>: So we also define the color palette. This is our color scheme. It's inspired by the Maryland landscape, the rural Maryland landscape. So we have deep ocean, Maryland pine, and a few other colors, and we provide guidance on where to use each color and in what proportions to use each color.</a:t>
            </a:r>
            <a:endParaRPr lang="en-US" sz="1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234298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None/>
            </a:pPr>
            <a:r>
              <a:rPr lang="en-US" sz="1200" dirty="0" smtClean="0">
                <a:latin typeface="Calibri" panose="020F0502020204030204" pitchFamily="34" charset="0"/>
                <a:cs typeface="Calibri" panose="020F0502020204030204" pitchFamily="34" charset="0"/>
              </a:rPr>
              <a:t>Nicholas</a:t>
            </a:r>
            <a:r>
              <a:rPr lang="en-US" sz="1200" baseline="0" dirty="0" smtClean="0">
                <a:latin typeface="Calibri" panose="020F0502020204030204" pitchFamily="34" charset="0"/>
                <a:cs typeface="Calibri" panose="020F0502020204030204" pitchFamily="34" charset="0"/>
              </a:rPr>
              <a:t> </a:t>
            </a:r>
            <a:r>
              <a:rPr lang="en-US" sz="1200" baseline="0" dirty="0" err="1" smtClean="0">
                <a:latin typeface="Calibri" panose="020F0502020204030204" pitchFamily="34" charset="0"/>
                <a:cs typeface="Calibri" panose="020F0502020204030204" pitchFamily="34" charset="0"/>
              </a:rPr>
              <a:t>Sufrinko</a:t>
            </a:r>
            <a:r>
              <a:rPr lang="en-US" sz="1200" baseline="0" dirty="0" smtClean="0">
                <a:latin typeface="Calibri" panose="020F0502020204030204" pitchFamily="34" charset="0"/>
                <a:cs typeface="Calibri" panose="020F0502020204030204" pitchFamily="34" charset="0"/>
              </a:rPr>
              <a:t>: We also have some guidance on some type choices or font choices. So for example, on the next slide, we use this one with the handwritten quality to emphasize the true selves for a brand called True You Maryland.</a:t>
            </a:r>
            <a:endParaRPr lang="en-US" sz="1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6379980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None/>
            </a:pPr>
            <a:r>
              <a:rPr lang="en-US" sz="1200" dirty="0" smtClean="0">
                <a:latin typeface="Calibri" panose="020F0502020204030204" pitchFamily="34" charset="0"/>
                <a:cs typeface="Calibri" panose="020F0502020204030204" pitchFamily="34" charset="0"/>
              </a:rPr>
              <a:t>Nicholas </a:t>
            </a:r>
            <a:r>
              <a:rPr lang="en-US" sz="1200" dirty="0" err="1" smtClean="0">
                <a:latin typeface="Calibri" panose="020F0502020204030204" pitchFamily="34" charset="0"/>
                <a:cs typeface="Calibri" panose="020F0502020204030204" pitchFamily="34" charset="0"/>
              </a:rPr>
              <a:t>Sufrinko</a:t>
            </a:r>
            <a:r>
              <a:rPr lang="en-US" sz="1200" dirty="0" smtClean="0">
                <a:latin typeface="Calibri" panose="020F0502020204030204" pitchFamily="34" charset="0"/>
                <a:cs typeface="Calibri" panose="020F0502020204030204" pitchFamily="34" charset="0"/>
              </a:rPr>
              <a:t>: We also provide some information on photo treatment. So we have some guidance on selecting photos, suggesting single subject photos to enhance the intimacy between the viewer and the subject. And we also provide some instructions for a photo filter. So we give all our photos a similar treatment, making them seem like a cohesive set even though they're pooled from stock websites.</a:t>
            </a:r>
            <a:endParaRPr lang="en-US" sz="1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7179557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None/>
            </a:pPr>
            <a:r>
              <a:rPr lang="en-US" sz="1200" dirty="0" smtClean="0">
                <a:latin typeface="Calibri" panose="020F0502020204030204" pitchFamily="34" charset="0"/>
                <a:cs typeface="Calibri" panose="020F0502020204030204" pitchFamily="34" charset="0"/>
              </a:rPr>
              <a:t>Nicholas </a:t>
            </a:r>
            <a:r>
              <a:rPr lang="en-US" sz="1200" dirty="0" err="1" smtClean="0">
                <a:latin typeface="Calibri" panose="020F0502020204030204" pitchFamily="34" charset="0"/>
                <a:cs typeface="Calibri" panose="020F0502020204030204" pitchFamily="34" charset="0"/>
              </a:rPr>
              <a:t>Sufrinko</a:t>
            </a:r>
            <a:r>
              <a:rPr lang="en-US" sz="1200" dirty="0" smtClean="0">
                <a:latin typeface="Calibri" panose="020F0502020204030204" pitchFamily="34" charset="0"/>
                <a:cs typeface="Calibri" panose="020F0502020204030204" pitchFamily="34" charset="0"/>
              </a:rPr>
              <a:t>: Finally, we show how this all might be executed when it's brought together. So here we have some body positive photography filtered for a moody effect. We also have some handwritten type with custom alignment to enhance the uniqueness of handwriting. </a:t>
            </a:r>
          </a:p>
        </p:txBody>
      </p:sp>
    </p:spTree>
    <p:extLst>
      <p:ext uri="{BB962C8B-B14F-4D97-AF65-F5344CB8AC3E}">
        <p14:creationId xmlns:p14="http://schemas.microsoft.com/office/powerpoint/2010/main" val="387361489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None/>
            </a:pPr>
            <a:r>
              <a:rPr lang="en-US" sz="1200" dirty="0" smtClean="0">
                <a:latin typeface="Calibri" panose="020F0502020204030204" pitchFamily="34" charset="0"/>
                <a:cs typeface="Calibri" panose="020F0502020204030204" pitchFamily="34" charset="0"/>
              </a:rPr>
              <a:t>Nicholas</a:t>
            </a:r>
            <a:r>
              <a:rPr lang="en-US" sz="1200" baseline="0" dirty="0" smtClean="0">
                <a:latin typeface="Calibri" panose="020F0502020204030204" pitchFamily="34" charset="0"/>
                <a:cs typeface="Calibri" panose="020F0502020204030204" pitchFamily="34" charset="0"/>
              </a:rPr>
              <a:t> </a:t>
            </a:r>
            <a:r>
              <a:rPr lang="en-US" sz="1200" baseline="0" dirty="0" err="1" smtClean="0">
                <a:latin typeface="Calibri" panose="020F0502020204030204" pitchFamily="34" charset="0"/>
                <a:cs typeface="Calibri" panose="020F0502020204030204" pitchFamily="34" charset="0"/>
              </a:rPr>
              <a:t>Sufrinko</a:t>
            </a:r>
            <a:r>
              <a:rPr lang="en-US" sz="1200" baseline="0" dirty="0" smtClean="0">
                <a:latin typeface="Calibri" panose="020F0502020204030204" pitchFamily="34" charset="0"/>
                <a:cs typeface="Calibri" panose="020F0502020204030204" pitchFamily="34" charset="0"/>
              </a:rPr>
              <a:t>: Or on this next slide, we give this example. It's not only a single subject photo and handwritten type, but it also includes a background that further ties into the landscape. It has a topographic texture, echoing the lines of our logo. So all combined, this brand book helps us stay true to our brand, True You Maryland. This is... Again, this is a TPP brand, and it is our shared vision for what we look, sound and act like. But how did we get here? How did we create this brand book? That's what we're going to walk you through today. Alison.</a:t>
            </a:r>
            <a:endParaRPr lang="en-US" sz="1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75992464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None/>
            </a:pPr>
            <a:r>
              <a:rPr lang="en-US" sz="1200" dirty="0" smtClean="0">
                <a:latin typeface="Calibri" panose="020F0502020204030204" pitchFamily="34" charset="0"/>
                <a:cs typeface="Calibri" panose="020F0502020204030204" pitchFamily="34" charset="0"/>
              </a:rPr>
              <a:t>Allison</a:t>
            </a:r>
            <a:r>
              <a:rPr lang="en-US" sz="1200" baseline="0" dirty="0" smtClean="0">
                <a:latin typeface="Calibri" panose="020F0502020204030204" pitchFamily="34" charset="0"/>
                <a:cs typeface="Calibri" panose="020F0502020204030204" pitchFamily="34" charset="0"/>
              </a:rPr>
              <a:t> </a:t>
            </a:r>
            <a:r>
              <a:rPr lang="en-US" sz="1200" baseline="0" dirty="0" err="1" smtClean="0">
                <a:latin typeface="Calibri" panose="020F0502020204030204" pitchFamily="34" charset="0"/>
                <a:cs typeface="Calibri" panose="020F0502020204030204" pitchFamily="34" charset="0"/>
              </a:rPr>
              <a:t>Felsen</a:t>
            </a:r>
            <a:r>
              <a:rPr lang="en-US" sz="1200" baseline="0" dirty="0" smtClean="0">
                <a:latin typeface="Calibri" panose="020F0502020204030204" pitchFamily="34" charset="0"/>
                <a:cs typeface="Calibri" panose="020F0502020204030204" pitchFamily="34" charset="0"/>
              </a:rPr>
              <a:t>: </a:t>
            </a:r>
            <a:r>
              <a:rPr lang="en-US" sz="1200" baseline="0" dirty="0" smtClean="0">
                <a:latin typeface="Calibri" panose="020F0502020204030204" pitchFamily="34" charset="0"/>
                <a:cs typeface="Calibri" panose="020F0502020204030204" pitchFamily="34" charset="0"/>
              </a:rPr>
              <a:t>All </a:t>
            </a:r>
            <a:r>
              <a:rPr lang="en-US" sz="1200" baseline="0" dirty="0" smtClean="0">
                <a:latin typeface="Calibri" panose="020F0502020204030204" pitchFamily="34" charset="0"/>
                <a:cs typeface="Calibri" panose="020F0502020204030204" pitchFamily="34" charset="0"/>
              </a:rPr>
              <a:t>right. Thank you, Nick, for walking us through the True You Maryland branding example. Now we're going to jump into our challenge. So we're going to use it to practice branding as a group during the rest of the webinar. So here it is, our challenge. You've been hired as a brand expert for a national park that has been experiencing significant decline in visitors. Maybe it's time for a refresh to attract more people to the park, but what's the catch? Why are visitors not coming? Rumor has it that the park is home to a legendary and mysterious creature. That's right. You guessed it. Bigfoot seems to have taken up residents in this park. In fact, sightings have increased 3000% since the pandemic began. And while the hunt for Bigfoot has been going on since the 1950s, it's not something that necessarily attracts crowds of people. Our challenge is to rebrand the park to welcome a new generation of millennial and Gen Z visitors. Of course, using the brand, we'll have to address our friend, Bigfoot, in some ways. So we have chosen to do this branding exercise outside of our field to help you stretch your creative muscles and so we're not overthinking our answers by trying to align them with your individual projects. We hope that going through these steps to rebrand a national park, you'll feel comfortable enough to apply them to your TPP projects. We'll even be able to later... We'll be available later for some office hours and TA to really help you dig into the branding process. By the end of our session, you'll have some new skills to add to your branding toolkit and get to play in the process. </a:t>
            </a:r>
            <a:endParaRPr lang="en-US" sz="1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6655488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None/>
            </a:pPr>
            <a:r>
              <a:rPr lang="en-US" sz="1200" dirty="0" smtClean="0">
                <a:latin typeface="Calibri" panose="020F0502020204030204" pitchFamily="34" charset="0"/>
                <a:cs typeface="Calibri" panose="020F0502020204030204" pitchFamily="34" charset="0"/>
              </a:rPr>
              <a:t>Aisha</a:t>
            </a:r>
            <a:r>
              <a:rPr lang="en-US" sz="1200" baseline="0" dirty="0" smtClean="0">
                <a:latin typeface="Calibri" panose="020F0502020204030204" pitchFamily="34" charset="0"/>
                <a:cs typeface="Calibri" panose="020F0502020204030204" pitchFamily="34" charset="0"/>
              </a:rPr>
              <a:t> Moore: </a:t>
            </a:r>
            <a:r>
              <a:rPr lang="en-US" sz="1200" dirty="0" smtClean="0">
                <a:latin typeface="Calibri" panose="020F0502020204030204" pitchFamily="34" charset="0"/>
                <a:cs typeface="Calibri" panose="020F0502020204030204" pitchFamily="34" charset="0"/>
              </a:rPr>
              <a:t>So now I will turn it over to Nicholas </a:t>
            </a:r>
            <a:r>
              <a:rPr lang="en-US" sz="1200" dirty="0" err="1" smtClean="0">
                <a:latin typeface="Calibri" panose="020F0502020204030204" pitchFamily="34" charset="0"/>
                <a:cs typeface="Calibri" panose="020F0502020204030204" pitchFamily="34" charset="0"/>
              </a:rPr>
              <a:t>Sufrinko</a:t>
            </a:r>
            <a:r>
              <a:rPr lang="en-US" sz="1200" dirty="0" smtClean="0">
                <a:latin typeface="Calibri" panose="020F0502020204030204" pitchFamily="34" charset="0"/>
                <a:cs typeface="Calibri" panose="020F0502020204030204" pitchFamily="34" charset="0"/>
              </a:rPr>
              <a:t>, Creative Director and Product Design Manager for Healthy Teen Network, and Allison </a:t>
            </a:r>
            <a:r>
              <a:rPr lang="en-US" sz="1200" dirty="0" err="1" smtClean="0">
                <a:latin typeface="Calibri" panose="020F0502020204030204" pitchFamily="34" charset="0"/>
                <a:cs typeface="Calibri" panose="020F0502020204030204" pitchFamily="34" charset="0"/>
              </a:rPr>
              <a:t>Felsen</a:t>
            </a:r>
            <a:r>
              <a:rPr lang="en-US" sz="1200" dirty="0" smtClean="0">
                <a:latin typeface="Calibri" panose="020F0502020204030204" pitchFamily="34" charset="0"/>
                <a:cs typeface="Calibri" panose="020F0502020204030204" pitchFamily="34" charset="0"/>
              </a:rPr>
              <a:t>, Communications Manager at Healthy Teen Network.</a:t>
            </a:r>
          </a:p>
          <a:p>
            <a:pPr marL="0" indent="0">
              <a:buNone/>
            </a:pPr>
            <a:endParaRPr lang="en-US" sz="1200" dirty="0" smtClean="0">
              <a:latin typeface="Calibri" panose="020F0502020204030204" pitchFamily="34" charset="0"/>
              <a:cs typeface="Calibri" panose="020F0502020204030204" pitchFamily="34" charset="0"/>
            </a:endParaRPr>
          </a:p>
          <a:p>
            <a:pPr marL="0" indent="0">
              <a:buNone/>
            </a:pPr>
            <a:r>
              <a:rPr lang="en-US" sz="1200" dirty="0" smtClean="0">
                <a:latin typeface="Calibri" panose="020F0502020204030204" pitchFamily="34" charset="0"/>
                <a:cs typeface="Calibri" panose="020F0502020204030204" pitchFamily="34" charset="0"/>
              </a:rPr>
              <a:t>Nicholas </a:t>
            </a:r>
            <a:r>
              <a:rPr lang="en-US" sz="1200" dirty="0" err="1" smtClean="0">
                <a:latin typeface="Calibri" panose="020F0502020204030204" pitchFamily="34" charset="0"/>
                <a:cs typeface="Calibri" panose="020F0502020204030204" pitchFamily="34" charset="0"/>
              </a:rPr>
              <a:t>Sufrinko</a:t>
            </a:r>
            <a:r>
              <a:rPr lang="en-US" sz="1200" dirty="0" smtClean="0">
                <a:latin typeface="Calibri" panose="020F0502020204030204" pitchFamily="34" charset="0"/>
                <a:cs typeface="Calibri" panose="020F0502020204030204" pitchFamily="34" charset="0"/>
              </a:rPr>
              <a:t>: Thanks, Aisha. So, hello, everyone. Thank you for joining us today for Brand Building for Change in Your Community. We're going to get started. I'm Nick. I use he/him pronouns.</a:t>
            </a:r>
          </a:p>
          <a:p>
            <a:pPr marL="0" indent="0">
              <a:buNone/>
            </a:pPr>
            <a:endParaRPr lang="en-US" sz="1200" dirty="0" smtClean="0">
              <a:latin typeface="Calibri" panose="020F0502020204030204" pitchFamily="34" charset="0"/>
              <a:cs typeface="Calibri" panose="020F0502020204030204" pitchFamily="34" charset="0"/>
            </a:endParaRPr>
          </a:p>
          <a:p>
            <a:pPr marL="0" indent="0">
              <a:buNone/>
            </a:pPr>
            <a:r>
              <a:rPr lang="en-US" sz="1200" dirty="0" smtClean="0">
                <a:latin typeface="Calibri" panose="020F0502020204030204" pitchFamily="34" charset="0"/>
                <a:cs typeface="Calibri" panose="020F0502020204030204" pitchFamily="34" charset="0"/>
              </a:rPr>
              <a:t>Allison </a:t>
            </a:r>
            <a:r>
              <a:rPr lang="en-US" sz="1200" dirty="0" err="1" smtClean="0">
                <a:latin typeface="Calibri" panose="020F0502020204030204" pitchFamily="34" charset="0"/>
                <a:cs typeface="Calibri" panose="020F0502020204030204" pitchFamily="34" charset="0"/>
              </a:rPr>
              <a:t>Felsen</a:t>
            </a:r>
            <a:r>
              <a:rPr lang="en-US" sz="1200" dirty="0" smtClean="0">
                <a:latin typeface="Calibri" panose="020F0502020204030204" pitchFamily="34" charset="0"/>
                <a:cs typeface="Calibri" panose="020F0502020204030204" pitchFamily="34" charset="0"/>
              </a:rPr>
              <a:t>: And I'm Allison. I use she/her pronouns.</a:t>
            </a:r>
          </a:p>
          <a:p>
            <a:pPr marL="0" indent="0">
              <a:buNone/>
            </a:pPr>
            <a:endParaRPr lang="en-US" sz="1200" dirty="0" smtClean="0">
              <a:latin typeface="Calibri" panose="020F0502020204030204" pitchFamily="34" charset="0"/>
              <a:cs typeface="Calibri" panose="020F0502020204030204" pitchFamily="34" charset="0"/>
            </a:endParaRPr>
          </a:p>
          <a:p>
            <a:pPr marL="0" indent="0">
              <a:buNone/>
            </a:pPr>
            <a:r>
              <a:rPr lang="en-US" sz="1200" dirty="0" smtClean="0">
                <a:latin typeface="Calibri" panose="020F0502020204030204" pitchFamily="34" charset="0"/>
                <a:cs typeface="Calibri" panose="020F0502020204030204" pitchFamily="34" charset="0"/>
              </a:rPr>
              <a:t>Nicholas </a:t>
            </a:r>
            <a:r>
              <a:rPr lang="en-US" sz="1200" dirty="0" err="1" smtClean="0">
                <a:latin typeface="Calibri" panose="020F0502020204030204" pitchFamily="34" charset="0"/>
                <a:cs typeface="Calibri" panose="020F0502020204030204" pitchFamily="34" charset="0"/>
              </a:rPr>
              <a:t>Sufrinko</a:t>
            </a:r>
            <a:r>
              <a:rPr lang="en-US" sz="1200" dirty="0" smtClean="0">
                <a:latin typeface="Calibri" panose="020F0502020204030204" pitchFamily="34" charset="0"/>
                <a:cs typeface="Calibri" panose="020F0502020204030204" pitchFamily="34" charset="0"/>
              </a:rPr>
              <a:t>: And Allison and I have worked on a lot of projects over the years at Healthy Teen Network, and a lot of these projects involved branding. So I'm going to give you a sneak peek of one of those projects today before we get into more of the meat of the presentation. And we hope that you'll be able to use these branding strategies on your TPP projects too. In fact, the project I'm going to talk about was a TPP project. So we're going to do a quick overview of branding today, but we'll also be talking about office hours and TA opportunities later in the webinar where we can really dive a little deeper into your specific projects and needs</a:t>
            </a:r>
            <a:r>
              <a:rPr lang="en-US" sz="1200" dirty="0" smtClean="0">
                <a:latin typeface="Calibri" panose="020F0502020204030204" pitchFamily="34" charset="0"/>
                <a:cs typeface="Calibri" panose="020F0502020204030204" pitchFamily="34" charset="0"/>
              </a:rPr>
              <a:t>.</a:t>
            </a:r>
            <a:endParaRPr lang="en-US" sz="1200" dirty="0" smtClean="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52025611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None/>
            </a:pPr>
            <a:r>
              <a:rPr lang="en-US" sz="1200" dirty="0" smtClean="0">
                <a:latin typeface="Calibri" panose="020F0502020204030204" pitchFamily="34" charset="0"/>
                <a:cs typeface="Calibri" panose="020F0502020204030204" pitchFamily="34" charset="0"/>
              </a:rPr>
              <a:t>Allison</a:t>
            </a:r>
            <a:r>
              <a:rPr lang="en-US" sz="1200" baseline="0" dirty="0" smtClean="0">
                <a:latin typeface="Calibri" panose="020F0502020204030204" pitchFamily="34" charset="0"/>
                <a:cs typeface="Calibri" panose="020F0502020204030204" pitchFamily="34" charset="0"/>
              </a:rPr>
              <a:t> </a:t>
            </a:r>
            <a:r>
              <a:rPr lang="en-US" sz="1200" baseline="0" dirty="0" err="1" smtClean="0">
                <a:latin typeface="Calibri" panose="020F0502020204030204" pitchFamily="34" charset="0"/>
                <a:cs typeface="Calibri" panose="020F0502020204030204" pitchFamily="34" charset="0"/>
              </a:rPr>
              <a:t>Felsen</a:t>
            </a:r>
            <a:r>
              <a:rPr lang="en-US" sz="1200" baseline="0" dirty="0" smtClean="0">
                <a:latin typeface="Calibri" panose="020F0502020204030204" pitchFamily="34" charset="0"/>
                <a:cs typeface="Calibri" panose="020F0502020204030204" pitchFamily="34" charset="0"/>
              </a:rPr>
              <a:t>: So to begin to tackle this branding challenge, we're going to talk about personas. </a:t>
            </a:r>
            <a:endParaRPr lang="en-US" sz="1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06625624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4"/>
        <p:cNvGrpSpPr/>
        <p:nvPr/>
      </p:nvGrpSpPr>
      <p:grpSpPr>
        <a:xfrm>
          <a:off x="0" y="0"/>
          <a:ext cx="0" cy="0"/>
          <a:chOff x="0" y="0"/>
          <a:chExt cx="0" cy="0"/>
        </a:xfrm>
      </p:grpSpPr>
      <p:sp>
        <p:nvSpPr>
          <p:cNvPr id="795" name="Google Shape;795;p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96" name="Google Shape;796;p2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None/>
            </a:pPr>
            <a:r>
              <a:rPr lang="en-US" sz="1200" dirty="0" smtClean="0">
                <a:solidFill>
                  <a:schemeClr val="dk1"/>
                </a:solidFill>
                <a:latin typeface="Calibri" panose="020F0502020204030204" pitchFamily="34" charset="0"/>
                <a:cs typeface="Calibri" panose="020F0502020204030204" pitchFamily="34" charset="0"/>
              </a:rPr>
              <a:t>Allison</a:t>
            </a:r>
            <a:r>
              <a:rPr lang="en-US" sz="1200" baseline="0" dirty="0" smtClean="0">
                <a:solidFill>
                  <a:schemeClr val="dk1"/>
                </a:solidFill>
                <a:latin typeface="Calibri" panose="020F0502020204030204" pitchFamily="34" charset="0"/>
                <a:cs typeface="Calibri" panose="020F0502020204030204" pitchFamily="34" charset="0"/>
              </a:rPr>
              <a:t> </a:t>
            </a:r>
            <a:r>
              <a:rPr lang="en-US" sz="1200" baseline="0" dirty="0" err="1" smtClean="0">
                <a:solidFill>
                  <a:schemeClr val="dk1"/>
                </a:solidFill>
                <a:latin typeface="Calibri" panose="020F0502020204030204" pitchFamily="34" charset="0"/>
                <a:cs typeface="Calibri" panose="020F0502020204030204" pitchFamily="34" charset="0"/>
              </a:rPr>
              <a:t>Felsen</a:t>
            </a:r>
            <a:r>
              <a:rPr lang="en-US" sz="1200" baseline="0" dirty="0" smtClean="0">
                <a:solidFill>
                  <a:schemeClr val="dk1"/>
                </a:solidFill>
                <a:latin typeface="Calibri" panose="020F0502020204030204" pitchFamily="34" charset="0"/>
                <a:cs typeface="Calibri" panose="020F0502020204030204" pitchFamily="34" charset="0"/>
              </a:rPr>
              <a:t>: So this is the first step in your branding process. A persona is an imaginary character made up of personality traits, attitudes, and values that you create based on the audience you're trying to reach.</a:t>
            </a:r>
            <a:endParaRPr dirty="0">
              <a:latin typeface="Calibri" panose="020F0502020204030204" pitchFamily="34" charset="0"/>
              <a:cs typeface="Calibri" panose="020F0502020204030204"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200" dirty="0" smtClean="0">
                <a:latin typeface="Calibri" panose="020F0502020204030204" pitchFamily="34" charset="0"/>
                <a:cs typeface="Calibri" panose="020F0502020204030204" pitchFamily="34" charset="0"/>
              </a:rPr>
              <a:t>Allison </a:t>
            </a:r>
            <a:r>
              <a:rPr lang="en-US" sz="1200" dirty="0" err="1" smtClean="0">
                <a:latin typeface="Calibri" panose="020F0502020204030204" pitchFamily="34" charset="0"/>
                <a:cs typeface="Calibri" panose="020F0502020204030204" pitchFamily="34" charset="0"/>
              </a:rPr>
              <a:t>Felsen</a:t>
            </a:r>
            <a:r>
              <a:rPr lang="en-US" sz="1200" dirty="0" smtClean="0">
                <a:latin typeface="Calibri" panose="020F0502020204030204" pitchFamily="34" charset="0"/>
                <a:cs typeface="Calibri" panose="020F0502020204030204" pitchFamily="34" charset="0"/>
              </a:rPr>
              <a:t>: So why craft a persona? You will identify who you want to reach, you narrow your target audience, and you see what your audience has in common. So rather than creating a single person, we are looking to craft a fictional profile that represents a group of similar people in our audience.</a:t>
            </a:r>
            <a:endParaRPr lang="en-US" sz="1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58272522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None/>
            </a:pPr>
            <a:r>
              <a:rPr lang="en-US" sz="1200" dirty="0" smtClean="0">
                <a:latin typeface="Calibri" panose="020F0502020204030204" pitchFamily="34" charset="0"/>
                <a:cs typeface="Calibri" panose="020F0502020204030204" pitchFamily="34" charset="0"/>
              </a:rPr>
              <a:t>Allison</a:t>
            </a:r>
            <a:r>
              <a:rPr lang="en-US" sz="1200" baseline="0" dirty="0" smtClean="0">
                <a:latin typeface="Calibri" panose="020F0502020204030204" pitchFamily="34" charset="0"/>
                <a:cs typeface="Calibri" panose="020F0502020204030204" pitchFamily="34" charset="0"/>
              </a:rPr>
              <a:t> </a:t>
            </a:r>
            <a:r>
              <a:rPr lang="en-US" sz="1200" baseline="0" dirty="0" err="1" smtClean="0">
                <a:latin typeface="Calibri" panose="020F0502020204030204" pitchFamily="34" charset="0"/>
                <a:cs typeface="Calibri" panose="020F0502020204030204" pitchFamily="34" charset="0"/>
              </a:rPr>
              <a:t>Felsen</a:t>
            </a:r>
            <a:r>
              <a:rPr lang="en-US" sz="1200" baseline="0" dirty="0" smtClean="0">
                <a:latin typeface="Calibri" panose="020F0502020204030204" pitchFamily="34" charset="0"/>
                <a:cs typeface="Calibri" panose="020F0502020204030204" pitchFamily="34" charset="0"/>
              </a:rPr>
              <a:t>: So to get our creative juices going for dreaming up some fictional personas for our park visitors, we're going to show you a couple of examples that the youth came up for True You Maryland during their brand camp. We asked them to think about a type of young people that they wanted to reach, and these were their personas.</a:t>
            </a:r>
            <a:endParaRPr lang="en-US" sz="1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7821422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None/>
            </a:pPr>
            <a:r>
              <a:rPr lang="en-US" sz="1200" dirty="0" smtClean="0">
                <a:latin typeface="Calibri" panose="020F0502020204030204" pitchFamily="34" charset="0"/>
                <a:cs typeface="Calibri" panose="020F0502020204030204" pitchFamily="34" charset="0"/>
              </a:rPr>
              <a:t>Allison</a:t>
            </a:r>
            <a:r>
              <a:rPr lang="en-US" sz="1200" baseline="0" dirty="0" smtClean="0">
                <a:latin typeface="Calibri" panose="020F0502020204030204" pitchFamily="34" charset="0"/>
                <a:cs typeface="Calibri" panose="020F0502020204030204" pitchFamily="34" charset="0"/>
              </a:rPr>
              <a:t> </a:t>
            </a:r>
            <a:r>
              <a:rPr lang="en-US" sz="1200" baseline="0" dirty="0" err="1" smtClean="0">
                <a:latin typeface="Calibri" panose="020F0502020204030204" pitchFamily="34" charset="0"/>
                <a:cs typeface="Calibri" panose="020F0502020204030204" pitchFamily="34" charset="0"/>
              </a:rPr>
              <a:t>Felsen</a:t>
            </a:r>
            <a:r>
              <a:rPr lang="en-US" sz="1200" baseline="0" dirty="0" smtClean="0">
                <a:latin typeface="Calibri" panose="020F0502020204030204" pitchFamily="34" charset="0"/>
                <a:cs typeface="Calibri" panose="020F0502020204030204" pitchFamily="34" charset="0"/>
              </a:rPr>
              <a:t>: So the first one we have is Daniel. He's 17 years old, and only knows what he's been taught in health class. This will be a learning experience for him to be involved in True You Maryland, and he'll be able to talk about things he might not be able to with others. Let's check out one more example before we dig deeper into creating personas for our challenge.</a:t>
            </a:r>
            <a:endParaRPr lang="en-US" sz="1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3499332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None/>
            </a:pPr>
            <a:r>
              <a:rPr lang="en-US" sz="1200" dirty="0" smtClean="0">
                <a:latin typeface="Calibri" panose="020F0502020204030204" pitchFamily="34" charset="0"/>
                <a:cs typeface="Calibri" panose="020F0502020204030204" pitchFamily="34" charset="0"/>
              </a:rPr>
              <a:t>Allison</a:t>
            </a:r>
            <a:r>
              <a:rPr lang="en-US" sz="1200" baseline="0" dirty="0" smtClean="0">
                <a:latin typeface="Calibri" panose="020F0502020204030204" pitchFamily="34" charset="0"/>
                <a:cs typeface="Calibri" panose="020F0502020204030204" pitchFamily="34" charset="0"/>
              </a:rPr>
              <a:t> </a:t>
            </a:r>
            <a:r>
              <a:rPr lang="en-US" sz="1200" baseline="0" dirty="0" err="1" smtClean="0">
                <a:latin typeface="Calibri" panose="020F0502020204030204" pitchFamily="34" charset="0"/>
                <a:cs typeface="Calibri" panose="020F0502020204030204" pitchFamily="34" charset="0"/>
              </a:rPr>
              <a:t>Felsen</a:t>
            </a:r>
            <a:r>
              <a:rPr lang="en-US" sz="1200" baseline="0" dirty="0" smtClean="0">
                <a:latin typeface="Calibri" panose="020F0502020204030204" pitchFamily="34" charset="0"/>
                <a:cs typeface="Calibri" panose="020F0502020204030204" pitchFamily="34" charset="0"/>
              </a:rPr>
              <a:t>: So our next example is Layla. She's 16 years old and grew up with a strong religious background, and her sex education consists of learning about abstinence. Layla is looking for a trustworthy and reliable brand, hears good things from others who have sought out advice through this outlet. So the brand campers came up with these two personality types that they wanted to sort of encompass their buckets for their audience. So these personas can help us get inside the head of the people that we want to reach with our brand. That way, when we think about how to reach our audience on a more personal level to deliver messages, that will make a difference to them.</a:t>
            </a:r>
            <a:endParaRPr lang="en-US" sz="1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93456617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None/>
            </a:pPr>
            <a:r>
              <a:rPr lang="en-US" sz="1200" dirty="0" smtClean="0">
                <a:latin typeface="Calibri" panose="020F0502020204030204" pitchFamily="34" charset="0"/>
                <a:cs typeface="Calibri" panose="020F0502020204030204" pitchFamily="34" charset="0"/>
              </a:rPr>
              <a:t>Allison</a:t>
            </a:r>
            <a:r>
              <a:rPr lang="en-US" sz="1200" baseline="0" dirty="0" smtClean="0">
                <a:latin typeface="Calibri" panose="020F0502020204030204" pitchFamily="34" charset="0"/>
                <a:cs typeface="Calibri" panose="020F0502020204030204" pitchFamily="34" charset="0"/>
              </a:rPr>
              <a:t> </a:t>
            </a:r>
            <a:r>
              <a:rPr lang="en-US" sz="1200" baseline="0" dirty="0" err="1" smtClean="0">
                <a:latin typeface="Calibri" panose="020F0502020204030204" pitchFamily="34" charset="0"/>
                <a:cs typeface="Calibri" panose="020F0502020204030204" pitchFamily="34" charset="0"/>
              </a:rPr>
              <a:t>Felsen</a:t>
            </a:r>
            <a:r>
              <a:rPr lang="en-US" sz="1200" baseline="0" dirty="0" smtClean="0">
                <a:latin typeface="Calibri" panose="020F0502020204030204" pitchFamily="34" charset="0"/>
                <a:cs typeface="Calibri" panose="020F0502020204030204" pitchFamily="34" charset="0"/>
              </a:rPr>
              <a:t>: Now that we've seen a few examples from True You Maryland, let's create a persona for a fictional national park. Okay, so let's build a persona. First, let's think about the audience our park wants to reach. It's the millennials and Gen Z-</a:t>
            </a:r>
            <a:r>
              <a:rPr lang="en-US" sz="1200" baseline="0" dirty="0" err="1" smtClean="0">
                <a:latin typeface="Calibri" panose="020F0502020204030204" pitchFamily="34" charset="0"/>
                <a:cs typeface="Calibri" panose="020F0502020204030204" pitchFamily="34" charset="0"/>
              </a:rPr>
              <a:t>ers</a:t>
            </a:r>
            <a:r>
              <a:rPr lang="en-US" sz="1200" baseline="0" dirty="0" smtClean="0">
                <a:latin typeface="Calibri" panose="020F0502020204030204" pitchFamily="34" charset="0"/>
                <a:cs typeface="Calibri" panose="020F0502020204030204" pitchFamily="34" charset="0"/>
              </a:rPr>
              <a:t>. Let's give our visitor a name and an age. Share your names in the chat. Any name. We've got Lindsay, Lucy, 35. Sandra. Nick, any of these striking your fancy?</a:t>
            </a:r>
          </a:p>
          <a:p>
            <a:pPr marL="0" indent="0">
              <a:buNone/>
            </a:pPr>
            <a:endParaRPr lang="en-US" sz="1200" baseline="0" dirty="0" smtClean="0">
              <a:latin typeface="Calibri" panose="020F0502020204030204" pitchFamily="34" charset="0"/>
              <a:cs typeface="Calibri" panose="020F0502020204030204" pitchFamily="34" charset="0"/>
            </a:endParaRPr>
          </a:p>
          <a:p>
            <a:pPr marL="0" indent="0">
              <a:buNone/>
            </a:pPr>
            <a:r>
              <a:rPr lang="en-US" sz="1200" baseline="0" dirty="0" smtClean="0">
                <a:latin typeface="Calibri" panose="020F0502020204030204" pitchFamily="34" charset="0"/>
                <a:cs typeface="Calibri" panose="020F0502020204030204" pitchFamily="34" charset="0"/>
              </a:rPr>
              <a:t>Nicholas </a:t>
            </a:r>
            <a:r>
              <a:rPr lang="en-US" sz="1200" baseline="0" dirty="0" err="1" smtClean="0">
                <a:latin typeface="Calibri" panose="020F0502020204030204" pitchFamily="34" charset="0"/>
                <a:cs typeface="Calibri" panose="020F0502020204030204" pitchFamily="34" charset="0"/>
              </a:rPr>
              <a:t>Sufrinko</a:t>
            </a:r>
            <a:r>
              <a:rPr lang="en-US" sz="1200" baseline="0" dirty="0" smtClean="0">
                <a:latin typeface="Calibri" panose="020F0502020204030204" pitchFamily="34" charset="0"/>
                <a:cs typeface="Calibri" panose="020F0502020204030204" pitchFamily="34" charset="0"/>
              </a:rPr>
              <a:t>: I mean, they all are.</a:t>
            </a:r>
          </a:p>
          <a:p>
            <a:pPr marL="0" indent="0">
              <a:buNone/>
            </a:pPr>
            <a:endParaRPr lang="en-US" sz="1200" baseline="0" dirty="0" smtClean="0">
              <a:latin typeface="Calibri" panose="020F0502020204030204" pitchFamily="34" charset="0"/>
              <a:cs typeface="Calibri" panose="020F0502020204030204" pitchFamily="34" charset="0"/>
            </a:endParaRPr>
          </a:p>
          <a:p>
            <a:pPr marL="0" indent="0">
              <a:buNone/>
            </a:pPr>
            <a:r>
              <a:rPr lang="en-US" sz="1200" baseline="0" dirty="0" smtClean="0">
                <a:latin typeface="Calibri" panose="020F0502020204030204" pitchFamily="34" charset="0"/>
                <a:cs typeface="Calibri" panose="020F0502020204030204" pitchFamily="34" charset="0"/>
              </a:rPr>
              <a:t>Allison </a:t>
            </a:r>
            <a:r>
              <a:rPr lang="en-US" sz="1200" baseline="0" dirty="0" err="1" smtClean="0">
                <a:latin typeface="Calibri" panose="020F0502020204030204" pitchFamily="34" charset="0"/>
                <a:cs typeface="Calibri" panose="020F0502020204030204" pitchFamily="34" charset="0"/>
              </a:rPr>
              <a:t>Felsen</a:t>
            </a:r>
            <a:r>
              <a:rPr lang="en-US" sz="1200" baseline="0" dirty="0" smtClean="0">
                <a:latin typeface="Calibri" panose="020F0502020204030204" pitchFamily="34" charset="0"/>
                <a:cs typeface="Calibri" panose="020F0502020204030204" pitchFamily="34" charset="0"/>
              </a:rPr>
              <a:t>: Kind of. Winona, I love it.</a:t>
            </a:r>
          </a:p>
          <a:p>
            <a:pPr marL="0" indent="0">
              <a:buNone/>
            </a:pPr>
            <a:endParaRPr lang="en-US" sz="1200" baseline="0" dirty="0" smtClean="0">
              <a:latin typeface="Calibri" panose="020F0502020204030204" pitchFamily="34" charset="0"/>
              <a:cs typeface="Calibri" panose="020F0502020204030204" pitchFamily="34" charset="0"/>
            </a:endParaRPr>
          </a:p>
          <a:p>
            <a:pPr marL="0" indent="0">
              <a:buNone/>
            </a:pPr>
            <a:r>
              <a:rPr lang="en-US" sz="1200" baseline="0" dirty="0" smtClean="0">
                <a:latin typeface="Calibri" panose="020F0502020204030204" pitchFamily="34" charset="0"/>
                <a:cs typeface="Calibri" panose="020F0502020204030204" pitchFamily="34" charset="0"/>
              </a:rPr>
              <a:t>Nicholas </a:t>
            </a:r>
            <a:r>
              <a:rPr lang="en-US" sz="1200" baseline="0" dirty="0" err="1" smtClean="0">
                <a:latin typeface="Calibri" panose="020F0502020204030204" pitchFamily="34" charset="0"/>
                <a:cs typeface="Calibri" panose="020F0502020204030204" pitchFamily="34" charset="0"/>
              </a:rPr>
              <a:t>Sufrinko</a:t>
            </a:r>
            <a:r>
              <a:rPr lang="en-US" sz="1200" baseline="0" dirty="0" smtClean="0">
                <a:latin typeface="Calibri" panose="020F0502020204030204" pitchFamily="34" charset="0"/>
                <a:cs typeface="Calibri" panose="020F0502020204030204" pitchFamily="34" charset="0"/>
              </a:rPr>
              <a:t>: Is Winona our persona?</a:t>
            </a:r>
          </a:p>
          <a:p>
            <a:pPr marL="0" indent="0">
              <a:buNone/>
            </a:pPr>
            <a:endParaRPr lang="en-US" sz="1200" baseline="0" dirty="0" smtClean="0">
              <a:latin typeface="Calibri" panose="020F0502020204030204" pitchFamily="34" charset="0"/>
              <a:cs typeface="Calibri" panose="020F0502020204030204" pitchFamily="34" charset="0"/>
            </a:endParaRPr>
          </a:p>
          <a:p>
            <a:pPr marL="0" indent="0">
              <a:buNone/>
            </a:pPr>
            <a:r>
              <a:rPr lang="en-US" sz="1200" baseline="0" dirty="0" smtClean="0">
                <a:latin typeface="Calibri" panose="020F0502020204030204" pitchFamily="34" charset="0"/>
                <a:cs typeface="Calibri" panose="020F0502020204030204" pitchFamily="34" charset="0"/>
              </a:rPr>
              <a:t>Allison </a:t>
            </a:r>
            <a:r>
              <a:rPr lang="en-US" sz="1200" baseline="0" dirty="0" err="1" smtClean="0">
                <a:latin typeface="Calibri" panose="020F0502020204030204" pitchFamily="34" charset="0"/>
                <a:cs typeface="Calibri" panose="020F0502020204030204" pitchFamily="34" charset="0"/>
              </a:rPr>
              <a:t>Felsen</a:t>
            </a:r>
            <a:r>
              <a:rPr lang="en-US" sz="1200" baseline="0" dirty="0" smtClean="0">
                <a:latin typeface="Calibri" panose="020F0502020204030204" pitchFamily="34" charset="0"/>
                <a:cs typeface="Calibri" panose="020F0502020204030204" pitchFamily="34" charset="0"/>
              </a:rPr>
              <a:t>: I think so. Winona, 26. Let's go with Winona. I do love a good callback name. All right, so we're going to go the Winona.</a:t>
            </a:r>
          </a:p>
          <a:p>
            <a:pPr marL="0" indent="0">
              <a:buNone/>
            </a:pPr>
            <a:endParaRPr lang="en-US" sz="1200" baseline="0" dirty="0" smtClean="0">
              <a:latin typeface="Calibri" panose="020F0502020204030204" pitchFamily="34" charset="0"/>
              <a:cs typeface="Calibri" panose="020F0502020204030204" pitchFamily="34" charset="0"/>
            </a:endParaRPr>
          </a:p>
          <a:p>
            <a:pPr marL="0" indent="0">
              <a:buNone/>
            </a:pPr>
            <a:r>
              <a:rPr lang="en-US" sz="1200" baseline="0" dirty="0" smtClean="0">
                <a:latin typeface="Calibri" panose="020F0502020204030204" pitchFamily="34" charset="0"/>
                <a:cs typeface="Calibri" panose="020F0502020204030204" pitchFamily="34" charset="0"/>
              </a:rPr>
              <a:t>Nicholas </a:t>
            </a:r>
            <a:r>
              <a:rPr lang="en-US" sz="1200" baseline="0" dirty="0" err="1" smtClean="0">
                <a:latin typeface="Calibri" panose="020F0502020204030204" pitchFamily="34" charset="0"/>
                <a:cs typeface="Calibri" panose="020F0502020204030204" pitchFamily="34" charset="0"/>
              </a:rPr>
              <a:t>Sufrinko</a:t>
            </a:r>
            <a:r>
              <a:rPr lang="en-US" sz="1200" baseline="0" dirty="0" smtClean="0">
                <a:latin typeface="Calibri" panose="020F0502020204030204" pitchFamily="34" charset="0"/>
                <a:cs typeface="Calibri" panose="020F0502020204030204" pitchFamily="34" charset="0"/>
              </a:rPr>
              <a:t>: Thank you, Harmony.</a:t>
            </a:r>
          </a:p>
          <a:p>
            <a:pPr marL="0" indent="0">
              <a:buNone/>
            </a:pPr>
            <a:endParaRPr lang="en-US" sz="1200" baseline="0" dirty="0" smtClean="0">
              <a:latin typeface="Calibri" panose="020F0502020204030204" pitchFamily="34" charset="0"/>
              <a:cs typeface="Calibri" panose="020F0502020204030204" pitchFamily="34" charset="0"/>
            </a:endParaRPr>
          </a:p>
          <a:p>
            <a:pPr marL="0" indent="0">
              <a:buNone/>
            </a:pPr>
            <a:r>
              <a:rPr lang="en-US" sz="1200" baseline="0" dirty="0" smtClean="0">
                <a:latin typeface="Calibri" panose="020F0502020204030204" pitchFamily="34" charset="0"/>
                <a:cs typeface="Calibri" panose="020F0502020204030204" pitchFamily="34" charset="0"/>
              </a:rPr>
              <a:t>Allison </a:t>
            </a:r>
            <a:r>
              <a:rPr lang="en-US" sz="1200" baseline="0" dirty="0" err="1" smtClean="0">
                <a:latin typeface="Calibri" panose="020F0502020204030204" pitchFamily="34" charset="0"/>
                <a:cs typeface="Calibri" panose="020F0502020204030204" pitchFamily="34" charset="0"/>
              </a:rPr>
              <a:t>Felsen</a:t>
            </a:r>
            <a:r>
              <a:rPr lang="en-US" sz="1200" baseline="0" dirty="0" smtClean="0">
                <a:latin typeface="Calibri" panose="020F0502020204030204" pitchFamily="34" charset="0"/>
                <a:cs typeface="Calibri" panose="020F0502020204030204" pitchFamily="34" charset="0"/>
              </a:rPr>
              <a:t>: Who is 26. All right.</a:t>
            </a:r>
            <a:endParaRPr lang="en-US" sz="1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16982441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None/>
            </a:pPr>
            <a:r>
              <a:rPr lang="en-US" sz="1200" dirty="0" smtClean="0">
                <a:latin typeface="Calibri" panose="020F0502020204030204" pitchFamily="34" charset="0"/>
                <a:cs typeface="Calibri" panose="020F0502020204030204" pitchFamily="34" charset="0"/>
              </a:rPr>
              <a:t>Allison </a:t>
            </a:r>
            <a:r>
              <a:rPr lang="en-US" sz="1200" dirty="0" err="1" smtClean="0">
                <a:latin typeface="Calibri" panose="020F0502020204030204" pitchFamily="34" charset="0"/>
                <a:cs typeface="Calibri" panose="020F0502020204030204" pitchFamily="34" charset="0"/>
              </a:rPr>
              <a:t>Felsen</a:t>
            </a:r>
            <a:r>
              <a:rPr lang="en-US" sz="1200" dirty="0" smtClean="0">
                <a:latin typeface="Calibri" panose="020F0502020204030204" pitchFamily="34" charset="0"/>
                <a:cs typeface="Calibri" panose="020F0502020204030204" pitchFamily="34" charset="0"/>
              </a:rPr>
              <a:t>:</a:t>
            </a:r>
            <a:r>
              <a:rPr lang="en-US" sz="1200" baseline="0" dirty="0" smtClean="0">
                <a:latin typeface="Calibri" panose="020F0502020204030204" pitchFamily="34" charset="0"/>
                <a:cs typeface="Calibri" panose="020F0502020204030204" pitchFamily="34" charset="0"/>
              </a:rPr>
              <a:t> </a:t>
            </a:r>
            <a:r>
              <a:rPr lang="en-US" sz="1200" dirty="0" smtClean="0">
                <a:latin typeface="Calibri" panose="020F0502020204030204" pitchFamily="34" charset="0"/>
                <a:cs typeface="Calibri" panose="020F0502020204030204" pitchFamily="34" charset="0"/>
              </a:rPr>
              <a:t>Okay, so let's think about what they look like. Sometimes you want to think about what your persona looks like as the first step. So, what do they look like? Share in the chat. Athletic, non-binary, rugged, natural red hair. So just as a reminder, we also want to think about not just physical characteristics, but consider like how they dress maybe. Like, what...</a:t>
            </a:r>
          </a:p>
          <a:p>
            <a:pPr marL="0" indent="0">
              <a:buNone/>
            </a:pPr>
            <a:endParaRPr lang="en-US" sz="1200" dirty="0" smtClean="0">
              <a:latin typeface="Calibri" panose="020F0502020204030204" pitchFamily="34" charset="0"/>
              <a:cs typeface="Calibri" panose="020F0502020204030204" pitchFamily="34" charset="0"/>
            </a:endParaRPr>
          </a:p>
          <a:p>
            <a:pPr marL="0" indent="0">
              <a:buNone/>
            </a:pPr>
            <a:r>
              <a:rPr lang="en-US" sz="1200" dirty="0" smtClean="0">
                <a:latin typeface="Calibri" panose="020F0502020204030204" pitchFamily="34" charset="0"/>
                <a:cs typeface="Calibri" panose="020F0502020204030204" pitchFamily="34" charset="0"/>
              </a:rPr>
              <a:t>Nicholas </a:t>
            </a:r>
            <a:r>
              <a:rPr lang="en-US" sz="1200" dirty="0" err="1" smtClean="0">
                <a:latin typeface="Calibri" panose="020F0502020204030204" pitchFamily="34" charset="0"/>
                <a:cs typeface="Calibri" panose="020F0502020204030204" pitchFamily="34" charset="0"/>
              </a:rPr>
              <a:t>Sufrinko</a:t>
            </a:r>
            <a:r>
              <a:rPr lang="en-US" sz="1200" dirty="0" smtClean="0">
                <a:latin typeface="Calibri" panose="020F0502020204030204" pitchFamily="34" charset="0"/>
                <a:cs typeface="Calibri" panose="020F0502020204030204" pitchFamily="34" charset="0"/>
              </a:rPr>
              <a:t>: Country music star. I think...</a:t>
            </a:r>
          </a:p>
          <a:p>
            <a:pPr marL="0" indent="0">
              <a:buNone/>
            </a:pPr>
            <a:endParaRPr lang="en-US" sz="1200" dirty="0" smtClean="0">
              <a:latin typeface="Calibri" panose="020F0502020204030204" pitchFamily="34" charset="0"/>
              <a:cs typeface="Calibri" panose="020F0502020204030204" pitchFamily="34" charset="0"/>
            </a:endParaRPr>
          </a:p>
          <a:p>
            <a:pPr marL="0" indent="0">
              <a:buNone/>
            </a:pPr>
            <a:r>
              <a:rPr lang="en-US" sz="1200" dirty="0" smtClean="0">
                <a:latin typeface="Calibri" panose="020F0502020204030204" pitchFamily="34" charset="0"/>
                <a:cs typeface="Calibri" panose="020F0502020204030204" pitchFamily="34" charset="0"/>
              </a:rPr>
              <a:t>Allison </a:t>
            </a:r>
            <a:r>
              <a:rPr lang="en-US" sz="1200" dirty="0" err="1" smtClean="0">
                <a:latin typeface="Calibri" panose="020F0502020204030204" pitchFamily="34" charset="0"/>
                <a:cs typeface="Calibri" panose="020F0502020204030204" pitchFamily="34" charset="0"/>
              </a:rPr>
              <a:t>Felsen</a:t>
            </a:r>
            <a:r>
              <a:rPr lang="en-US" sz="1200" dirty="0" smtClean="0">
                <a:latin typeface="Calibri" panose="020F0502020204030204" pitchFamily="34" charset="0"/>
                <a:cs typeface="Calibri" panose="020F0502020204030204" pitchFamily="34" charset="0"/>
              </a:rPr>
              <a:t>: Country music star. I think... Yeah, I think so.</a:t>
            </a:r>
          </a:p>
          <a:p>
            <a:pPr marL="0" indent="0">
              <a:buNone/>
            </a:pPr>
            <a:endParaRPr lang="en-US" sz="1200" dirty="0" smtClean="0">
              <a:latin typeface="Calibri" panose="020F0502020204030204" pitchFamily="34" charset="0"/>
              <a:cs typeface="Calibri" panose="020F0502020204030204" pitchFamily="34" charset="0"/>
            </a:endParaRPr>
          </a:p>
          <a:p>
            <a:pPr marL="0" indent="0">
              <a:buNone/>
            </a:pPr>
            <a:r>
              <a:rPr lang="en-US" sz="1200" dirty="0" smtClean="0">
                <a:latin typeface="Calibri" panose="020F0502020204030204" pitchFamily="34" charset="0"/>
                <a:cs typeface="Calibri" panose="020F0502020204030204" pitchFamily="34" charset="0"/>
              </a:rPr>
              <a:t>Nicholas </a:t>
            </a:r>
            <a:r>
              <a:rPr lang="en-US" sz="1200" dirty="0" err="1" smtClean="0">
                <a:latin typeface="Calibri" panose="020F0502020204030204" pitchFamily="34" charset="0"/>
                <a:cs typeface="Calibri" panose="020F0502020204030204" pitchFamily="34" charset="0"/>
              </a:rPr>
              <a:t>Sufrinko</a:t>
            </a:r>
            <a:r>
              <a:rPr lang="en-US" sz="1200" dirty="0" smtClean="0">
                <a:latin typeface="Calibri" panose="020F0502020204030204" pitchFamily="34" charset="0"/>
                <a:cs typeface="Calibri" panose="020F0502020204030204" pitchFamily="34" charset="0"/>
              </a:rPr>
              <a:t>: I'm getting jeans vibes for...</a:t>
            </a:r>
          </a:p>
          <a:p>
            <a:pPr marL="0" indent="0">
              <a:buNone/>
            </a:pPr>
            <a:endParaRPr lang="en-US" sz="1200" dirty="0" smtClean="0">
              <a:latin typeface="Calibri" panose="020F0502020204030204" pitchFamily="34" charset="0"/>
              <a:cs typeface="Calibri" panose="020F0502020204030204" pitchFamily="34" charset="0"/>
            </a:endParaRPr>
          </a:p>
          <a:p>
            <a:pPr marL="0" indent="0">
              <a:buNone/>
            </a:pPr>
            <a:r>
              <a:rPr lang="en-US" sz="1200" dirty="0" smtClean="0">
                <a:latin typeface="Calibri" panose="020F0502020204030204" pitchFamily="34" charset="0"/>
                <a:cs typeface="Calibri" panose="020F0502020204030204" pitchFamily="34" charset="0"/>
              </a:rPr>
              <a:t>Allison </a:t>
            </a:r>
            <a:r>
              <a:rPr lang="en-US" sz="1200" dirty="0" err="1" smtClean="0">
                <a:latin typeface="Calibri" panose="020F0502020204030204" pitchFamily="34" charset="0"/>
                <a:cs typeface="Calibri" panose="020F0502020204030204" pitchFamily="34" charset="0"/>
              </a:rPr>
              <a:t>Felsen</a:t>
            </a:r>
            <a:r>
              <a:rPr lang="en-US" sz="1200" dirty="0" smtClean="0">
                <a:latin typeface="Calibri" panose="020F0502020204030204" pitchFamily="34" charset="0"/>
                <a:cs typeface="Calibri" panose="020F0502020204030204" pitchFamily="34" charset="0"/>
              </a:rPr>
              <a:t>: Yeah.</a:t>
            </a:r>
          </a:p>
          <a:p>
            <a:pPr marL="0" indent="0">
              <a:buNone/>
            </a:pPr>
            <a:endParaRPr lang="en-US" sz="1200" dirty="0" smtClean="0">
              <a:latin typeface="Calibri" panose="020F0502020204030204" pitchFamily="34" charset="0"/>
              <a:cs typeface="Calibri" panose="020F0502020204030204" pitchFamily="34" charset="0"/>
            </a:endParaRPr>
          </a:p>
          <a:p>
            <a:pPr marL="0" indent="0">
              <a:buNone/>
            </a:pPr>
            <a:r>
              <a:rPr lang="en-US" sz="1200" dirty="0" smtClean="0">
                <a:latin typeface="Calibri" panose="020F0502020204030204" pitchFamily="34" charset="0"/>
                <a:cs typeface="Calibri" panose="020F0502020204030204" pitchFamily="34" charset="0"/>
              </a:rPr>
              <a:t>Nicholas </a:t>
            </a:r>
            <a:r>
              <a:rPr lang="en-US" sz="1200" dirty="0" err="1" smtClean="0">
                <a:latin typeface="Calibri" panose="020F0502020204030204" pitchFamily="34" charset="0"/>
                <a:cs typeface="Calibri" panose="020F0502020204030204" pitchFamily="34" charset="0"/>
              </a:rPr>
              <a:t>Sufrinko</a:t>
            </a:r>
            <a:r>
              <a:rPr lang="en-US" sz="1200" dirty="0" smtClean="0">
                <a:latin typeface="Calibri" panose="020F0502020204030204" pitchFamily="34" charset="0"/>
                <a:cs typeface="Calibri" panose="020F0502020204030204" pitchFamily="34" charset="0"/>
              </a:rPr>
              <a:t>: Winona, age 26.</a:t>
            </a:r>
          </a:p>
          <a:p>
            <a:pPr marL="0" indent="0">
              <a:buNone/>
            </a:pPr>
            <a:endParaRPr lang="en-US" sz="1200" dirty="0" smtClean="0">
              <a:latin typeface="Calibri" panose="020F0502020204030204" pitchFamily="34" charset="0"/>
              <a:cs typeface="Calibri" panose="020F0502020204030204" pitchFamily="34" charset="0"/>
            </a:endParaRPr>
          </a:p>
          <a:p>
            <a:pPr marL="0" indent="0">
              <a:buNone/>
            </a:pPr>
            <a:r>
              <a:rPr lang="en-US" sz="1200" dirty="0" smtClean="0">
                <a:latin typeface="Calibri" panose="020F0502020204030204" pitchFamily="34" charset="0"/>
                <a:cs typeface="Calibri" panose="020F0502020204030204" pitchFamily="34" charset="0"/>
              </a:rPr>
              <a:t>Allison </a:t>
            </a:r>
            <a:r>
              <a:rPr lang="en-US" sz="1200" dirty="0" err="1" smtClean="0">
                <a:latin typeface="Calibri" panose="020F0502020204030204" pitchFamily="34" charset="0"/>
                <a:cs typeface="Calibri" panose="020F0502020204030204" pitchFamily="34" charset="0"/>
              </a:rPr>
              <a:t>Felsen</a:t>
            </a:r>
            <a:r>
              <a:rPr lang="en-US" sz="1200" dirty="0" smtClean="0">
                <a:latin typeface="Calibri" panose="020F0502020204030204" pitchFamily="34" charset="0"/>
                <a:cs typeface="Calibri" panose="020F0502020204030204" pitchFamily="34" charset="0"/>
              </a:rPr>
              <a:t>: You got a creative bunch here. Just like a "Euphoria" character. I have not watched that show yet, so don't quite get that reference, but... Flannel and jeans. Yeah. All right. With a three-year-old Jack Russell. I'm into it. I'm into it.</a:t>
            </a:r>
          </a:p>
          <a:p>
            <a:pPr marL="0" indent="0">
              <a:buNone/>
            </a:pPr>
            <a:endParaRPr lang="en-US" sz="1200" dirty="0" smtClean="0">
              <a:latin typeface="Calibri" panose="020F0502020204030204" pitchFamily="34" charset="0"/>
              <a:cs typeface="Calibri" panose="020F0502020204030204" pitchFamily="34" charset="0"/>
            </a:endParaRPr>
          </a:p>
          <a:p>
            <a:pPr marL="0" indent="0">
              <a:buNone/>
            </a:pPr>
            <a:r>
              <a:rPr lang="en-US" sz="1200" dirty="0" smtClean="0">
                <a:latin typeface="Calibri" panose="020F0502020204030204" pitchFamily="34" charset="0"/>
                <a:cs typeface="Calibri" panose="020F0502020204030204" pitchFamily="34" charset="0"/>
              </a:rPr>
              <a:t>Nicholas </a:t>
            </a:r>
            <a:r>
              <a:rPr lang="en-US" sz="1200" dirty="0" err="1" smtClean="0">
                <a:latin typeface="Calibri" panose="020F0502020204030204" pitchFamily="34" charset="0"/>
                <a:cs typeface="Calibri" panose="020F0502020204030204" pitchFamily="34" charset="0"/>
              </a:rPr>
              <a:t>Sufrinko</a:t>
            </a:r>
            <a:r>
              <a:rPr lang="en-US" sz="1200" dirty="0" smtClean="0">
                <a:latin typeface="Calibri" panose="020F0502020204030204" pitchFamily="34" charset="0"/>
                <a:cs typeface="Calibri" panose="020F0502020204030204" pitchFamily="34" charset="0"/>
              </a:rPr>
              <a:t>: Is Winona for my hometown?</a:t>
            </a:r>
          </a:p>
          <a:p>
            <a:pPr marL="0" indent="0">
              <a:buNone/>
            </a:pPr>
            <a:endParaRPr lang="en-US" sz="1200" dirty="0" smtClean="0">
              <a:latin typeface="Calibri" panose="020F0502020204030204" pitchFamily="34" charset="0"/>
              <a:cs typeface="Calibri" panose="020F0502020204030204" pitchFamily="34" charset="0"/>
            </a:endParaRPr>
          </a:p>
          <a:p>
            <a:pPr marL="0" indent="0">
              <a:buNone/>
            </a:pPr>
            <a:r>
              <a:rPr lang="en-US" sz="1200" dirty="0" smtClean="0">
                <a:latin typeface="Calibri" panose="020F0502020204030204" pitchFamily="34" charset="0"/>
                <a:cs typeface="Calibri" panose="020F0502020204030204" pitchFamily="34" charset="0"/>
              </a:rPr>
              <a:t>Allison </a:t>
            </a:r>
            <a:r>
              <a:rPr lang="en-US" sz="1200" dirty="0" err="1" smtClean="0">
                <a:latin typeface="Calibri" panose="020F0502020204030204" pitchFamily="34" charset="0"/>
                <a:cs typeface="Calibri" panose="020F0502020204030204" pitchFamily="34" charset="0"/>
              </a:rPr>
              <a:t>Felsen</a:t>
            </a:r>
            <a:r>
              <a:rPr lang="en-US" sz="1200" dirty="0" smtClean="0">
                <a:latin typeface="Calibri" panose="020F0502020204030204" pitchFamily="34" charset="0"/>
                <a:cs typeface="Calibri" panose="020F0502020204030204" pitchFamily="34" charset="0"/>
              </a:rPr>
              <a:t>: Maybe. All right, let's go to the next side.</a:t>
            </a:r>
            <a:endParaRPr lang="en-US" sz="1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0885904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None/>
            </a:pPr>
            <a:r>
              <a:rPr lang="en-US" sz="1200" dirty="0" smtClean="0">
                <a:latin typeface="Calibri" panose="020F0502020204030204" pitchFamily="34" charset="0"/>
                <a:cs typeface="Calibri" panose="020F0502020204030204" pitchFamily="34" charset="0"/>
              </a:rPr>
              <a:t>Allison</a:t>
            </a:r>
            <a:r>
              <a:rPr lang="en-US" sz="1200" baseline="0" dirty="0" smtClean="0">
                <a:latin typeface="Calibri" panose="020F0502020204030204" pitchFamily="34" charset="0"/>
                <a:cs typeface="Calibri" panose="020F0502020204030204" pitchFamily="34" charset="0"/>
              </a:rPr>
              <a:t> </a:t>
            </a:r>
            <a:r>
              <a:rPr lang="en-US" sz="1200" baseline="0" dirty="0" err="1" smtClean="0">
                <a:latin typeface="Calibri" panose="020F0502020204030204" pitchFamily="34" charset="0"/>
                <a:cs typeface="Calibri" panose="020F0502020204030204" pitchFamily="34" charset="0"/>
              </a:rPr>
              <a:t>Felsen</a:t>
            </a:r>
            <a:r>
              <a:rPr lang="en-US" sz="1200" baseline="0" dirty="0" smtClean="0">
                <a:latin typeface="Calibri" panose="020F0502020204030204" pitchFamily="34" charset="0"/>
                <a:cs typeface="Calibri" panose="020F0502020204030204" pitchFamily="34" charset="0"/>
              </a:rPr>
              <a:t>: So let's get in Winona's head. What do they believe? Share in the chat. Tattoos for sure. Wild and free spirit. Coffee first. Free thinker, free spirit. Bigfoot is scary. Believes in Bigfoot. Agnostic, Buddhist, open-minded. Believes pineapples don't go on pizza. Wiccan, naturalist. Okay, so I'm getting like a definite, free spirit, kind of do your own thing vibe. Eco-conscious. Only eats meat. They get themselves from nature. Alright.</a:t>
            </a:r>
            <a:endParaRPr lang="en-US" sz="1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7914741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None/>
            </a:pPr>
            <a:r>
              <a:rPr lang="en-US" sz="1200" dirty="0" smtClean="0">
                <a:latin typeface="Calibri" panose="020F0502020204030204" pitchFamily="34" charset="0"/>
                <a:cs typeface="Calibri" panose="020F0502020204030204" pitchFamily="34" charset="0"/>
              </a:rPr>
              <a:t>Allison</a:t>
            </a:r>
            <a:r>
              <a:rPr lang="en-US" sz="1200" baseline="0" dirty="0" smtClean="0">
                <a:latin typeface="Calibri" panose="020F0502020204030204" pitchFamily="34" charset="0"/>
                <a:cs typeface="Calibri" panose="020F0502020204030204" pitchFamily="34" charset="0"/>
              </a:rPr>
              <a:t> </a:t>
            </a:r>
            <a:r>
              <a:rPr lang="en-US" sz="1200" baseline="0" dirty="0" err="1" smtClean="0">
                <a:latin typeface="Calibri" panose="020F0502020204030204" pitchFamily="34" charset="0"/>
                <a:cs typeface="Calibri" panose="020F0502020204030204" pitchFamily="34" charset="0"/>
              </a:rPr>
              <a:t>Felsen</a:t>
            </a:r>
            <a:r>
              <a:rPr lang="en-US" sz="1200" baseline="0" dirty="0" smtClean="0">
                <a:latin typeface="Calibri" panose="020F0502020204030204" pitchFamily="34" charset="0"/>
                <a:cs typeface="Calibri" panose="020F0502020204030204" pitchFamily="34" charset="0"/>
              </a:rPr>
              <a:t>: Okay, so let's go onto the next one. So what are Winona's pet peeves. And let's remind ourselves that we're talking about like a national park visitor. Pineapple on pizza. Harmony is like really offended by this pineapple. Littering. People do not... Okay, not recycling, no bullying, single-use plastics. Dishonest, </a:t>
            </a:r>
            <a:r>
              <a:rPr lang="en-US" sz="1200" baseline="0" dirty="0" err="1" smtClean="0">
                <a:latin typeface="Calibri" panose="020F0502020204030204" pitchFamily="34" charset="0"/>
                <a:cs typeface="Calibri" panose="020F0502020204030204" pitchFamily="34" charset="0"/>
              </a:rPr>
              <a:t>judgemental</a:t>
            </a:r>
            <a:r>
              <a:rPr lang="en-US" sz="1200" baseline="0" dirty="0" smtClean="0">
                <a:latin typeface="Calibri" panose="020F0502020204030204" pitchFamily="34" charset="0"/>
                <a:cs typeface="Calibri" panose="020F0502020204030204" pitchFamily="34" charset="0"/>
              </a:rPr>
              <a:t> people, cigarette butts. I think that's supposed to be safety fires, maybe safety first? False information. Safety first, got it. Feeding the wild animals. Non-biodegradable straws. Carving in trees. That is one of my pet peeves. Repetitive sounds. Okay. Moving rocks or other natural habitats. Over consumption. Music without headphones.</a:t>
            </a:r>
          </a:p>
          <a:p>
            <a:pPr marL="0" indent="0">
              <a:buNone/>
            </a:pPr>
            <a:endParaRPr lang="en-US" sz="1200" baseline="0" dirty="0" smtClean="0">
              <a:latin typeface="Calibri" panose="020F0502020204030204" pitchFamily="34" charset="0"/>
              <a:cs typeface="Calibri" panose="020F0502020204030204" pitchFamily="34" charset="0"/>
            </a:endParaRPr>
          </a:p>
          <a:p>
            <a:pPr marL="0" indent="0">
              <a:buNone/>
            </a:pPr>
            <a:r>
              <a:rPr lang="en-US" sz="1200" baseline="0" dirty="0" smtClean="0">
                <a:latin typeface="Calibri" panose="020F0502020204030204" pitchFamily="34" charset="0"/>
                <a:cs typeface="Calibri" panose="020F0502020204030204" pitchFamily="34" charset="0"/>
              </a:rPr>
              <a:t>Nicholas </a:t>
            </a:r>
            <a:r>
              <a:rPr lang="en-US" sz="1200" baseline="0" dirty="0" err="1" smtClean="0">
                <a:latin typeface="Calibri" panose="020F0502020204030204" pitchFamily="34" charset="0"/>
                <a:cs typeface="Calibri" panose="020F0502020204030204" pitchFamily="34" charset="0"/>
              </a:rPr>
              <a:t>Sufrinko</a:t>
            </a:r>
            <a:r>
              <a:rPr lang="en-US" sz="1200" baseline="0" dirty="0" smtClean="0">
                <a:latin typeface="Calibri" panose="020F0502020204030204" pitchFamily="34" charset="0"/>
                <a:cs typeface="Calibri" panose="020F0502020204030204" pitchFamily="34" charset="0"/>
              </a:rPr>
              <a:t>: Children.</a:t>
            </a:r>
          </a:p>
          <a:p>
            <a:pPr marL="0" indent="0">
              <a:buNone/>
            </a:pPr>
            <a:endParaRPr lang="en-US" sz="1200" baseline="0" dirty="0" smtClean="0">
              <a:latin typeface="Calibri" panose="020F0502020204030204" pitchFamily="34" charset="0"/>
              <a:cs typeface="Calibri" panose="020F0502020204030204" pitchFamily="34" charset="0"/>
            </a:endParaRPr>
          </a:p>
          <a:p>
            <a:pPr marL="0" indent="0">
              <a:buNone/>
            </a:pPr>
            <a:r>
              <a:rPr lang="en-US" sz="1200" baseline="0" dirty="0" smtClean="0">
                <a:latin typeface="Calibri" panose="020F0502020204030204" pitchFamily="34" charset="0"/>
                <a:cs typeface="Calibri" panose="020F0502020204030204" pitchFamily="34" charset="0"/>
              </a:rPr>
              <a:t>Allison </a:t>
            </a:r>
            <a:r>
              <a:rPr lang="en-US" sz="1200" baseline="0" dirty="0" err="1" smtClean="0">
                <a:latin typeface="Calibri" panose="020F0502020204030204" pitchFamily="34" charset="0"/>
                <a:cs typeface="Calibri" panose="020F0502020204030204" pitchFamily="34" charset="0"/>
              </a:rPr>
              <a:t>Felsen</a:t>
            </a:r>
            <a:r>
              <a:rPr lang="en-US" sz="1200" baseline="0" dirty="0" smtClean="0">
                <a:latin typeface="Calibri" panose="020F0502020204030204" pitchFamily="34" charset="0"/>
                <a:cs typeface="Calibri" panose="020F0502020204030204" pitchFamily="34" charset="0"/>
              </a:rPr>
              <a:t>: Is this me? Just kidding. All right.</a:t>
            </a:r>
            <a:endParaRPr lang="en-US" sz="1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5625315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None/>
            </a:pPr>
            <a:r>
              <a:rPr lang="en-US" sz="1200" dirty="0" smtClean="0">
                <a:latin typeface="Calibri" panose="020F0502020204030204" pitchFamily="34" charset="0"/>
                <a:cs typeface="Calibri" panose="020F0502020204030204" pitchFamily="34" charset="0"/>
              </a:rPr>
              <a:t>Nicholas </a:t>
            </a:r>
            <a:r>
              <a:rPr lang="en-US" sz="1200" dirty="0" err="1" smtClean="0">
                <a:latin typeface="Calibri" panose="020F0502020204030204" pitchFamily="34" charset="0"/>
                <a:cs typeface="Calibri" panose="020F0502020204030204" pitchFamily="34" charset="0"/>
              </a:rPr>
              <a:t>Sufrinko</a:t>
            </a:r>
            <a:r>
              <a:rPr lang="en-US" sz="1200" dirty="0" smtClean="0">
                <a:latin typeface="Calibri" panose="020F0502020204030204" pitchFamily="34" charset="0"/>
                <a:cs typeface="Calibri" panose="020F0502020204030204" pitchFamily="34" charset="0"/>
              </a:rPr>
              <a:t>: But before we go any further, I want to address the question of who is this webinar for, because a lot of people think that branding is just a domain of creative industry folks. So called right brain thinkers. Sort of designers, illustrators, artists, copywriters, but Allison and I are here to say no, that all types of folks have a stake in branding. Left and right-brained folks alike, and that includes program managers, program staff, and the like. And while it's true that some parts of branding like designing a logo do require some right brain skills, we want to demonstrate today that brand building is about creating a shared vision of what a brand could look and act like with everybody in the room. So for the creative folks that might be here today, we think that this is a super important step, building a shared vision. Because when you build a shared vision, critiques become less subjective. They don't become... They're no longer taste based, they're no longer, I like this, I don't like this. Instead, conversations become more about, I think this is on brand, and I think it's on brand because X, Y, and Z, or I think it's off brand, and I think it's off brand because of X, Y, and Z.</a:t>
            </a:r>
            <a:endParaRPr lang="en-US" sz="1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40571497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None/>
            </a:pPr>
            <a:r>
              <a:rPr lang="en-US" sz="1200" dirty="0" smtClean="0">
                <a:latin typeface="Calibri" panose="020F0502020204030204" pitchFamily="34" charset="0"/>
                <a:cs typeface="Calibri" panose="020F0502020204030204" pitchFamily="34" charset="0"/>
              </a:rPr>
              <a:t>Allison </a:t>
            </a:r>
            <a:r>
              <a:rPr lang="en-US" sz="1200" dirty="0" err="1" smtClean="0">
                <a:latin typeface="Calibri" panose="020F0502020204030204" pitchFamily="34" charset="0"/>
                <a:cs typeface="Calibri" panose="020F0502020204030204" pitchFamily="34" charset="0"/>
              </a:rPr>
              <a:t>Felsen</a:t>
            </a:r>
            <a:r>
              <a:rPr lang="en-US" sz="1200" dirty="0" smtClean="0">
                <a:latin typeface="Calibri" panose="020F0502020204030204" pitchFamily="34" charset="0"/>
                <a:cs typeface="Calibri" panose="020F0502020204030204" pitchFamily="34" charset="0"/>
              </a:rPr>
              <a:t>: Okay, let's to the next one. And finally, we'll consider, what are Winona's hobbies? What does Winona like to do in her free time? Playing guitar and singing, people watching, reading, hiking, craft brews, baking, dirt bike. Like a little bit of rebel. Yoga, poetry slams. Canning veggies. Beatboxing. Arguing. Oh. You guys are good at this. this is definitely, this is going to be a very interesting persona. All right, so, got down all your answers here. This is definitely going to be an interesting thing. So we've got Winona who's 26, who may or may not be a budding country music star, wears cutoff jeans, maybe some plaid, maybe has some tattoos, is a free spirit, naturalist. Pet peeves, feeding wild animals, carving in trees, single-use plastics, music without headphones. Maybe is not caring for children so much. Hobbies include pottery, beatboxing, yoga, dirt bike, reading. I like it. All right. All right. </a:t>
            </a:r>
            <a:endParaRPr lang="en-US" sz="1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70211652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200" dirty="0" smtClean="0">
                <a:latin typeface="Calibri" panose="020F0502020204030204" pitchFamily="34" charset="0"/>
                <a:cs typeface="Calibri" panose="020F0502020204030204" pitchFamily="34" charset="0"/>
              </a:rPr>
              <a:t>Allison </a:t>
            </a:r>
            <a:r>
              <a:rPr lang="en-US" sz="1200" dirty="0" err="1" smtClean="0">
                <a:latin typeface="Calibri" panose="020F0502020204030204" pitchFamily="34" charset="0"/>
                <a:cs typeface="Calibri" panose="020F0502020204030204" pitchFamily="34" charset="0"/>
              </a:rPr>
              <a:t>Felsen</a:t>
            </a:r>
            <a:r>
              <a:rPr lang="en-US" sz="1200" dirty="0" smtClean="0">
                <a:latin typeface="Calibri" panose="020F0502020204030204" pitchFamily="34" charset="0"/>
                <a:cs typeface="Calibri" panose="020F0502020204030204" pitchFamily="34" charset="0"/>
              </a:rPr>
              <a:t>: So now we're going to move on to Nick, and we're going to tackle our brand archetype. Take it away, Nick.</a:t>
            </a:r>
          </a:p>
          <a:p>
            <a:pPr marL="0" indent="0">
              <a:buNone/>
            </a:pPr>
            <a:endParaRPr lang="en-US" sz="1200" dirty="0" smtClean="0">
              <a:latin typeface="Calibri" panose="020F0502020204030204" pitchFamily="34" charset="0"/>
              <a:cs typeface="Calibri" panose="020F0502020204030204" pitchFamily="34" charset="0"/>
            </a:endParaRPr>
          </a:p>
          <a:p>
            <a:pPr marL="0" indent="0">
              <a:buNone/>
            </a:pPr>
            <a:r>
              <a:rPr lang="en-US" sz="1200" dirty="0" smtClean="0">
                <a:latin typeface="Calibri" panose="020F0502020204030204" pitchFamily="34" charset="0"/>
                <a:cs typeface="Calibri" panose="020F0502020204030204" pitchFamily="34" charset="0"/>
              </a:rPr>
              <a:t>Nicholas </a:t>
            </a:r>
            <a:r>
              <a:rPr lang="en-US" sz="1200" dirty="0" err="1" smtClean="0">
                <a:latin typeface="Calibri" panose="020F0502020204030204" pitchFamily="34" charset="0"/>
                <a:cs typeface="Calibri" panose="020F0502020204030204" pitchFamily="34" charset="0"/>
              </a:rPr>
              <a:t>Sufrinko</a:t>
            </a:r>
            <a:r>
              <a:rPr lang="en-US" sz="1200" dirty="0" smtClean="0">
                <a:latin typeface="Calibri" panose="020F0502020204030204" pitchFamily="34" charset="0"/>
                <a:cs typeface="Calibri" panose="020F0502020204030204" pitchFamily="34" charset="0"/>
              </a:rPr>
              <a:t>: All right. Thanks, Allison, and thank you all for really giving us a great picture of Winona. I kind of want to meet them.</a:t>
            </a:r>
            <a:endParaRPr lang="en-US" sz="1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49029379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sz="1200" dirty="0" smtClean="0">
                <a:latin typeface="Calibri" panose="020F0502020204030204" pitchFamily="34" charset="0"/>
                <a:cs typeface="Calibri" panose="020F0502020204030204" pitchFamily="34" charset="0"/>
              </a:rPr>
              <a:t>Nicholas </a:t>
            </a:r>
            <a:r>
              <a:rPr lang="en-US" sz="1200" dirty="0" err="1" smtClean="0">
                <a:latin typeface="Calibri" panose="020F0502020204030204" pitchFamily="34" charset="0"/>
                <a:cs typeface="Calibri" panose="020F0502020204030204" pitchFamily="34" charset="0"/>
              </a:rPr>
              <a:t>Sufrinko</a:t>
            </a:r>
            <a:r>
              <a:rPr lang="en-US" sz="1200" dirty="0" smtClean="0">
                <a:latin typeface="Calibri" panose="020F0502020204030204" pitchFamily="34" charset="0"/>
                <a:cs typeface="Calibri" panose="020F0502020204030204" pitchFamily="34" charset="0"/>
              </a:rPr>
              <a:t>: But for now, I want you to think of some of your favorite brands. And so whether you have favorite brands that are like a tech brand like Apple, or a streetwear brand like Supreme, or an entertainment brand like Disney, pictured here, all these brands have one thing in common. These brands connect with audiences on deep levels. We all feel a sense of loyalty or even love for brands like these. Disney, Supreme, Nike, et cetera. These brands are seductive. And having these feelings for these kinds of brands is no mistake. After all, companies like Apple, Supreme, and Disney spend a ton of money and time cultivating their brand, telling us their stories with just the right media and experiences</a:t>
            </a:r>
            <a:r>
              <a:rPr lang="en-US" sz="1200" dirty="0" smtClean="0">
                <a:latin typeface="Calibri" panose="020F0502020204030204" pitchFamily="34" charset="0"/>
                <a:cs typeface="Calibri" panose="020F0502020204030204" pitchFamily="34" charset="0"/>
              </a:rPr>
              <a:t>.</a:t>
            </a:r>
            <a:endParaRPr lang="en-US" sz="1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31701813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None/>
            </a:pPr>
            <a:r>
              <a:rPr lang="en-US" sz="1200" dirty="0" smtClean="0">
                <a:latin typeface="Calibri" panose="020F0502020204030204" pitchFamily="34" charset="0"/>
                <a:cs typeface="Calibri" panose="020F0502020204030204" pitchFamily="34" charset="0"/>
              </a:rPr>
              <a:t>Nicholas</a:t>
            </a:r>
            <a:r>
              <a:rPr lang="en-US" sz="1200" baseline="0" dirty="0" smtClean="0">
                <a:latin typeface="Calibri" panose="020F0502020204030204" pitchFamily="34" charset="0"/>
                <a:cs typeface="Calibri" panose="020F0502020204030204" pitchFamily="34" charset="0"/>
              </a:rPr>
              <a:t> </a:t>
            </a:r>
            <a:r>
              <a:rPr lang="en-US" sz="1200" baseline="0" dirty="0" err="1" smtClean="0">
                <a:latin typeface="Calibri" panose="020F0502020204030204" pitchFamily="34" charset="0"/>
                <a:cs typeface="Calibri" panose="020F0502020204030204" pitchFamily="34" charset="0"/>
              </a:rPr>
              <a:t>Sufrinko</a:t>
            </a:r>
            <a:r>
              <a:rPr lang="en-US" sz="1200" baseline="0" dirty="0" smtClean="0">
                <a:latin typeface="Calibri" panose="020F0502020204030204" pitchFamily="34" charset="0"/>
                <a:cs typeface="Calibri" panose="020F0502020204030204" pitchFamily="34" charset="0"/>
              </a:rPr>
              <a:t>: So you might be wondering, how do they do it? How do they have this magic? One way to create an emotional connection with your audience is through brand archetypes. A brand archetype is a recognizable character type or role that a brand can embody. They're built from archetypes or specific character types that are said to exist across art, literature, film, even religion. Archetypes are sometimes said to transcend time and place, or even be universal or instinctual. And many of you probably know that the concept of archetypes was popularized by the Swiss psychoanalyst, Carl Jung, about a hundred years ago. Archetypes tap into deep seated human desires that we all share. Desires like intimacy, safety, and freedom. But here's the key for branding. Using archetypes in branding allows you to anchor your brand to ideas already embedded in the conscious or the subconscious of humanity. So there are 12 archetypes we commonly talk about in branding. So, now we're going to go back to our challenge. </a:t>
            </a:r>
            <a:endParaRPr lang="en-US" sz="1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75473792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None/>
            </a:pPr>
            <a:r>
              <a:rPr lang="en-US" sz="1200" dirty="0" smtClean="0">
                <a:latin typeface="Calibri" panose="020F0502020204030204" pitchFamily="34" charset="0"/>
                <a:cs typeface="Calibri" panose="020F0502020204030204" pitchFamily="34" charset="0"/>
              </a:rPr>
              <a:t>Nicholas </a:t>
            </a:r>
            <a:r>
              <a:rPr lang="en-US" sz="1200" dirty="0" err="1" smtClean="0">
                <a:latin typeface="Calibri" panose="020F0502020204030204" pitchFamily="34" charset="0"/>
                <a:cs typeface="Calibri" panose="020F0502020204030204" pitchFamily="34" charset="0"/>
              </a:rPr>
              <a:t>Sufrinko</a:t>
            </a:r>
            <a:r>
              <a:rPr lang="en-US" sz="1200" dirty="0" smtClean="0">
                <a:latin typeface="Calibri" panose="020F0502020204030204" pitchFamily="34" charset="0"/>
                <a:cs typeface="Calibri" panose="020F0502020204030204" pitchFamily="34" charset="0"/>
              </a:rPr>
              <a:t>: How are we going to choose an archetype for our fictional national park who has a certain Bigfoot problem? Well, one way to start to choose an archetype is to first choose one of the four cardinal orientations. You can see them on the screen here. So I want you to think of Winona, age 26, country music star, doesn't like single-use plastic, tattoos, flannel. Think of Winona, and now look at these four cardinal orientations. Which one of these four will our park help Winona do? Will going to our park help Winona leave her mark or leave their mark? Will going to our park help Winona connect with others? Will going to our park help Winona provide structure? Will going to our park help Winona achieve paradise? Which one of these orientations you think might be most desirable for Winona? We're going to launch a poll. Oh, I see... Some are coming in. We're going to... Ooh, clear favorite, as I drink out my single-use plastic.</a:t>
            </a:r>
          </a:p>
          <a:p>
            <a:pPr marL="0" indent="0">
              <a:buNone/>
            </a:pPr>
            <a:endParaRPr lang="en-US" sz="1200" dirty="0" smtClean="0">
              <a:latin typeface="Calibri" panose="020F0502020204030204" pitchFamily="34" charset="0"/>
              <a:cs typeface="Calibri" panose="020F0502020204030204" pitchFamily="34" charset="0"/>
            </a:endParaRPr>
          </a:p>
          <a:p>
            <a:pPr marL="0" indent="0">
              <a:buNone/>
            </a:pPr>
            <a:r>
              <a:rPr lang="en-US" sz="1200" dirty="0" smtClean="0">
                <a:latin typeface="Calibri" panose="020F0502020204030204" pitchFamily="34" charset="0"/>
                <a:cs typeface="Calibri" panose="020F0502020204030204" pitchFamily="34" charset="0"/>
              </a:rPr>
              <a:t>Allison</a:t>
            </a:r>
            <a:r>
              <a:rPr lang="en-US" sz="1200" baseline="0" dirty="0" smtClean="0">
                <a:latin typeface="Calibri" panose="020F0502020204030204" pitchFamily="34" charset="0"/>
                <a:cs typeface="Calibri" panose="020F0502020204030204" pitchFamily="34" charset="0"/>
              </a:rPr>
              <a:t> </a:t>
            </a:r>
            <a:r>
              <a:rPr lang="en-US" sz="1200" baseline="0" dirty="0" err="1" smtClean="0">
                <a:latin typeface="Calibri" panose="020F0502020204030204" pitchFamily="34" charset="0"/>
                <a:cs typeface="Calibri" panose="020F0502020204030204" pitchFamily="34" charset="0"/>
              </a:rPr>
              <a:t>Felsen</a:t>
            </a:r>
            <a:r>
              <a:rPr lang="en-US" sz="1200" baseline="0" dirty="0" smtClean="0">
                <a:latin typeface="Calibri" panose="020F0502020204030204" pitchFamily="34" charset="0"/>
                <a:cs typeface="Calibri" panose="020F0502020204030204" pitchFamily="34" charset="0"/>
              </a:rPr>
              <a:t>: </a:t>
            </a:r>
            <a:r>
              <a:rPr lang="en-US" sz="1200" dirty="0" smtClean="0">
                <a:latin typeface="Calibri" panose="020F0502020204030204" pitchFamily="34" charset="0"/>
                <a:cs typeface="Calibri" panose="020F0502020204030204" pitchFamily="34" charset="0"/>
              </a:rPr>
              <a:t>Nicholas!</a:t>
            </a:r>
          </a:p>
          <a:p>
            <a:pPr marL="0" indent="0">
              <a:buNone/>
            </a:pPr>
            <a:endParaRPr lang="en-US" sz="1200" dirty="0" smtClean="0">
              <a:latin typeface="Calibri" panose="020F0502020204030204" pitchFamily="34" charset="0"/>
              <a:cs typeface="Calibri" panose="020F0502020204030204" pitchFamily="34" charset="0"/>
            </a:endParaRPr>
          </a:p>
          <a:p>
            <a:pPr marL="0" indent="0">
              <a:buNone/>
            </a:pPr>
            <a:r>
              <a:rPr lang="en-US" sz="1200" dirty="0" smtClean="0">
                <a:latin typeface="Calibri" panose="020F0502020204030204" pitchFamily="34" charset="0"/>
                <a:cs typeface="Calibri" panose="020F0502020204030204" pitchFamily="34" charset="0"/>
              </a:rPr>
              <a:t>Nicholas </a:t>
            </a:r>
            <a:r>
              <a:rPr lang="en-US" sz="1200" dirty="0" err="1" smtClean="0">
                <a:latin typeface="Calibri" panose="020F0502020204030204" pitchFamily="34" charset="0"/>
                <a:cs typeface="Calibri" panose="020F0502020204030204" pitchFamily="34" charset="0"/>
              </a:rPr>
              <a:t>Sufrinko</a:t>
            </a:r>
            <a:r>
              <a:rPr lang="en-US" sz="1200" dirty="0" smtClean="0">
                <a:latin typeface="Calibri" panose="020F0502020204030204" pitchFamily="34" charset="0"/>
                <a:cs typeface="Calibri" panose="020F0502020204030204" pitchFamily="34" charset="0"/>
              </a:rPr>
              <a:t>: Winona hates me. I could feel it. Okay, so achieve paradise seems to be a clear winner with around 55%. Connect with others is the second, leave a mark is third, and provides structure with 3%. Okay, so let's say that our orientation is achieve paradise. </a:t>
            </a:r>
            <a:endParaRPr lang="en-US" sz="1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93720388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None/>
            </a:pPr>
            <a:r>
              <a:rPr lang="en-US" sz="1200" dirty="0" smtClean="0">
                <a:latin typeface="Calibri" panose="020F0502020204030204" pitchFamily="34" charset="0"/>
                <a:cs typeface="Calibri" panose="020F0502020204030204" pitchFamily="34" charset="0"/>
              </a:rPr>
              <a:t>[Skipped</a:t>
            </a:r>
            <a:r>
              <a:rPr lang="en-US" sz="1200" baseline="0" dirty="0" smtClean="0">
                <a:latin typeface="Calibri" panose="020F0502020204030204" pitchFamily="34" charset="0"/>
                <a:cs typeface="Calibri" panose="020F0502020204030204" pitchFamily="34" charset="0"/>
              </a:rPr>
              <a:t> because of poll results]</a:t>
            </a:r>
            <a:endParaRPr lang="en-US" sz="1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72605343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200" dirty="0" smtClean="0">
                <a:latin typeface="Calibri" panose="020F0502020204030204" pitchFamily="34" charset="0"/>
                <a:cs typeface="Calibri" panose="020F0502020204030204" pitchFamily="34" charset="0"/>
              </a:rPr>
              <a:t>[Skipped</a:t>
            </a:r>
            <a:r>
              <a:rPr lang="en-US" sz="1200" baseline="0" dirty="0" smtClean="0">
                <a:latin typeface="Calibri" panose="020F0502020204030204" pitchFamily="34" charset="0"/>
                <a:cs typeface="Calibri" panose="020F0502020204030204" pitchFamily="34" charset="0"/>
              </a:rPr>
              <a:t> because of poll results]</a:t>
            </a:r>
            <a:endParaRPr lang="en-US" sz="1200" dirty="0" smtClean="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55006748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200" dirty="0" smtClean="0">
                <a:latin typeface="Calibri" panose="020F0502020204030204" pitchFamily="34" charset="0"/>
                <a:cs typeface="Calibri" panose="020F0502020204030204" pitchFamily="34" charset="0"/>
              </a:rPr>
              <a:t>[Skipped</a:t>
            </a:r>
            <a:r>
              <a:rPr lang="en-US" sz="1200" baseline="0" dirty="0" smtClean="0">
                <a:latin typeface="Calibri" panose="020F0502020204030204" pitchFamily="34" charset="0"/>
                <a:cs typeface="Calibri" panose="020F0502020204030204" pitchFamily="34" charset="0"/>
              </a:rPr>
              <a:t> because of poll results]</a:t>
            </a:r>
            <a:endParaRPr lang="en-US" sz="1200" dirty="0" smtClean="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94260367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None/>
            </a:pPr>
            <a:r>
              <a:rPr lang="en-US" sz="1200" dirty="0" smtClean="0">
                <a:latin typeface="Calibri" panose="020F0502020204030204" pitchFamily="34" charset="0"/>
                <a:cs typeface="Calibri" panose="020F0502020204030204" pitchFamily="34" charset="0"/>
              </a:rPr>
              <a:t>Nicholas</a:t>
            </a:r>
            <a:r>
              <a:rPr lang="en-US" sz="1200" baseline="0" dirty="0" smtClean="0">
                <a:latin typeface="Calibri" panose="020F0502020204030204" pitchFamily="34" charset="0"/>
                <a:cs typeface="Calibri" panose="020F0502020204030204" pitchFamily="34" charset="0"/>
              </a:rPr>
              <a:t> </a:t>
            </a:r>
            <a:r>
              <a:rPr lang="en-US" sz="1200" baseline="0" dirty="0" err="1" smtClean="0">
                <a:latin typeface="Calibri" panose="020F0502020204030204" pitchFamily="34" charset="0"/>
                <a:cs typeface="Calibri" panose="020F0502020204030204" pitchFamily="34" charset="0"/>
              </a:rPr>
              <a:t>Sufrinko</a:t>
            </a:r>
            <a:r>
              <a:rPr lang="en-US" sz="1200" baseline="0" dirty="0" smtClean="0">
                <a:latin typeface="Calibri" panose="020F0502020204030204" pitchFamily="34" charset="0"/>
                <a:cs typeface="Calibri" panose="020F0502020204030204" pitchFamily="34" charset="0"/>
              </a:rPr>
              <a:t>: So, now that we've done that, we could dive a little deeper. So the orientation of our archetype is achieve paradise. Now I want you to look at this middle ring here. We have the following human drives, safety, understanding and freedom, which of these will our park help Winona achieve? Will she achieve safety, understanding or freedom by coming and visiting our park with, of course, Bigfoot? So it seems like freedom is the winner. So that means that our archetype is the explorer archetype. So let me tell you a little bit about the archetype we just chose. So the explorer issues boundaries and limits. Don't ever box them in. They're nonconformist, iconoclast, nomads, and pilgrims. So for a brand example, to help you sort of make it real, think about Harley Davidson. Think about... Actually, millennial weekend warriors with sleeve tattoos. Kind of sounds like Winona, right? At the core of this brand promise for the explorer is freedom. Their customers can go wherever they want, whenever they want. That is the explorer archetype. So now that we have the explorer archetype chosen for our brand, for our national park, I want to just dive a little deeper into some of the strategies we use at Healthy Teen Network when picking archetypes. So for that, we'll go to the next slide, the 30-70 rule. Yeah.</a:t>
            </a:r>
            <a:endParaRPr lang="en-US" sz="1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93396720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None/>
            </a:pPr>
            <a:r>
              <a:rPr lang="en-US" sz="1200" dirty="0" smtClean="0">
                <a:latin typeface="Calibri" panose="020F0502020204030204" pitchFamily="34" charset="0"/>
                <a:cs typeface="Calibri" panose="020F0502020204030204" pitchFamily="34" charset="0"/>
              </a:rPr>
              <a:t>Nicholas </a:t>
            </a:r>
            <a:r>
              <a:rPr lang="en-US" sz="1200" dirty="0" err="1" smtClean="0">
                <a:latin typeface="Calibri" panose="020F0502020204030204" pitchFamily="34" charset="0"/>
                <a:cs typeface="Calibri" panose="020F0502020204030204" pitchFamily="34" charset="0"/>
              </a:rPr>
              <a:t>Sufrinko</a:t>
            </a:r>
            <a:r>
              <a:rPr lang="en-US" sz="1200" dirty="0" smtClean="0">
                <a:latin typeface="Calibri" panose="020F0502020204030204" pitchFamily="34" charset="0"/>
                <a:cs typeface="Calibri" panose="020F0502020204030204" pitchFamily="34" charset="0"/>
              </a:rPr>
              <a:t>:</a:t>
            </a:r>
            <a:r>
              <a:rPr lang="en-US" sz="1200" baseline="0" dirty="0" smtClean="0">
                <a:latin typeface="Calibri" panose="020F0502020204030204" pitchFamily="34" charset="0"/>
                <a:cs typeface="Calibri" panose="020F0502020204030204" pitchFamily="34" charset="0"/>
              </a:rPr>
              <a:t> </a:t>
            </a:r>
            <a:r>
              <a:rPr lang="en-US" sz="1200" dirty="0" smtClean="0">
                <a:latin typeface="Calibri" panose="020F0502020204030204" pitchFamily="34" charset="0"/>
                <a:cs typeface="Calibri" panose="020F0502020204030204" pitchFamily="34" charset="0"/>
              </a:rPr>
              <a:t>So, for example, with True You Maryland, we didn't just pick one archetype, instead we picked two archetypes, and actually the youth in our brand camp chose two archetypes, and you could see them highlighted here. They chose the innocent and the lover, and I kind of think these are like the perfect archetypes that were chosen for our particular project, for a sexual health brand, right? That's a human drive of both intimacy and safety at the same time. And so the reason why we choose sometimes two archetypes is that, like a real person that's sort of multidimensional and complex, we want our brand to be multidimensional and complex. So putting two archetypes together to think of what does it mean to both crave intimacy and safety helps us create a sort of interesting multidimensional brand. So we're not going to choose another one here, but we're going to suffice it to say that that the explorer is our archetype. And with that in mind, I'm going to turn it back over to Allison to go over some voice, style, and values considerations.</a:t>
            </a:r>
            <a:endParaRPr lang="en-US" sz="1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5400086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200" dirty="0" smtClean="0">
                <a:latin typeface="Calibri" panose="020F0502020204030204" pitchFamily="34" charset="0"/>
                <a:cs typeface="Calibri" panose="020F0502020204030204" pitchFamily="34" charset="0"/>
              </a:rPr>
              <a:t>Nicholas </a:t>
            </a:r>
            <a:r>
              <a:rPr lang="en-US" sz="1200" dirty="0" err="1" smtClean="0">
                <a:latin typeface="Calibri" panose="020F0502020204030204" pitchFamily="34" charset="0"/>
                <a:cs typeface="Calibri" panose="020F0502020204030204" pitchFamily="34" charset="0"/>
              </a:rPr>
              <a:t>Sufrinko</a:t>
            </a:r>
            <a:r>
              <a:rPr lang="en-US" sz="1200" dirty="0" smtClean="0">
                <a:latin typeface="Calibri" panose="020F0502020204030204" pitchFamily="34" charset="0"/>
                <a:cs typeface="Calibri" panose="020F0502020204030204" pitchFamily="34" charset="0"/>
              </a:rPr>
              <a:t>: So with that said, this is our roadmap for today. Right now, we're at the beginning. In a bit, I'm going to give you a case study of a TPP project that Allison and I branded at Healthy Teen Network. Then, Alison is going to introduce you to a very hairy challenge that we'll use today to practice brand building. And for now, I'll leave it at that except to say that this character on the right, the one smelling the daisies, well, he might just make an appearance today in that challenge. Then we'll get to the meat of the presentation. We'll share a lot of information with you all. We'll do some exercises around crafting personas, choosing a brand archetype, and establishing voice, style and values. Can we click onto the animation? Then we'll talk about creating mood boards, and we'll spend just a little time on what makes a good brand name. Finally, we'll wrap it all up. We could talk about what you'll hand off to a designer or copywriter before they ever create a  </a:t>
            </a:r>
            <a:r>
              <a:rPr lang="en-US" sz="1200" dirty="0" err="1" smtClean="0">
                <a:latin typeface="Calibri" panose="020F0502020204030204" pitchFamily="34" charset="0"/>
                <a:cs typeface="Calibri" panose="020F0502020204030204" pitchFamily="34" charset="0"/>
              </a:rPr>
              <a:t>ogo</a:t>
            </a:r>
            <a:r>
              <a:rPr lang="en-US" sz="1200" dirty="0" smtClean="0">
                <a:latin typeface="Calibri" panose="020F0502020204030204" pitchFamily="34" charset="0"/>
                <a:cs typeface="Calibri" panose="020F0502020204030204" pitchFamily="34" charset="0"/>
              </a:rPr>
              <a:t>, before they ever create a tagline. And we'll end with some information on office hours and TA. We'll leave some time for Q&amp;A at the end. So this is meant to be a little bit of a fast-paced introduction to branding, but if you all have questions as we go, either you could leave them in the chat and Allison and I will try to answer them as we go along too. So next slide.</a:t>
            </a:r>
            <a:endParaRPr lang="en-US" sz="1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84720458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None/>
            </a:pPr>
            <a:r>
              <a:rPr lang="en-US" sz="1200" dirty="0" smtClean="0">
                <a:latin typeface="Calibri" panose="020F0502020204030204" pitchFamily="34" charset="0"/>
                <a:cs typeface="Calibri" panose="020F0502020204030204" pitchFamily="34" charset="0"/>
              </a:rPr>
              <a:t>Allison </a:t>
            </a:r>
            <a:r>
              <a:rPr lang="en-US" sz="1200" dirty="0" err="1" smtClean="0">
                <a:latin typeface="Calibri" panose="020F0502020204030204" pitchFamily="34" charset="0"/>
                <a:cs typeface="Calibri" panose="020F0502020204030204" pitchFamily="34" charset="0"/>
              </a:rPr>
              <a:t>Felsen</a:t>
            </a:r>
            <a:r>
              <a:rPr lang="en-US" sz="1200" dirty="0" smtClean="0">
                <a:latin typeface="Calibri" panose="020F0502020204030204" pitchFamily="34" charset="0"/>
                <a:cs typeface="Calibri" panose="020F0502020204030204" pitchFamily="34" charset="0"/>
              </a:rPr>
              <a:t>: All right. Now that we've chosen our archetype, explore, it's time to bring our brand to life using voice, style, and values. We'll then show you how to use a brand star as well as how to create your own list of dos and don'ts or guidelines to help you stay true to your vision for your brand. All right, so these are your brand attributes.</a:t>
            </a:r>
            <a:endParaRPr lang="en-US" sz="1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85922637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None/>
            </a:pPr>
            <a:r>
              <a:rPr lang="en-US" sz="1200" dirty="0" smtClean="0">
                <a:latin typeface="Calibri" panose="020F0502020204030204" pitchFamily="34" charset="0"/>
                <a:cs typeface="Calibri" panose="020F0502020204030204" pitchFamily="34" charset="0"/>
              </a:rPr>
              <a:t>Allison</a:t>
            </a:r>
            <a:r>
              <a:rPr lang="en-US" sz="1200" baseline="0" dirty="0" smtClean="0">
                <a:latin typeface="Calibri" panose="020F0502020204030204" pitchFamily="34" charset="0"/>
                <a:cs typeface="Calibri" panose="020F0502020204030204" pitchFamily="34" charset="0"/>
              </a:rPr>
              <a:t> </a:t>
            </a:r>
            <a:r>
              <a:rPr lang="en-US" sz="1200" baseline="0" dirty="0" err="1" smtClean="0">
                <a:latin typeface="Calibri" panose="020F0502020204030204" pitchFamily="34" charset="0"/>
                <a:cs typeface="Calibri" panose="020F0502020204030204" pitchFamily="34" charset="0"/>
              </a:rPr>
              <a:t>Felsen</a:t>
            </a:r>
            <a:r>
              <a:rPr lang="en-US" sz="1200" baseline="0" dirty="0" smtClean="0">
                <a:latin typeface="Calibri" panose="020F0502020204030204" pitchFamily="34" charset="0"/>
                <a:cs typeface="Calibri" panose="020F0502020204030204" pitchFamily="34" charset="0"/>
              </a:rPr>
              <a:t>: So let's start with voice. A brand's voice... I'm sorry. Brand's voice, style, and values help set a creative direction for your brand. So we've purposely oversimplified this framework for this introduction, because in reality, it's a little bit more complicated, but since this is an intro, we figured this would be an easy way to comprehend this. So let's start with brand voice. The brand voice, or what you sound like, typically, comes across in the words that you use for your brand, which is also called copy. This could be these descriptive texts that you used on your website, taglines on social media campaigns, or even emails that you send out to your supporters or subscribers to let them know about the services you provide. But it's not just the words that make up your voice, it's also the tone or how you say something. For example, is your tone emotional or is it humorous? Let me give you an example. Let's say you're branding a product. Let's go back to the app example. So your app, you're branding an app that's supposed to be youth friendly with sexual health information and services. You might choose a brand voice that is confident and upbeat because you want your app to reflect the information that it contains as being factual and accurate. So you want to sound confident in your copy, but because the subject matter might tend to be sensitive or sometimes downright scary, you want to carry on a more upbeat tone that makes for a stronger campaign. So let's move on to style, or what a brand looks like. So this is a brand's visual identity. These are your colors, photography choices, illustrations, graphics, but also type face choices that you would associate with your brand. This will come across in the brand's logo design, graphics for social media campaigns, your website, a slide deck template, or even other resources. You might be thinking, how would a person with vision impairment be able to recognize a brand style? So style could also go beyond visuals with things like music, or maybe some sort of tactile element. For this example, let's imagine we're designing a campaign. For it, we want to make a poster that talks about consent. Posters are meant to draw the eye, so we might choose a bold style. Maybe consider a large uppercase one-word headers, and an eye catching font with some accompanying icons. For photography style, go bold by choosing </a:t>
            </a:r>
            <a:r>
              <a:rPr lang="en-US" sz="1200" baseline="0" dirty="0" err="1" smtClean="0">
                <a:latin typeface="Calibri" panose="020F0502020204030204" pitchFamily="34" charset="0"/>
                <a:cs typeface="Calibri" panose="020F0502020204030204" pitchFamily="34" charset="0"/>
              </a:rPr>
              <a:t>closeup</a:t>
            </a:r>
            <a:r>
              <a:rPr lang="en-US" sz="1200" baseline="0" dirty="0" smtClean="0">
                <a:latin typeface="Calibri" panose="020F0502020204030204" pitchFamily="34" charset="0"/>
                <a:cs typeface="Calibri" panose="020F0502020204030204" pitchFamily="34" charset="0"/>
              </a:rPr>
              <a:t> portraits that portray a lot of emotion. Consistent brand style builds recognition and fosters trust with your audience. And then thirdly, brand values. We want to identify our brand values or what we act like. So this is where interactions with community, schools, partners, and populations you intend to serve come into play. So this is probably the most obvious in services. Let's say you're creating a clinic for young men. Do you want staff-patient interactions to feel serious or professional, casual or fun? In addition to services, campaigns and products also act. So for example, a social media campaign acts when they respond to comments. Do you respond to every comment on social media, which is more of like a combative, or not, which is passive? Another example would be an app like Snapchat, which was designed to be casual and fun, it acts fun with a goofy in-app animations. Like, when the ghost icon shoots off into outer space. So those are just some examples. Now that we know voice, style and values will bring a brand to life, let's turn our attention back to our challenge. In the interest of time, today only focusing on voice and style. </a:t>
            </a:r>
            <a:endParaRPr lang="en-US" sz="1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50221495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None/>
            </a:pPr>
            <a:r>
              <a:rPr lang="en-US" sz="1200" dirty="0" smtClean="0">
                <a:latin typeface="Calibri" panose="020F0502020204030204" pitchFamily="34" charset="0"/>
                <a:cs typeface="Calibri" panose="020F0502020204030204" pitchFamily="34" charset="0"/>
              </a:rPr>
              <a:t>Allison</a:t>
            </a:r>
            <a:r>
              <a:rPr lang="en-US" sz="1200" baseline="0" dirty="0" smtClean="0">
                <a:latin typeface="Calibri" panose="020F0502020204030204" pitchFamily="34" charset="0"/>
                <a:cs typeface="Calibri" panose="020F0502020204030204" pitchFamily="34" charset="0"/>
              </a:rPr>
              <a:t> </a:t>
            </a:r>
            <a:r>
              <a:rPr lang="en-US" sz="1200" baseline="0" dirty="0" err="1" smtClean="0">
                <a:latin typeface="Calibri" panose="020F0502020204030204" pitchFamily="34" charset="0"/>
                <a:cs typeface="Calibri" panose="020F0502020204030204" pitchFamily="34" charset="0"/>
              </a:rPr>
              <a:t>Felsen</a:t>
            </a:r>
            <a:r>
              <a:rPr lang="en-US" sz="1200" baseline="0" dirty="0" smtClean="0">
                <a:latin typeface="Calibri" panose="020F0502020204030204" pitchFamily="34" charset="0"/>
                <a:cs typeface="Calibri" panose="020F0502020204030204" pitchFamily="34" charset="0"/>
              </a:rPr>
              <a:t>: So let's establish a voice. For our national park where Bigfoot might be lurking, which he's just sort of hanging out on the branch there, what makes our audience, millennials and Gen Z-</a:t>
            </a:r>
            <a:r>
              <a:rPr lang="en-US" sz="1200" baseline="0" dirty="0" err="1" smtClean="0">
                <a:latin typeface="Calibri" panose="020F0502020204030204" pitchFamily="34" charset="0"/>
                <a:cs typeface="Calibri" panose="020F0502020204030204" pitchFamily="34" charset="0"/>
              </a:rPr>
              <a:t>ers</a:t>
            </a:r>
            <a:r>
              <a:rPr lang="en-US" sz="1200" baseline="0" dirty="0" smtClean="0">
                <a:latin typeface="Calibri" panose="020F0502020204030204" pitchFamily="34" charset="0"/>
                <a:cs typeface="Calibri" panose="020F0502020204030204" pitchFamily="34" charset="0"/>
              </a:rPr>
              <a:t>, want to visit our park? Are there great hiking trails, scenic overlooks? Do we have great spots for selfies and social media influencer pictures? Are we promoting Bigfoot sightings as a reason to visit and uncover the mystery? So let's recall Winona. She's our person that we created, and then our chosen archetype of explorer. So we want to choose a few adjectives from the list on the screen that you feel best captures the brand voice for our park or what we like. So let's share them in... We have celebrity monsters. I just saw that there. So let's choose some adjectives of what we sound like and share them in the chat. We've got confident. Whimsical, fresh, gentle, calm, adventurous, quirky, unique, enchanting, unconventional, bold, natural, fresh, lively. Strong. Brave. Chic. Any of these sticking out to you, Nick?</a:t>
            </a:r>
          </a:p>
          <a:p>
            <a:pPr marL="0" indent="0">
              <a:buNone/>
            </a:pPr>
            <a:endParaRPr lang="en-US" sz="1200" baseline="0" dirty="0" smtClean="0">
              <a:latin typeface="Calibri" panose="020F0502020204030204" pitchFamily="34" charset="0"/>
              <a:cs typeface="Calibri" panose="020F0502020204030204" pitchFamily="34" charset="0"/>
            </a:endParaRPr>
          </a:p>
          <a:p>
            <a:pPr marL="0" indent="0">
              <a:buNone/>
            </a:pPr>
            <a:r>
              <a:rPr lang="en-US" sz="1200" baseline="0" dirty="0" smtClean="0">
                <a:latin typeface="Calibri" panose="020F0502020204030204" pitchFamily="34" charset="0"/>
                <a:cs typeface="Calibri" panose="020F0502020204030204" pitchFamily="34" charset="0"/>
              </a:rPr>
              <a:t>Nicholas </a:t>
            </a:r>
            <a:r>
              <a:rPr lang="en-US" sz="1200" baseline="0" dirty="0" err="1" smtClean="0">
                <a:latin typeface="Calibri" panose="020F0502020204030204" pitchFamily="34" charset="0"/>
                <a:cs typeface="Calibri" panose="020F0502020204030204" pitchFamily="34" charset="0"/>
              </a:rPr>
              <a:t>Sufrinko</a:t>
            </a:r>
            <a:r>
              <a:rPr lang="en-US" sz="1200" baseline="0" dirty="0" smtClean="0">
                <a:latin typeface="Calibri" panose="020F0502020204030204" pitchFamily="34" charset="0"/>
                <a:cs typeface="Calibri" panose="020F0502020204030204" pitchFamily="34" charset="0"/>
              </a:rPr>
              <a:t>: Whimsical, quirky, lively, fresh, adventurous.</a:t>
            </a:r>
          </a:p>
          <a:p>
            <a:pPr marL="0" indent="0">
              <a:buNone/>
            </a:pPr>
            <a:endParaRPr lang="en-US" sz="1200" baseline="0" dirty="0" smtClean="0">
              <a:latin typeface="Calibri" panose="020F0502020204030204" pitchFamily="34" charset="0"/>
              <a:cs typeface="Calibri" panose="020F0502020204030204" pitchFamily="34" charset="0"/>
            </a:endParaRPr>
          </a:p>
          <a:p>
            <a:pPr marL="0" indent="0">
              <a:buNone/>
            </a:pPr>
            <a:r>
              <a:rPr lang="en-US" sz="1200" baseline="0" dirty="0" smtClean="0">
                <a:latin typeface="Calibri" panose="020F0502020204030204" pitchFamily="34" charset="0"/>
                <a:cs typeface="Calibri" panose="020F0502020204030204" pitchFamily="34" charset="0"/>
              </a:rPr>
              <a:t>Allison </a:t>
            </a:r>
            <a:r>
              <a:rPr lang="en-US" sz="1200" baseline="0" dirty="0" err="1" smtClean="0">
                <a:latin typeface="Calibri" panose="020F0502020204030204" pitchFamily="34" charset="0"/>
                <a:cs typeface="Calibri" panose="020F0502020204030204" pitchFamily="34" charset="0"/>
              </a:rPr>
              <a:t>Felsen</a:t>
            </a:r>
            <a:r>
              <a:rPr lang="en-US" sz="1200" baseline="0" dirty="0" smtClean="0">
                <a:latin typeface="Calibri" panose="020F0502020204030204" pitchFamily="34" charset="0"/>
                <a:cs typeface="Calibri" panose="020F0502020204030204" pitchFamily="34" charset="0"/>
              </a:rPr>
              <a:t>: I like all of these. Obviously, we can't use them all. That would make for a very confusing brand. Let's see. Let's go with whimsical.</a:t>
            </a:r>
          </a:p>
          <a:p>
            <a:pPr marL="0" indent="0">
              <a:buNone/>
            </a:pPr>
            <a:endParaRPr lang="en-US" sz="1200" baseline="0" dirty="0" smtClean="0">
              <a:latin typeface="Calibri" panose="020F0502020204030204" pitchFamily="34" charset="0"/>
              <a:cs typeface="Calibri" panose="020F0502020204030204" pitchFamily="34" charset="0"/>
            </a:endParaRPr>
          </a:p>
          <a:p>
            <a:pPr marL="0" indent="0">
              <a:buNone/>
            </a:pPr>
            <a:r>
              <a:rPr lang="en-US" sz="1200" baseline="0" dirty="0" smtClean="0">
                <a:latin typeface="Calibri" panose="020F0502020204030204" pitchFamily="34" charset="0"/>
                <a:cs typeface="Calibri" panose="020F0502020204030204" pitchFamily="34" charset="0"/>
              </a:rPr>
              <a:t>Nicholas </a:t>
            </a:r>
            <a:r>
              <a:rPr lang="en-US" sz="1200" baseline="0" dirty="0" err="1" smtClean="0">
                <a:latin typeface="Calibri" panose="020F0502020204030204" pitchFamily="34" charset="0"/>
                <a:cs typeface="Calibri" panose="020F0502020204030204" pitchFamily="34" charset="0"/>
              </a:rPr>
              <a:t>Sufrinko</a:t>
            </a:r>
            <a:r>
              <a:rPr lang="en-US" sz="1200" baseline="0" dirty="0" smtClean="0">
                <a:latin typeface="Calibri" panose="020F0502020204030204" pitchFamily="34" charset="0"/>
                <a:cs typeface="Calibri" panose="020F0502020204030204" pitchFamily="34" charset="0"/>
              </a:rPr>
              <a:t>: Majestic.</a:t>
            </a:r>
          </a:p>
          <a:p>
            <a:pPr marL="0" indent="0">
              <a:buNone/>
            </a:pPr>
            <a:endParaRPr lang="en-US" sz="1200" baseline="0" dirty="0" smtClean="0">
              <a:latin typeface="Calibri" panose="020F0502020204030204" pitchFamily="34" charset="0"/>
              <a:cs typeface="Calibri" panose="020F0502020204030204" pitchFamily="34" charset="0"/>
            </a:endParaRPr>
          </a:p>
          <a:p>
            <a:pPr marL="0" indent="0">
              <a:buNone/>
            </a:pPr>
            <a:r>
              <a:rPr lang="en-US" sz="1200" baseline="0" dirty="0" smtClean="0">
                <a:latin typeface="Calibri" panose="020F0502020204030204" pitchFamily="34" charset="0"/>
                <a:cs typeface="Calibri" panose="020F0502020204030204" pitchFamily="34" charset="0"/>
              </a:rPr>
              <a:t>Allison </a:t>
            </a:r>
            <a:r>
              <a:rPr lang="en-US" sz="1200" baseline="0" dirty="0" err="1" smtClean="0">
                <a:latin typeface="Calibri" panose="020F0502020204030204" pitchFamily="34" charset="0"/>
                <a:cs typeface="Calibri" panose="020F0502020204030204" pitchFamily="34" charset="0"/>
              </a:rPr>
              <a:t>Felsen</a:t>
            </a:r>
            <a:r>
              <a:rPr lang="en-US" sz="1200" baseline="0" dirty="0" smtClean="0">
                <a:latin typeface="Calibri" panose="020F0502020204030204" pitchFamily="34" charset="0"/>
                <a:cs typeface="Calibri" panose="020F0502020204030204" pitchFamily="34" charset="0"/>
              </a:rPr>
              <a:t>: I've seen natural a couple times. All right. Write those down. Okay. And then let's go to our next slide.</a:t>
            </a:r>
            <a:endParaRPr lang="en-US" sz="1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31937872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None/>
            </a:pPr>
            <a:r>
              <a:rPr lang="en-US" sz="1200" dirty="0" smtClean="0">
                <a:latin typeface="Calibri" panose="020F0502020204030204" pitchFamily="34" charset="0"/>
                <a:cs typeface="Calibri" panose="020F0502020204030204" pitchFamily="34" charset="0"/>
              </a:rPr>
              <a:t> </a:t>
            </a:r>
            <a:r>
              <a:rPr lang="en-US" sz="1200" dirty="0" smtClean="0">
                <a:latin typeface="Calibri" panose="020F0502020204030204" pitchFamily="34" charset="0"/>
                <a:cs typeface="Calibri" panose="020F0502020204030204" pitchFamily="34" charset="0"/>
              </a:rPr>
              <a:t>Allison </a:t>
            </a:r>
            <a:r>
              <a:rPr lang="en-US" sz="1200" dirty="0" err="1" smtClean="0">
                <a:latin typeface="Calibri" panose="020F0502020204030204" pitchFamily="34" charset="0"/>
                <a:cs typeface="Calibri" panose="020F0502020204030204" pitchFamily="34" charset="0"/>
              </a:rPr>
              <a:t>Felsen</a:t>
            </a:r>
            <a:r>
              <a:rPr lang="en-US" sz="1200" dirty="0" smtClean="0">
                <a:latin typeface="Calibri" panose="020F0502020204030204" pitchFamily="34" charset="0"/>
                <a:cs typeface="Calibri" panose="020F0502020204030204" pitchFamily="34" charset="0"/>
              </a:rPr>
              <a:t>: So </a:t>
            </a:r>
            <a:r>
              <a:rPr lang="en-US" sz="1200" dirty="0" smtClean="0">
                <a:latin typeface="Calibri" panose="020F0502020204030204" pitchFamily="34" charset="0"/>
                <a:cs typeface="Calibri" panose="020F0502020204030204" pitchFamily="34" charset="0"/>
              </a:rPr>
              <a:t>we know you've not created personas or selected archetypes for your own interventions, but you can also use this opportunity to think about your own projects and what adjectives you might choose to represent your own voice and style. You don't need to share. Just kind of roll that around in the back of your head. So this is a very curated list of adjectives, basically, what would fit on the side. The possibilities are pretty endless. There's lots and lots of adjectives out there. But always remember that descriptors you use or you choose should evoke an emotional feeling or reaction, and it's what will elevate your brand and make it memorable. So Nick, I'm going to go with whimsical and...</a:t>
            </a:r>
          </a:p>
          <a:p>
            <a:pPr marL="0" indent="0">
              <a:buNone/>
            </a:pPr>
            <a:endParaRPr lang="en-US" sz="1200" dirty="0" smtClean="0">
              <a:latin typeface="Calibri" panose="020F0502020204030204" pitchFamily="34" charset="0"/>
              <a:cs typeface="Calibri" panose="020F0502020204030204" pitchFamily="34" charset="0"/>
            </a:endParaRPr>
          </a:p>
          <a:p>
            <a:pPr marL="0" indent="0">
              <a:buNone/>
            </a:pPr>
            <a:r>
              <a:rPr lang="en-US" sz="1200" dirty="0" smtClean="0">
                <a:latin typeface="Calibri" panose="020F0502020204030204" pitchFamily="34" charset="0"/>
                <a:cs typeface="Calibri" panose="020F0502020204030204" pitchFamily="34" charset="0"/>
              </a:rPr>
              <a:t>Nicholas </a:t>
            </a:r>
            <a:r>
              <a:rPr lang="en-US" sz="1200" dirty="0" err="1" smtClean="0">
                <a:latin typeface="Calibri" panose="020F0502020204030204" pitchFamily="34" charset="0"/>
                <a:cs typeface="Calibri" panose="020F0502020204030204" pitchFamily="34" charset="0"/>
              </a:rPr>
              <a:t>Sufrinko</a:t>
            </a:r>
            <a:r>
              <a:rPr lang="en-US" sz="1200" dirty="0" smtClean="0">
                <a:latin typeface="Calibri" panose="020F0502020204030204" pitchFamily="34" charset="0"/>
                <a:cs typeface="Calibri" panose="020F0502020204030204" pitchFamily="34" charset="0"/>
              </a:rPr>
              <a:t>: </a:t>
            </a:r>
            <a:r>
              <a:rPr lang="en-US" sz="1200" dirty="0" smtClean="0">
                <a:latin typeface="Calibri" panose="020F0502020204030204" pitchFamily="34" charset="0"/>
                <a:cs typeface="Calibri" panose="020F0502020204030204" pitchFamily="34" charset="0"/>
              </a:rPr>
              <a:t>Natural?</a:t>
            </a:r>
          </a:p>
          <a:p>
            <a:pPr marL="0" indent="0">
              <a:buNone/>
            </a:pPr>
            <a:endParaRPr lang="en-US" sz="1200" dirty="0" smtClean="0">
              <a:latin typeface="Calibri" panose="020F0502020204030204" pitchFamily="34" charset="0"/>
              <a:cs typeface="Calibri" panose="020F0502020204030204" pitchFamily="34" charset="0"/>
            </a:endParaRPr>
          </a:p>
          <a:p>
            <a:pPr marL="0" indent="0">
              <a:buNone/>
            </a:pPr>
            <a:r>
              <a:rPr lang="en-US" sz="1200" dirty="0" smtClean="0">
                <a:latin typeface="Calibri" panose="020F0502020204030204" pitchFamily="34" charset="0"/>
                <a:cs typeface="Calibri" panose="020F0502020204030204" pitchFamily="34" charset="0"/>
              </a:rPr>
              <a:t>Allison </a:t>
            </a:r>
            <a:r>
              <a:rPr lang="en-US" sz="1200" dirty="0" err="1" smtClean="0">
                <a:latin typeface="Calibri" panose="020F0502020204030204" pitchFamily="34" charset="0"/>
                <a:cs typeface="Calibri" panose="020F0502020204030204" pitchFamily="34" charset="0"/>
              </a:rPr>
              <a:t>Felsen</a:t>
            </a:r>
            <a:r>
              <a:rPr lang="en-US" sz="1200" dirty="0" smtClean="0">
                <a:latin typeface="Calibri" panose="020F0502020204030204" pitchFamily="34" charset="0"/>
                <a:cs typeface="Calibri" panose="020F0502020204030204" pitchFamily="34" charset="0"/>
              </a:rPr>
              <a:t>: </a:t>
            </a:r>
            <a:r>
              <a:rPr lang="en-US" sz="1200" dirty="0" smtClean="0">
                <a:latin typeface="Calibri" panose="020F0502020204030204" pitchFamily="34" charset="0"/>
                <a:cs typeface="Calibri" panose="020F0502020204030204" pitchFamily="34" charset="0"/>
              </a:rPr>
              <a:t>Natural. That came up a couple of times. Okay, so let's go with that for a voice. Now let's choose, the same list, choose a few descriptors for our brand style. So this is what we look like, and you can share those in the chat. Lively. Adventurous. Plucky, wild. Radiant. Couple for adventurous. Centric, aspiring, authentic, capable, familiar. I do like wild. I do like wild.</a:t>
            </a:r>
          </a:p>
          <a:p>
            <a:pPr marL="0" indent="0">
              <a:buNone/>
            </a:pPr>
            <a:endParaRPr lang="en-US" sz="1200" dirty="0" smtClean="0">
              <a:latin typeface="Calibri" panose="020F0502020204030204" pitchFamily="34" charset="0"/>
              <a:cs typeface="Calibri" panose="020F0502020204030204" pitchFamily="34" charset="0"/>
            </a:endParaRPr>
          </a:p>
          <a:p>
            <a:pPr marL="0" indent="0">
              <a:buNone/>
            </a:pPr>
            <a:r>
              <a:rPr lang="en-US" sz="1200" dirty="0" smtClean="0">
                <a:latin typeface="Calibri" panose="020F0502020204030204" pitchFamily="34" charset="0"/>
                <a:cs typeface="Calibri" panose="020F0502020204030204" pitchFamily="34" charset="0"/>
              </a:rPr>
              <a:t>Nicholas </a:t>
            </a:r>
            <a:r>
              <a:rPr lang="en-US" sz="1200" dirty="0" err="1" smtClean="0">
                <a:latin typeface="Calibri" panose="020F0502020204030204" pitchFamily="34" charset="0"/>
                <a:cs typeface="Calibri" panose="020F0502020204030204" pitchFamily="34" charset="0"/>
              </a:rPr>
              <a:t>Sufrinko</a:t>
            </a:r>
            <a:r>
              <a:rPr lang="en-US" sz="1200" dirty="0" smtClean="0">
                <a:latin typeface="Calibri" panose="020F0502020204030204" pitchFamily="34" charset="0"/>
                <a:cs typeface="Calibri" panose="020F0502020204030204" pitchFamily="34" charset="0"/>
              </a:rPr>
              <a:t>: </a:t>
            </a:r>
            <a:r>
              <a:rPr lang="en-US" sz="1200" dirty="0" smtClean="0">
                <a:latin typeface="Calibri" panose="020F0502020204030204" pitchFamily="34" charset="0"/>
                <a:cs typeface="Calibri" panose="020F0502020204030204" pitchFamily="34" charset="0"/>
              </a:rPr>
              <a:t>Wild and familiar are an interesting pair.</a:t>
            </a:r>
          </a:p>
          <a:p>
            <a:pPr marL="0" indent="0">
              <a:buNone/>
            </a:pPr>
            <a:endParaRPr lang="en-US" sz="1200" dirty="0" smtClean="0">
              <a:latin typeface="Calibri" panose="020F0502020204030204" pitchFamily="34" charset="0"/>
              <a:cs typeface="Calibri" panose="020F0502020204030204" pitchFamily="34" charset="0"/>
            </a:endParaRPr>
          </a:p>
          <a:p>
            <a:pPr marL="0" indent="0">
              <a:buNone/>
            </a:pPr>
            <a:r>
              <a:rPr lang="en-US" sz="1200" dirty="0" smtClean="0">
                <a:latin typeface="Calibri" panose="020F0502020204030204" pitchFamily="34" charset="0"/>
                <a:cs typeface="Calibri" panose="020F0502020204030204" pitchFamily="34" charset="0"/>
              </a:rPr>
              <a:t>Allison </a:t>
            </a:r>
            <a:r>
              <a:rPr lang="en-US" sz="1200" dirty="0" err="1" smtClean="0">
                <a:latin typeface="Calibri" panose="020F0502020204030204" pitchFamily="34" charset="0"/>
                <a:cs typeface="Calibri" panose="020F0502020204030204" pitchFamily="34" charset="0"/>
              </a:rPr>
              <a:t>Felsen</a:t>
            </a:r>
            <a:r>
              <a:rPr lang="en-US" sz="1200" dirty="0" smtClean="0">
                <a:latin typeface="Calibri" panose="020F0502020204030204" pitchFamily="34" charset="0"/>
                <a:cs typeface="Calibri" panose="020F0502020204030204" pitchFamily="34" charset="0"/>
              </a:rPr>
              <a:t>: </a:t>
            </a:r>
            <a:r>
              <a:rPr lang="en-US" sz="1200" dirty="0" smtClean="0">
                <a:latin typeface="Calibri" panose="020F0502020204030204" pitchFamily="34" charset="0"/>
                <a:cs typeface="Calibri" panose="020F0502020204030204" pitchFamily="34" charset="0"/>
              </a:rPr>
              <a:t>Yeah. Let's go with that. All right. Thank you guys so much. Write those down. Those are some great choices. Like I said, we're going to skip over values for now, and then we're going to move on now to the brand star and guidelines. And Nick's going to tell you about the brand star.</a:t>
            </a:r>
            <a:endParaRPr lang="en-US" sz="1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57488737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None/>
            </a:pPr>
            <a:r>
              <a:rPr lang="en-US" sz="1200" dirty="0" smtClean="0">
                <a:latin typeface="Calibri" panose="020F0502020204030204" pitchFamily="34" charset="0"/>
                <a:cs typeface="Calibri" panose="020F0502020204030204" pitchFamily="34" charset="0"/>
              </a:rPr>
              <a:t>Nicholas </a:t>
            </a:r>
            <a:r>
              <a:rPr lang="en-US" sz="1200" dirty="0" err="1" smtClean="0">
                <a:latin typeface="Calibri" panose="020F0502020204030204" pitchFamily="34" charset="0"/>
                <a:cs typeface="Calibri" panose="020F0502020204030204" pitchFamily="34" charset="0"/>
              </a:rPr>
              <a:t>Sufrinko</a:t>
            </a:r>
            <a:r>
              <a:rPr lang="en-US" sz="1200" dirty="0" smtClean="0">
                <a:latin typeface="Calibri" panose="020F0502020204030204" pitchFamily="34" charset="0"/>
                <a:cs typeface="Calibri" panose="020F0502020204030204" pitchFamily="34" charset="0"/>
              </a:rPr>
              <a:t>: Yeah, thanks, Allison. Yeah, so sometimes, especially if you're working on a brand with a team, you end up with way too many adjectives that you could possibly use, right? You don't want to have 15 different adjectives. You would never be able to move forward. It would just be... it would be way too much to handle 15 at any one time to sort of create copy from, or create designs from. So one way of sort of being able to pair down all the adjectives that a team picks is by plotting them on a brand star. And so with the brand star, you typically have four or five points. And like I alluded to a little bit before with the True You Maryland example, you select adjectives basically that exist in tension. So, for example, we just selected wild and familiar, right? Like wild is one thing, but what does it mean to be both wild and familiar? I think there's some tension there because they seem like opposites in some sense. Similarly, we selected whimsical and natural, right? Like, whimsy has this sort of element of fantasy, but natural is sort of like not fantasy, right? It's what objectively exists. So how can something be both whimsical and natural at the same time? So with the brand star, you could do two things. One, you could put, you could have it just for style. So you could create a brand star that's just about your style, right? </a:t>
            </a:r>
            <a:endParaRPr lang="en-US" sz="1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57588037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None/>
            </a:pPr>
            <a:r>
              <a:rPr lang="en-US" sz="1200" dirty="0" smtClean="0">
                <a:latin typeface="Calibri" panose="020F0502020204030204" pitchFamily="34" charset="0"/>
                <a:cs typeface="Calibri" panose="020F0502020204030204" pitchFamily="34" charset="0"/>
              </a:rPr>
              <a:t>Nicholas</a:t>
            </a:r>
            <a:r>
              <a:rPr lang="en-US" sz="1200" baseline="0" dirty="0" smtClean="0">
                <a:latin typeface="Calibri" panose="020F0502020204030204" pitchFamily="34" charset="0"/>
                <a:cs typeface="Calibri" panose="020F0502020204030204" pitchFamily="34" charset="0"/>
              </a:rPr>
              <a:t> </a:t>
            </a:r>
            <a:r>
              <a:rPr lang="en-US" sz="1200" baseline="0" dirty="0" err="1" smtClean="0">
                <a:latin typeface="Calibri" panose="020F0502020204030204" pitchFamily="34" charset="0"/>
                <a:cs typeface="Calibri" panose="020F0502020204030204" pitchFamily="34" charset="0"/>
              </a:rPr>
              <a:t>Sufrinko</a:t>
            </a:r>
            <a:r>
              <a:rPr lang="en-US" sz="1200" baseline="0" dirty="0" smtClean="0">
                <a:latin typeface="Calibri" panose="020F0502020204030204" pitchFamily="34" charset="0"/>
                <a:cs typeface="Calibri" panose="020F0502020204030204" pitchFamily="34" charset="0"/>
              </a:rPr>
              <a:t>: Or, on the next slide here, you could also create a brand star that combines style, voice, and values, and just have four adjectives ultimately, or five adjectives if it was a five pointed star. Using a brand star, essentially, you're creating some tensions where you get some creative ideas, but it helps you really narrow down on your adjectives for voice, style and values.</a:t>
            </a:r>
          </a:p>
          <a:p>
            <a:pPr marL="0" indent="0">
              <a:buNone/>
            </a:pPr>
            <a:endParaRPr lang="en-US" sz="1200" baseline="0" dirty="0" smtClean="0">
              <a:latin typeface="Calibri" panose="020F0502020204030204" pitchFamily="34" charset="0"/>
              <a:cs typeface="Calibri" panose="020F0502020204030204" pitchFamily="34" charset="0"/>
            </a:endParaRPr>
          </a:p>
          <a:p>
            <a:pPr marL="0" indent="0">
              <a:buNone/>
            </a:pPr>
            <a:r>
              <a:rPr lang="en-US" sz="1200" baseline="0" dirty="0" smtClean="0">
                <a:latin typeface="Calibri" panose="020F0502020204030204" pitchFamily="34" charset="0"/>
                <a:cs typeface="Calibri" panose="020F0502020204030204" pitchFamily="34" charset="0"/>
              </a:rPr>
              <a:t>Allison </a:t>
            </a:r>
            <a:r>
              <a:rPr lang="en-US" sz="1200" baseline="0" dirty="0" err="1" smtClean="0">
                <a:latin typeface="Calibri" panose="020F0502020204030204" pitchFamily="34" charset="0"/>
                <a:cs typeface="Calibri" panose="020F0502020204030204" pitchFamily="34" charset="0"/>
              </a:rPr>
              <a:t>Felsen</a:t>
            </a:r>
            <a:r>
              <a:rPr lang="en-US" sz="1200" baseline="0" dirty="0" smtClean="0">
                <a:latin typeface="Calibri" panose="020F0502020204030204" pitchFamily="34" charset="0"/>
                <a:cs typeface="Calibri" panose="020F0502020204030204" pitchFamily="34" charset="0"/>
              </a:rPr>
              <a:t>: Especially, as you can tell from your answers in the chat, lots of people have varying opinions about what they think when they hear something. And I have to tell you, when we did this as a staff, as an exercise for our website, we had a lot of people going to bat for a lot of pretty widely varying adjectives. So trying to corral it and distill it down, we used this brand star. And if we hadn't, I don't know how we would've arrived where we arrived. Would've taken a lot longer.</a:t>
            </a:r>
            <a:endParaRPr lang="en-US" sz="1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64219323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None/>
            </a:pPr>
            <a:r>
              <a:rPr lang="en-US" sz="1200" dirty="0" smtClean="0">
                <a:latin typeface="Calibri" panose="020F0502020204030204" pitchFamily="34" charset="0"/>
                <a:cs typeface="Calibri" panose="020F0502020204030204" pitchFamily="34" charset="0"/>
              </a:rPr>
              <a:t>Allison</a:t>
            </a:r>
            <a:r>
              <a:rPr lang="en-US" sz="1200" baseline="0" dirty="0" smtClean="0">
                <a:latin typeface="Calibri" panose="020F0502020204030204" pitchFamily="34" charset="0"/>
                <a:cs typeface="Calibri" panose="020F0502020204030204" pitchFamily="34" charset="0"/>
              </a:rPr>
              <a:t> </a:t>
            </a:r>
            <a:r>
              <a:rPr lang="en-US" sz="1200" baseline="0" dirty="0" err="1" smtClean="0">
                <a:latin typeface="Calibri" panose="020F0502020204030204" pitchFamily="34" charset="0"/>
                <a:cs typeface="Calibri" panose="020F0502020204030204" pitchFamily="34" charset="0"/>
              </a:rPr>
              <a:t>Felsen</a:t>
            </a:r>
            <a:r>
              <a:rPr lang="en-US" sz="1200" baseline="0" dirty="0" smtClean="0">
                <a:latin typeface="Calibri" panose="020F0502020204030204" pitchFamily="34" charset="0"/>
                <a:cs typeface="Calibri" panose="020F0502020204030204" pitchFamily="34" charset="0"/>
              </a:rPr>
              <a:t>: So let's talk about brand guidelines. So this is also meant to help you sort of keep things together, keep people on the same path. So we frame these as sort of dos and don'ts. You can frame them as like guardrails. For the purpose of this, we did dos and don'ts. So this will keep your branding consistent. As I said before, sometimes you have a team of two people, so it's really easy. You know what you're doing, some give and take, or sometimes there's 20 people producing content for your brands, so you need to have very firm guidelines so they know what they can and cannot do. So let's suppose your TPP project is focused on improving sexual health outcomes for high school youth, and you're going to run a social media campaign this summer focused on STI testing. This project has chosen a happy style for their campaign because they want to reflect that fun, carefree summer vibe. Some guidelines that might be helpful for here: these are dos and don'ts for a happy style. So maybe you do use sans serif typefaces featuring rounded shape that have a feeling of movement, but you don't use script typefaces because you don't want to appear too formal. You do use a warm and vibrant sort of pastel tint. You don't use too many dark shades or grays. You do use candid photos of smiling subjects, and you don't want to use overly filtered photos for sort of a moody effect. So those are fairly simple dos and don'ts. Sometimes the list can be shorter, sometimes it can be longer, depending on how many parameters you want to throw up.</a:t>
            </a:r>
            <a:endParaRPr lang="en-US" sz="1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89692402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200" dirty="0" smtClean="0">
                <a:solidFill>
                  <a:schemeClr val="dk1"/>
                </a:solidFill>
                <a:latin typeface="Calibri" panose="020F0502020204030204" pitchFamily="34" charset="0"/>
                <a:cs typeface="Calibri" panose="020F0502020204030204" pitchFamily="34" charset="0"/>
              </a:rPr>
              <a:t>Allison</a:t>
            </a:r>
            <a:r>
              <a:rPr lang="en-US" sz="1200" baseline="0" dirty="0" smtClean="0">
                <a:solidFill>
                  <a:schemeClr val="dk1"/>
                </a:solidFill>
                <a:latin typeface="Calibri" panose="020F0502020204030204" pitchFamily="34" charset="0"/>
                <a:cs typeface="Calibri" panose="020F0502020204030204" pitchFamily="34" charset="0"/>
              </a:rPr>
              <a:t> </a:t>
            </a:r>
            <a:r>
              <a:rPr lang="en-US" sz="1200" baseline="0" dirty="0" err="1" smtClean="0">
                <a:solidFill>
                  <a:schemeClr val="dk1"/>
                </a:solidFill>
                <a:latin typeface="Calibri" panose="020F0502020204030204" pitchFamily="34" charset="0"/>
                <a:cs typeface="Calibri" panose="020F0502020204030204" pitchFamily="34" charset="0"/>
              </a:rPr>
              <a:t>Felsen</a:t>
            </a:r>
            <a:r>
              <a:rPr lang="en-US" sz="1200" baseline="0" dirty="0" smtClean="0">
                <a:solidFill>
                  <a:schemeClr val="dk1"/>
                </a:solidFill>
                <a:latin typeface="Calibri" panose="020F0502020204030204" pitchFamily="34" charset="0"/>
                <a:cs typeface="Calibri" panose="020F0502020204030204" pitchFamily="34" charset="0"/>
              </a:rPr>
              <a:t>: So let's dig into mood boards, which I'm sure most people have probably heard of.</a:t>
            </a:r>
            <a:endParaRPr lang="en-US" sz="1200" dirty="0">
              <a:solidFill>
                <a:schemeClr val="dk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024867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6"/>
        <p:cNvGrpSpPr/>
        <p:nvPr/>
      </p:nvGrpSpPr>
      <p:grpSpPr>
        <a:xfrm>
          <a:off x="0" y="0"/>
          <a:ext cx="0" cy="0"/>
          <a:chOff x="0" y="0"/>
          <a:chExt cx="0" cy="0"/>
        </a:xfrm>
      </p:grpSpPr>
      <p:sp>
        <p:nvSpPr>
          <p:cNvPr id="987" name="Google Shape;987;p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88" name="Google Shape;988;p4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Arial"/>
              <a:buNone/>
            </a:pPr>
            <a:r>
              <a:rPr lang="en-US" sz="1200" dirty="0" smtClean="0">
                <a:latin typeface="Calibri" panose="020F0502020204030204" pitchFamily="34" charset="0"/>
                <a:cs typeface="Calibri" panose="020F0502020204030204" pitchFamily="34" charset="0"/>
              </a:rPr>
              <a:t>Allison</a:t>
            </a:r>
            <a:r>
              <a:rPr lang="en-US" sz="1200" baseline="0" dirty="0" smtClean="0">
                <a:latin typeface="Calibri" panose="020F0502020204030204" pitchFamily="34" charset="0"/>
                <a:cs typeface="Calibri" panose="020F0502020204030204" pitchFamily="34" charset="0"/>
              </a:rPr>
              <a:t> </a:t>
            </a:r>
            <a:r>
              <a:rPr lang="en-US" sz="1200" baseline="0" dirty="0" err="1" smtClean="0">
                <a:latin typeface="Calibri" panose="020F0502020204030204" pitchFamily="34" charset="0"/>
                <a:cs typeface="Calibri" panose="020F0502020204030204" pitchFamily="34" charset="0"/>
              </a:rPr>
              <a:t>Felsen</a:t>
            </a:r>
            <a:r>
              <a:rPr lang="en-US" sz="1200" baseline="0" dirty="0" smtClean="0">
                <a:latin typeface="Calibri" panose="020F0502020204030204" pitchFamily="34" charset="0"/>
                <a:cs typeface="Calibri" panose="020F0502020204030204" pitchFamily="34" charset="0"/>
              </a:rPr>
              <a:t>: Mood boards are made up of images, text, color palettes, fonts, photos, textures, patterns, or any other kind of visual inspiration that captures the vibe of your brand. Mood boards can help bring your brand voice and style to life. Aside from being fun to put together, why are they important? You want to be able to tell a visual story of the descriptive words you've chosen for your brand's voice, style and values that acts as an important step to building a shared vision of your brand. So just because we've chosen whimsical and natural as a voice style or wild and familiar as, sorry, as a style, that doesn't mean the same thing to everybody. So you want to be able to visualize that and sort of have a cohesive, shared representation. So the first step is to find inspiration. You want to start out by Googling descriptive words that you have come up with and look at Google images in your search. Find things that speak to you. You can check out different websites that curate design content like Pinterest, </a:t>
            </a:r>
            <a:r>
              <a:rPr lang="en-US" sz="1200" baseline="0" dirty="0" err="1" smtClean="0">
                <a:latin typeface="Calibri" panose="020F0502020204030204" pitchFamily="34" charset="0"/>
                <a:cs typeface="Calibri" panose="020F0502020204030204" pitchFamily="34" charset="0"/>
              </a:rPr>
              <a:t>Dribbble</a:t>
            </a:r>
            <a:r>
              <a:rPr lang="en-US" sz="1200" baseline="0" dirty="0" smtClean="0">
                <a:latin typeface="Calibri" panose="020F0502020204030204" pitchFamily="34" charset="0"/>
                <a:cs typeface="Calibri" panose="020F0502020204030204" pitchFamily="34" charset="0"/>
              </a:rPr>
              <a:t>, </a:t>
            </a:r>
            <a:r>
              <a:rPr lang="en-US" sz="1200" baseline="0" dirty="0" err="1" smtClean="0">
                <a:latin typeface="Calibri" panose="020F0502020204030204" pitchFamily="34" charset="0"/>
                <a:cs typeface="Calibri" panose="020F0502020204030204" pitchFamily="34" charset="0"/>
              </a:rPr>
              <a:t>Behance</a:t>
            </a:r>
            <a:r>
              <a:rPr lang="en-US" sz="1200" baseline="0" dirty="0" smtClean="0">
                <a:latin typeface="Calibri" panose="020F0502020204030204" pitchFamily="34" charset="0"/>
                <a:cs typeface="Calibri" panose="020F0502020204030204" pitchFamily="34" charset="0"/>
              </a:rPr>
              <a:t> are good examples of that. It's also really helpful to include short explanations about why you included something to begin with for yourself, and so when you're explaining it later, you can add context to those items. If you're working as a team, that way in your debrief you can say, this is why I chose this. And then don't forget to refer back to your dos and don'ts to focus your searches. Every item you place on your board should be a reflection of the audience for your intended brand. So don't forget about Winona. </a:t>
            </a:r>
            <a:endParaRPr sz="1200" dirty="0">
              <a:latin typeface="Calibri" panose="020F0502020204030204" pitchFamily="34" charset="0"/>
              <a:cs typeface="Calibri" panose="020F0502020204030204" pitchFamily="34"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SzPts val="1100"/>
              <a:buNone/>
            </a:pPr>
            <a:r>
              <a:rPr lang="en-US" sz="1200" dirty="0" smtClean="0">
                <a:latin typeface="Calibri" panose="020F0502020204030204" pitchFamily="34" charset="0"/>
                <a:cs typeface="Calibri" panose="020F0502020204030204" pitchFamily="34" charset="0"/>
              </a:rPr>
              <a:t>Allison </a:t>
            </a:r>
            <a:r>
              <a:rPr lang="en-US" sz="1200" dirty="0" err="1" smtClean="0">
                <a:latin typeface="Calibri" panose="020F0502020204030204" pitchFamily="34" charset="0"/>
                <a:cs typeface="Calibri" panose="020F0502020204030204" pitchFamily="34" charset="0"/>
              </a:rPr>
              <a:t>Felsen</a:t>
            </a:r>
            <a:r>
              <a:rPr lang="en-US" sz="1200" dirty="0" smtClean="0">
                <a:latin typeface="Calibri" panose="020F0502020204030204" pitchFamily="34" charset="0"/>
                <a:cs typeface="Calibri" panose="020F0502020204030204" pitchFamily="34" charset="0"/>
              </a:rPr>
              <a:t>: Alright, so these are a couple of examples of mood boards that we put together. So this represents playful. This is sort of voice and style put together. So a couple of examples that'll sort of draw your eye. So you've got Southwest Airlines at the top, their snack truck. The side says, "Everybody loves snacks" on the sign. It's pretty... They have pretty playful messaging. That ad for the gym, sort of towards the bottom, I think. Yeah, towards the bottom, it says, "Cancel any time without pretending you've moved." That's kind of funny </a:t>
            </a:r>
            <a:r>
              <a:rPr lang="en-US" sz="1200" dirty="0" err="1" smtClean="0">
                <a:latin typeface="Calibri" panose="020F0502020204030204" pitchFamily="34" charset="0"/>
                <a:cs typeface="Calibri" panose="020F0502020204030204" pitchFamily="34" charset="0"/>
              </a:rPr>
              <a:t>'cause</a:t>
            </a:r>
            <a:r>
              <a:rPr lang="en-US" sz="1200" dirty="0" smtClean="0">
                <a:latin typeface="Calibri" panose="020F0502020204030204" pitchFamily="34" charset="0"/>
                <a:cs typeface="Calibri" panose="020F0502020204030204" pitchFamily="34" charset="0"/>
              </a:rPr>
              <a:t> that's what people do. And then sort of one more example, which is not a voice example, but is a style example. Airbnb in the middle, they've changed their logo. It's still the same familiar shape, but they've switched it up to include patterns, colors, and graphics to represent a little bit more playful style.</a:t>
            </a:r>
            <a:endParaRPr lang="en-US" sz="1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8531940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None/>
            </a:pPr>
            <a:r>
              <a:rPr lang="en-US" sz="1200" dirty="0" smtClean="0">
                <a:latin typeface="Calibri" panose="020F0502020204030204" pitchFamily="34" charset="0"/>
                <a:cs typeface="Calibri" panose="020F0502020204030204" pitchFamily="34" charset="0"/>
              </a:rPr>
              <a:t>Nicholas</a:t>
            </a:r>
            <a:r>
              <a:rPr lang="en-US" sz="1200" baseline="0" dirty="0" smtClean="0">
                <a:latin typeface="Calibri" panose="020F0502020204030204" pitchFamily="34" charset="0"/>
                <a:cs typeface="Calibri" panose="020F0502020204030204" pitchFamily="34" charset="0"/>
              </a:rPr>
              <a:t> </a:t>
            </a:r>
            <a:r>
              <a:rPr lang="en-US" sz="1200" baseline="0" dirty="0" err="1" smtClean="0">
                <a:latin typeface="Calibri" panose="020F0502020204030204" pitchFamily="34" charset="0"/>
                <a:cs typeface="Calibri" panose="020F0502020204030204" pitchFamily="34" charset="0"/>
              </a:rPr>
              <a:t>Sufrinko</a:t>
            </a:r>
            <a:r>
              <a:rPr lang="en-US" sz="1200" baseline="0" dirty="0" smtClean="0">
                <a:latin typeface="Calibri" panose="020F0502020204030204" pitchFamily="34" charset="0"/>
                <a:cs typeface="Calibri" panose="020F0502020204030204" pitchFamily="34" charset="0"/>
              </a:rPr>
              <a:t>: But actually to start off, I want to ask, you all a question. So when you hear the words brand or branding, what words come to mind for you? You could use the chat to tell us the first words that come to mind when you think of the word brand or branding. Ownership, yeah. Products, advertising. Advertising, representation, name, colors, identity. Yes. Personality, that's a great one. Style, associations. Awesome. Ownership. Yeah. Branding is a lot of things. We can go to the next slide. Image, cohesive messaging, consistency. Yeah, we'll be touching on a lot of these topics today.</a:t>
            </a:r>
            <a:endParaRPr lang="en-US" sz="1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00028553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None/>
            </a:pPr>
            <a:r>
              <a:rPr lang="en-US" sz="1200" dirty="0" smtClean="0">
                <a:latin typeface="Calibri" panose="020F0502020204030204" pitchFamily="34" charset="0"/>
                <a:cs typeface="Calibri" panose="020F0502020204030204" pitchFamily="34" charset="0"/>
              </a:rPr>
              <a:t>Allison</a:t>
            </a:r>
            <a:r>
              <a:rPr lang="en-US" sz="1200" baseline="0" dirty="0" smtClean="0">
                <a:latin typeface="Calibri" panose="020F0502020204030204" pitchFamily="34" charset="0"/>
                <a:cs typeface="Calibri" panose="020F0502020204030204" pitchFamily="34" charset="0"/>
              </a:rPr>
              <a:t> </a:t>
            </a:r>
            <a:r>
              <a:rPr lang="en-US" sz="1200" baseline="0" dirty="0" err="1" smtClean="0">
                <a:latin typeface="Calibri" panose="020F0502020204030204" pitchFamily="34" charset="0"/>
                <a:cs typeface="Calibri" panose="020F0502020204030204" pitchFamily="34" charset="0"/>
              </a:rPr>
              <a:t>Felsen</a:t>
            </a:r>
            <a:r>
              <a:rPr lang="en-US" sz="1200" baseline="0" dirty="0" smtClean="0">
                <a:latin typeface="Calibri" panose="020F0502020204030204" pitchFamily="34" charset="0"/>
                <a:cs typeface="Calibri" panose="020F0502020204030204" pitchFamily="34" charset="0"/>
              </a:rPr>
              <a:t>: And then I have one more mood board example. So this one is energetic. Again, this both represents both voice and style. So this is more interpreted as like bright, fresh colors, conveying movement in graphics and patterns, and using action oriented photos. So, </a:t>
            </a:r>
            <a:r>
              <a:rPr lang="en-US" sz="1200" baseline="0" dirty="0" err="1" smtClean="0">
                <a:latin typeface="Calibri" panose="020F0502020204030204" pitchFamily="34" charset="0"/>
                <a:cs typeface="Calibri" panose="020F0502020204030204" pitchFamily="34" charset="0"/>
              </a:rPr>
              <a:t>'cause</a:t>
            </a:r>
            <a:r>
              <a:rPr lang="en-US" sz="1200" baseline="0" dirty="0" smtClean="0">
                <a:latin typeface="Calibri" panose="020F0502020204030204" pitchFamily="34" charset="0"/>
                <a:cs typeface="Calibri" panose="020F0502020204030204" pitchFamily="34" charset="0"/>
              </a:rPr>
              <a:t> you would think energetic is a little bit harder maybe to represent things in, so this is just what spoke to us as visually as energetic. All right. And then we're going back to Nick.</a:t>
            </a:r>
          </a:p>
          <a:p>
            <a:pPr marL="0" indent="0">
              <a:buNone/>
            </a:pPr>
            <a:endParaRPr lang="en-US" sz="1200" baseline="0" dirty="0" smtClean="0">
              <a:latin typeface="Calibri" panose="020F0502020204030204" pitchFamily="34" charset="0"/>
              <a:cs typeface="Calibri" panose="020F0502020204030204" pitchFamily="34" charset="0"/>
            </a:endParaRPr>
          </a:p>
          <a:p>
            <a:pPr marL="0" indent="0">
              <a:buNone/>
            </a:pPr>
            <a:r>
              <a:rPr lang="en-US" sz="1200" dirty="0" smtClean="0">
                <a:latin typeface="Calibri" panose="020F0502020204030204" pitchFamily="34" charset="0"/>
                <a:cs typeface="Calibri" panose="020F0502020204030204" pitchFamily="34" charset="0"/>
              </a:rPr>
              <a:t>Nicholas </a:t>
            </a:r>
            <a:r>
              <a:rPr lang="en-US" sz="1200" dirty="0" err="1" smtClean="0">
                <a:latin typeface="Calibri" panose="020F0502020204030204" pitchFamily="34" charset="0"/>
                <a:cs typeface="Calibri" panose="020F0502020204030204" pitchFamily="34" charset="0"/>
              </a:rPr>
              <a:t>Sufrinko</a:t>
            </a:r>
            <a:r>
              <a:rPr lang="en-US" sz="1200" dirty="0" smtClean="0">
                <a:latin typeface="Calibri" panose="020F0502020204030204" pitchFamily="34" charset="0"/>
                <a:cs typeface="Calibri" panose="020F0502020204030204" pitchFamily="34" charset="0"/>
              </a:rPr>
              <a:t>: Yeah, so those were real examples that we use when sort of reimagining the visual identity of Healthy Teen Network. Those mood boards, they've really helped us sort of like create a shared vision together of what, we knew that we wanted to be energetic, but we wanted to make sure that everybody on the team sort of had that shared vision of what it actually means to be energetic. With all that said, if you're sort of going along the branding process at this point, right now, you already have your personas like Winona, you have your archetype selected, the explorer, you have your voice style and value set, so whimsical, natural, wild, familiar. And ideally, you also sort of bring some of those attributes to life with some mood boards.</a:t>
            </a:r>
            <a:endParaRPr lang="en-US" sz="1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75318489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None/>
            </a:pPr>
            <a:r>
              <a:rPr lang="en-US" sz="1200" dirty="0" smtClean="0">
                <a:latin typeface="Calibri" panose="020F0502020204030204" pitchFamily="34" charset="0"/>
                <a:cs typeface="Calibri" panose="020F0502020204030204" pitchFamily="34" charset="0"/>
              </a:rPr>
              <a:t>Nicholas </a:t>
            </a:r>
            <a:r>
              <a:rPr lang="en-US" sz="1200" dirty="0" err="1" smtClean="0">
                <a:latin typeface="Calibri" panose="020F0502020204030204" pitchFamily="34" charset="0"/>
                <a:cs typeface="Calibri" panose="020F0502020204030204" pitchFamily="34" charset="0"/>
              </a:rPr>
              <a:t>Sufrinko</a:t>
            </a:r>
            <a:r>
              <a:rPr lang="en-US" sz="1200" dirty="0" smtClean="0">
                <a:latin typeface="Calibri" panose="020F0502020204030204" pitchFamily="34" charset="0"/>
                <a:cs typeface="Calibri" panose="020F0502020204030204" pitchFamily="34" charset="0"/>
              </a:rPr>
              <a:t>:</a:t>
            </a:r>
            <a:r>
              <a:rPr lang="en-US" sz="1200" baseline="0" dirty="0" smtClean="0">
                <a:latin typeface="Calibri" panose="020F0502020204030204" pitchFamily="34" charset="0"/>
                <a:cs typeface="Calibri" panose="020F0502020204030204" pitchFamily="34" charset="0"/>
              </a:rPr>
              <a:t> So the next step we're going to sort of go into is brand name. </a:t>
            </a:r>
            <a:endParaRPr lang="en-US" sz="1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73146394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2"/>
        <p:cNvGrpSpPr/>
        <p:nvPr/>
      </p:nvGrpSpPr>
      <p:grpSpPr>
        <a:xfrm>
          <a:off x="0" y="0"/>
          <a:ext cx="0" cy="0"/>
          <a:chOff x="0" y="0"/>
          <a:chExt cx="0" cy="0"/>
        </a:xfrm>
      </p:grpSpPr>
      <p:sp>
        <p:nvSpPr>
          <p:cNvPr id="1013" name="Google Shape;1013;g134a708b9a2_7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14" name="Google Shape;1014;g134a708b9a2_7_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sz="1200" dirty="0" smtClean="0">
                <a:solidFill>
                  <a:schemeClr val="dk1"/>
                </a:solidFill>
                <a:latin typeface="Calibri" panose="020F0502020204030204" pitchFamily="34" charset="0"/>
                <a:cs typeface="Calibri" panose="020F0502020204030204" pitchFamily="34" charset="0"/>
              </a:rPr>
              <a:t>Nicholas </a:t>
            </a:r>
            <a:r>
              <a:rPr lang="en-US" sz="1200" dirty="0" err="1" smtClean="0">
                <a:solidFill>
                  <a:schemeClr val="dk1"/>
                </a:solidFill>
                <a:latin typeface="Calibri" panose="020F0502020204030204" pitchFamily="34" charset="0"/>
                <a:cs typeface="Calibri" panose="020F0502020204030204" pitchFamily="34" charset="0"/>
              </a:rPr>
              <a:t>Sufrinko</a:t>
            </a:r>
            <a:r>
              <a:rPr lang="en-US" sz="1200" dirty="0" smtClean="0">
                <a:solidFill>
                  <a:schemeClr val="dk1"/>
                </a:solidFill>
                <a:latin typeface="Calibri" panose="020F0502020204030204" pitchFamily="34" charset="0"/>
                <a:cs typeface="Calibri" panose="020F0502020204030204" pitchFamily="34" charset="0"/>
              </a:rPr>
              <a:t>: So the brand name is often your very first opportunity to introduce your product, service or messaging campaign to your audience, right? I mean, it's your name. </a:t>
            </a:r>
            <a:endParaRPr sz="1200" dirty="0">
              <a:solidFill>
                <a:schemeClr val="dk1"/>
              </a:solidFill>
              <a:latin typeface="Calibri" panose="020F0502020204030204" pitchFamily="34" charset="0"/>
              <a:cs typeface="Calibri" panose="020F0502020204030204" pitchFamily="34"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None/>
            </a:pPr>
            <a:r>
              <a:rPr lang="en-US" sz="1200" dirty="0" smtClean="0">
                <a:latin typeface="Calibri" panose="020F0502020204030204" pitchFamily="34" charset="0"/>
                <a:cs typeface="Calibri" panose="020F0502020204030204" pitchFamily="34" charset="0"/>
              </a:rPr>
              <a:t>Nicholas</a:t>
            </a:r>
            <a:r>
              <a:rPr lang="en-US" sz="1200" baseline="0" dirty="0" smtClean="0">
                <a:latin typeface="Calibri" panose="020F0502020204030204" pitchFamily="34" charset="0"/>
                <a:cs typeface="Calibri" panose="020F0502020204030204" pitchFamily="34" charset="0"/>
              </a:rPr>
              <a:t> </a:t>
            </a:r>
            <a:r>
              <a:rPr lang="en-US" sz="1200" baseline="0" dirty="0" err="1" smtClean="0">
                <a:latin typeface="Calibri" panose="020F0502020204030204" pitchFamily="34" charset="0"/>
                <a:cs typeface="Calibri" panose="020F0502020204030204" pitchFamily="34" charset="0"/>
              </a:rPr>
              <a:t>Sufrinko</a:t>
            </a:r>
            <a:r>
              <a:rPr lang="en-US" sz="1200" baseline="0" dirty="0" smtClean="0">
                <a:latin typeface="Calibri" panose="020F0502020204030204" pitchFamily="34" charset="0"/>
                <a:cs typeface="Calibri" panose="020F0502020204030204" pitchFamily="34" charset="0"/>
              </a:rPr>
              <a:t>: So I'm going to go back to the True You Maryland example. For True You Maryland, the project originally called MOAHP. We generated a ton of brand name ideas, and you could see just a fraction of them here in our word cloud. We generated Live Out Loud, Good Vibe Society. There was something with an elephant, I remember one of the young people, there was Elephant In The Room, and you could see just in this word cloud that there were so many names. Too many to read. </a:t>
            </a:r>
            <a:endParaRPr lang="en-US" sz="1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82733355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None/>
            </a:pPr>
            <a:r>
              <a:rPr lang="en-US" sz="1200" dirty="0" smtClean="0">
                <a:latin typeface="Calibri" panose="020F0502020204030204" pitchFamily="34" charset="0"/>
                <a:cs typeface="Calibri" panose="020F0502020204030204" pitchFamily="34" charset="0"/>
              </a:rPr>
              <a:t>Nicholas </a:t>
            </a:r>
            <a:r>
              <a:rPr lang="en-US" sz="1200" dirty="0" err="1" smtClean="0">
                <a:latin typeface="Calibri" panose="020F0502020204030204" pitchFamily="34" charset="0"/>
                <a:cs typeface="Calibri" panose="020F0502020204030204" pitchFamily="34" charset="0"/>
              </a:rPr>
              <a:t>Sufrinko</a:t>
            </a:r>
            <a:r>
              <a:rPr lang="en-US" sz="1200" dirty="0" smtClean="0">
                <a:latin typeface="Calibri" panose="020F0502020204030204" pitchFamily="34" charset="0"/>
                <a:cs typeface="Calibri" panose="020F0502020204030204" pitchFamily="34" charset="0"/>
              </a:rPr>
              <a:t>: But what makes a good brand name? How did we get here? Well, I could tell you just a few of the things we were looking for when brainstorming and selecting a brand name. First, good brand name starts with the brainstorm, and all the brainstorming rules apply here. So if you're familiar with some rules for brainstorming thing, quantity over quality, right? You just want a lot of ideas quickly. You want to encourage wild ideas, sort of outside the box thinking. And if you don't know these sorts of rules for brainstorming, you could find '</a:t>
            </a:r>
            <a:r>
              <a:rPr lang="en-US" sz="1200" dirty="0" err="1" smtClean="0">
                <a:latin typeface="Calibri" panose="020F0502020204030204" pitchFamily="34" charset="0"/>
                <a:cs typeface="Calibri" panose="020F0502020204030204" pitchFamily="34" charset="0"/>
              </a:rPr>
              <a:t>em</a:t>
            </a:r>
            <a:r>
              <a:rPr lang="en-US" sz="1200" dirty="0" smtClean="0">
                <a:latin typeface="Calibri" panose="020F0502020204030204" pitchFamily="34" charset="0"/>
                <a:cs typeface="Calibri" panose="020F0502020204030204" pitchFamily="34" charset="0"/>
              </a:rPr>
              <a:t> on the internet. There's a ton of different frameworks for rules for brainstorming, especially if you search human-centered design rules for brainstorming. You'll find some really great guidelines. But that's what a brand name starts with. Second, a good brand name tells your story. So, while it can't sort of include everything that we talked about, it should sort of nod toward our persona, Winona, it should sort of nod toward our archetype that was selected, explorer. So how can a brand name sort of evoke exploration, right? You could take that in a number of different directions. Third, a good brand name should be memorable. So one way to help with memory is alliteration, right? Using the same sounds. Or another way is using rhyming sounds, right? They can help your brand name be memorable. And because so many in our field use acronyms like MOAHP, maybe avoid those to stand out from the crowd. That said, I know DARE was a really memorable brand name. Another good tip is that, good brand names lead to visuals. So is there a color in your brand name? Does it generate a super obvious logo? So for a super obvious logo, think of Target, right? Its name is its logo. It's a target, right? Or for the color example, my new favorite mattress is a purple mattress, right? That's the name of the mattress. Obviously, they use a lot of purple in their branding. That helps people recognize the connection between the visual identity and the brand name. And while this is number five on my list, I think it's the most important, a good brand name is tested. You need to test your brand name ideas with your end users. Likely for us, it's the youth we're designing for, maybe it's other stakeholders in the community too, but the brand name meets to resonate with our youth, with the stakeholders, because you never know what associations they might see in your brand that you might not be thinking of. Holding a brand camp like we did for True You Maryland can help you test with end users. Another consideration is, is it protectable? Who owns the intellectual property for a brand name? So one thing you could do is check to see if the domain is available on the web. Like, for example, when Allison and I were working on Wingman, a keyboard that helps young adults talk about the hard stuff, talk about consent, boundaries, desires, we knew that wingman.com was not available. It was not in our budget to purchase. But for us, wingmankeyboard.org was. And for our tiny, tiny budget, that was good enough. That's what we needed. So testing it out to see what's sort of available and protectable. And then finally, your brand name should include guidance with it. So for True You Maryland, for example, we say that True You is acceptable as shorthand but never TYM and never True You MD because it could be confused to medical doctor. Think through these kinds of things and state upfront what your guidelines are for your entire team. So I know that's a lot to think about when it comes to brand naming, and we have a whole office hour set aside just for brand naming, and would love for you all to join, because we couldn't possibly do it justice here. But we want to go for it. </a:t>
            </a:r>
            <a:endParaRPr lang="en-US" sz="1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11421103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200" dirty="0" smtClean="0">
                <a:latin typeface="Calibri" panose="020F0502020204030204" pitchFamily="34" charset="0"/>
                <a:cs typeface="Calibri" panose="020F0502020204030204" pitchFamily="34" charset="0"/>
              </a:rPr>
              <a:t>Nicholas </a:t>
            </a:r>
            <a:r>
              <a:rPr lang="en-US" sz="1200" dirty="0" err="1" smtClean="0">
                <a:latin typeface="Calibri" panose="020F0502020204030204" pitchFamily="34" charset="0"/>
                <a:cs typeface="Calibri" panose="020F0502020204030204" pitchFamily="34" charset="0"/>
              </a:rPr>
              <a:t>Sufrinko</a:t>
            </a:r>
            <a:r>
              <a:rPr lang="en-US" sz="1200" dirty="0" smtClean="0">
                <a:latin typeface="Calibri" panose="020F0502020204030204" pitchFamily="34" charset="0"/>
                <a:cs typeface="Calibri" panose="020F0502020204030204" pitchFamily="34" charset="0"/>
              </a:rPr>
              <a:t>: So let's think about our persona, let's think about our archetype, which is the explorer, let's think about being whimsical and natural and familiar and wild. Think about all these things at once. What should we name our fictional park? It needs a name. Any ideas? You could leave them in the chat. So what are we naming our park? Or renaming our park. I feel the gears are turning. Tranquility. Free to Explore. Freeland Park, Refreshing.</a:t>
            </a:r>
          </a:p>
          <a:p>
            <a:pPr marL="0" indent="0">
              <a:buNone/>
            </a:pPr>
            <a:endParaRPr lang="en-US" sz="1200" dirty="0" smtClean="0">
              <a:latin typeface="Calibri" panose="020F0502020204030204" pitchFamily="34" charset="0"/>
              <a:cs typeface="Calibri" panose="020F0502020204030204" pitchFamily="34" charset="0"/>
            </a:endParaRPr>
          </a:p>
          <a:p>
            <a:pPr marL="0" indent="0">
              <a:buNone/>
            </a:pPr>
            <a:r>
              <a:rPr lang="en-US" sz="1200" dirty="0" smtClean="0">
                <a:latin typeface="Calibri" panose="020F0502020204030204" pitchFamily="34" charset="0"/>
                <a:cs typeface="Calibri" panose="020F0502020204030204" pitchFamily="34" charset="0"/>
              </a:rPr>
              <a:t>Allison </a:t>
            </a:r>
            <a:r>
              <a:rPr lang="en-US" sz="1200" dirty="0" err="1" smtClean="0">
                <a:latin typeface="Calibri" panose="020F0502020204030204" pitchFamily="34" charset="0"/>
                <a:cs typeface="Calibri" panose="020F0502020204030204" pitchFamily="34" charset="0"/>
              </a:rPr>
              <a:t>Felsen</a:t>
            </a:r>
            <a:r>
              <a:rPr lang="en-US" sz="1200" dirty="0" smtClean="0">
                <a:latin typeface="Calibri" panose="020F0502020204030204" pitchFamily="34" charset="0"/>
                <a:cs typeface="Calibri" panose="020F0502020204030204" pitchFamily="34" charset="0"/>
              </a:rPr>
              <a:t>: Bigfoot's Backyard.</a:t>
            </a:r>
          </a:p>
          <a:p>
            <a:pPr marL="0" indent="0">
              <a:buNone/>
            </a:pPr>
            <a:endParaRPr lang="en-US" sz="1200" dirty="0" smtClean="0">
              <a:latin typeface="Calibri" panose="020F0502020204030204" pitchFamily="34" charset="0"/>
              <a:cs typeface="Calibri" panose="020F0502020204030204" pitchFamily="34" charset="0"/>
            </a:endParaRPr>
          </a:p>
          <a:p>
            <a:pPr marL="0" indent="0">
              <a:buNone/>
            </a:pPr>
            <a:r>
              <a:rPr lang="en-US" sz="1200" dirty="0" smtClean="0">
                <a:latin typeface="Calibri" panose="020F0502020204030204" pitchFamily="34" charset="0"/>
                <a:cs typeface="Calibri" panose="020F0502020204030204" pitchFamily="34" charset="0"/>
              </a:rPr>
              <a:t>Nicholas </a:t>
            </a:r>
            <a:r>
              <a:rPr lang="en-US" sz="1200" dirty="0" err="1" smtClean="0">
                <a:latin typeface="Calibri" panose="020F0502020204030204" pitchFamily="34" charset="0"/>
                <a:cs typeface="Calibri" panose="020F0502020204030204" pitchFamily="34" charset="0"/>
              </a:rPr>
              <a:t>Sufrinko</a:t>
            </a:r>
            <a:r>
              <a:rPr lang="en-US" sz="1200" dirty="0" smtClean="0">
                <a:latin typeface="Calibri" panose="020F0502020204030204" pitchFamily="34" charset="0"/>
                <a:cs typeface="Calibri" panose="020F0502020204030204" pitchFamily="34" charset="0"/>
              </a:rPr>
              <a:t>: Bigfoot's Backyard. Bigfoot Fort, BFF. I like the wordplay.</a:t>
            </a:r>
          </a:p>
          <a:p>
            <a:pPr marL="0" indent="0">
              <a:buNone/>
            </a:pPr>
            <a:endParaRPr lang="en-US" sz="1200" dirty="0" smtClean="0">
              <a:latin typeface="Calibri" panose="020F0502020204030204" pitchFamily="34" charset="0"/>
              <a:cs typeface="Calibri" panose="020F0502020204030204" pitchFamily="34" charset="0"/>
            </a:endParaRPr>
          </a:p>
          <a:p>
            <a:pPr marL="0" indent="0">
              <a:buNone/>
            </a:pPr>
            <a:r>
              <a:rPr lang="en-US" sz="1200" dirty="0" smtClean="0">
                <a:latin typeface="Calibri" panose="020F0502020204030204" pitchFamily="34" charset="0"/>
                <a:cs typeface="Calibri" panose="020F0502020204030204" pitchFamily="34" charset="0"/>
              </a:rPr>
              <a:t>Allison </a:t>
            </a:r>
            <a:r>
              <a:rPr lang="en-US" sz="1200" dirty="0" err="1" smtClean="0">
                <a:latin typeface="Calibri" panose="020F0502020204030204" pitchFamily="34" charset="0"/>
                <a:cs typeface="Calibri" panose="020F0502020204030204" pitchFamily="34" charset="0"/>
              </a:rPr>
              <a:t>Felsen</a:t>
            </a:r>
            <a:r>
              <a:rPr lang="en-US" sz="1200" dirty="0" smtClean="0">
                <a:latin typeface="Calibri" panose="020F0502020204030204" pitchFamily="34" charset="0"/>
                <a:cs typeface="Calibri" panose="020F0502020204030204" pitchFamily="34" charset="0"/>
              </a:rPr>
              <a:t>: Wonder Park.</a:t>
            </a:r>
          </a:p>
          <a:p>
            <a:pPr marL="0" indent="0">
              <a:buNone/>
            </a:pPr>
            <a:endParaRPr lang="en-US" sz="1200" dirty="0" smtClean="0">
              <a:latin typeface="Calibri" panose="020F0502020204030204" pitchFamily="34" charset="0"/>
              <a:cs typeface="Calibri" panose="020F0502020204030204" pitchFamily="34" charset="0"/>
            </a:endParaRPr>
          </a:p>
          <a:p>
            <a:pPr marL="0" indent="0">
              <a:buNone/>
            </a:pPr>
            <a:r>
              <a:rPr lang="en-US" sz="1200" dirty="0" smtClean="0">
                <a:latin typeface="Calibri" panose="020F0502020204030204" pitchFamily="34" charset="0"/>
                <a:cs typeface="Calibri" panose="020F0502020204030204" pitchFamily="34" charset="0"/>
              </a:rPr>
              <a:t>Nicholas </a:t>
            </a:r>
            <a:r>
              <a:rPr lang="en-US" sz="1200" dirty="0" err="1" smtClean="0">
                <a:latin typeface="Calibri" panose="020F0502020204030204" pitchFamily="34" charset="0"/>
                <a:cs typeface="Calibri" panose="020F0502020204030204" pitchFamily="34" charset="0"/>
              </a:rPr>
              <a:t>Sufrinko</a:t>
            </a:r>
            <a:r>
              <a:rPr lang="en-US" sz="1200" dirty="0" smtClean="0">
                <a:latin typeface="Calibri" panose="020F0502020204030204" pitchFamily="34" charset="0"/>
                <a:cs typeface="Calibri" panose="020F0502020204030204" pitchFamily="34" charset="0"/>
              </a:rPr>
              <a:t>: Alison, what are you feeling? What's our park name? I think I like Angela's suggestion, BFF.</a:t>
            </a:r>
          </a:p>
          <a:p>
            <a:pPr marL="0" indent="0">
              <a:buNone/>
            </a:pPr>
            <a:endParaRPr lang="en-US" sz="1200" dirty="0" smtClean="0">
              <a:latin typeface="Calibri" panose="020F0502020204030204" pitchFamily="34" charset="0"/>
              <a:cs typeface="Calibri" panose="020F0502020204030204" pitchFamily="34" charset="0"/>
            </a:endParaRPr>
          </a:p>
          <a:p>
            <a:pPr marL="0" indent="0">
              <a:buNone/>
            </a:pPr>
            <a:r>
              <a:rPr lang="en-US" sz="1200" dirty="0" smtClean="0">
                <a:latin typeface="Calibri" panose="020F0502020204030204" pitchFamily="34" charset="0"/>
                <a:cs typeface="Calibri" panose="020F0502020204030204" pitchFamily="34" charset="0"/>
              </a:rPr>
              <a:t>Allison </a:t>
            </a:r>
            <a:r>
              <a:rPr lang="en-US" sz="1200" dirty="0" err="1" smtClean="0">
                <a:latin typeface="Calibri" panose="020F0502020204030204" pitchFamily="34" charset="0"/>
                <a:cs typeface="Calibri" panose="020F0502020204030204" pitchFamily="34" charset="0"/>
              </a:rPr>
              <a:t>Felsen</a:t>
            </a:r>
            <a:r>
              <a:rPr lang="en-US" sz="1200" dirty="0" smtClean="0">
                <a:latin typeface="Calibri" panose="020F0502020204030204" pitchFamily="34" charset="0"/>
                <a:cs typeface="Calibri" panose="020F0502020204030204" pitchFamily="34" charset="0"/>
              </a:rPr>
              <a:t>: I like that too.</a:t>
            </a:r>
          </a:p>
          <a:p>
            <a:pPr marL="0" indent="0">
              <a:buNone/>
            </a:pPr>
            <a:endParaRPr lang="en-US" sz="1200" dirty="0" smtClean="0">
              <a:latin typeface="Calibri" panose="020F0502020204030204" pitchFamily="34" charset="0"/>
              <a:cs typeface="Calibri" panose="020F0502020204030204" pitchFamily="34" charset="0"/>
            </a:endParaRPr>
          </a:p>
          <a:p>
            <a:pPr marL="0" indent="0">
              <a:buNone/>
            </a:pPr>
            <a:r>
              <a:rPr lang="en-US" sz="1200" dirty="0" smtClean="0">
                <a:latin typeface="Calibri" panose="020F0502020204030204" pitchFamily="34" charset="0"/>
                <a:cs typeface="Calibri" panose="020F0502020204030204" pitchFamily="34" charset="0"/>
              </a:rPr>
              <a:t>Nicholas </a:t>
            </a:r>
            <a:r>
              <a:rPr lang="en-US" sz="1200" dirty="0" err="1" smtClean="0">
                <a:latin typeface="Calibri" panose="020F0502020204030204" pitchFamily="34" charset="0"/>
                <a:cs typeface="Calibri" panose="020F0502020204030204" pitchFamily="34" charset="0"/>
              </a:rPr>
              <a:t>Sufrinko</a:t>
            </a:r>
            <a:r>
              <a:rPr lang="en-US" sz="1200" dirty="0" smtClean="0">
                <a:latin typeface="Calibri" panose="020F0502020204030204" pitchFamily="34" charset="0"/>
                <a:cs typeface="Calibri" panose="020F0502020204030204" pitchFamily="34" charset="0"/>
              </a:rPr>
              <a:t>: I feel like Winona would go to BFF. Yeah, so we'll go with BFF.</a:t>
            </a:r>
          </a:p>
          <a:p>
            <a:pPr marL="0" indent="0">
              <a:buNone/>
            </a:pPr>
            <a:endParaRPr lang="en-US" sz="1200" dirty="0" smtClean="0">
              <a:latin typeface="Calibri" panose="020F0502020204030204" pitchFamily="34" charset="0"/>
              <a:cs typeface="Calibri" panose="020F0502020204030204" pitchFamily="34" charset="0"/>
            </a:endParaRPr>
          </a:p>
          <a:p>
            <a:pPr marL="0" indent="0">
              <a:buNone/>
            </a:pPr>
            <a:r>
              <a:rPr lang="en-US" sz="1200" dirty="0" smtClean="0">
                <a:latin typeface="Calibri" panose="020F0502020204030204" pitchFamily="34" charset="0"/>
                <a:cs typeface="Calibri" panose="020F0502020204030204" pitchFamily="34" charset="0"/>
              </a:rPr>
              <a:t>Allison </a:t>
            </a:r>
            <a:r>
              <a:rPr lang="en-US" sz="1200" dirty="0" err="1" smtClean="0">
                <a:latin typeface="Calibri" panose="020F0502020204030204" pitchFamily="34" charset="0"/>
                <a:cs typeface="Calibri" panose="020F0502020204030204" pitchFamily="34" charset="0"/>
              </a:rPr>
              <a:t>Felsen</a:t>
            </a:r>
            <a:r>
              <a:rPr lang="en-US" sz="1200" dirty="0" smtClean="0">
                <a:latin typeface="Calibri" panose="020F0502020204030204" pitchFamily="34" charset="0"/>
                <a:cs typeface="Calibri" panose="020F0502020204030204" pitchFamily="34" charset="0"/>
              </a:rPr>
              <a:t>: Deal.</a:t>
            </a:r>
          </a:p>
          <a:p>
            <a:pPr marL="0" indent="0">
              <a:buNone/>
            </a:pPr>
            <a:endParaRPr lang="en-US" sz="1200" dirty="0" smtClean="0">
              <a:latin typeface="Calibri" panose="020F0502020204030204" pitchFamily="34" charset="0"/>
              <a:cs typeface="Calibri" panose="020F0502020204030204" pitchFamily="34" charset="0"/>
            </a:endParaRPr>
          </a:p>
          <a:p>
            <a:pPr marL="0" indent="0">
              <a:buNone/>
            </a:pPr>
            <a:r>
              <a:rPr lang="en-US" sz="1200" dirty="0" smtClean="0">
                <a:latin typeface="Calibri" panose="020F0502020204030204" pitchFamily="34" charset="0"/>
                <a:cs typeface="Calibri" panose="020F0502020204030204" pitchFamily="34" charset="0"/>
              </a:rPr>
              <a:t>Nicholas </a:t>
            </a:r>
            <a:r>
              <a:rPr lang="en-US" sz="1200" dirty="0" err="1" smtClean="0">
                <a:latin typeface="Calibri" panose="020F0502020204030204" pitchFamily="34" charset="0"/>
                <a:cs typeface="Calibri" panose="020F0502020204030204" pitchFamily="34" charset="0"/>
              </a:rPr>
              <a:t>Sufrinko</a:t>
            </a:r>
            <a:r>
              <a:rPr lang="en-US" sz="1200" dirty="0" smtClean="0">
                <a:latin typeface="Calibri" panose="020F0502020204030204" pitchFamily="34" charset="0"/>
                <a:cs typeface="Calibri" panose="020F0502020204030204" pitchFamily="34" charset="0"/>
              </a:rPr>
              <a:t>: Thanks, Angela.</a:t>
            </a:r>
            <a:endParaRPr lang="en-US" sz="1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59564380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None/>
            </a:pPr>
            <a:r>
              <a:rPr lang="en-US" sz="1200" dirty="0" smtClean="0">
                <a:latin typeface="Calibri" panose="020F0502020204030204" pitchFamily="34" charset="0"/>
                <a:cs typeface="Calibri" panose="020F0502020204030204" pitchFamily="34" charset="0"/>
              </a:rPr>
              <a:t>Nicholas</a:t>
            </a:r>
            <a:r>
              <a:rPr lang="en-US" sz="1200" baseline="0" dirty="0" smtClean="0">
                <a:latin typeface="Calibri" panose="020F0502020204030204" pitchFamily="34" charset="0"/>
                <a:cs typeface="Calibri" panose="020F0502020204030204" pitchFamily="34" charset="0"/>
              </a:rPr>
              <a:t> </a:t>
            </a:r>
            <a:r>
              <a:rPr lang="en-US" sz="1200" baseline="0" dirty="0" err="1" smtClean="0">
                <a:latin typeface="Calibri" panose="020F0502020204030204" pitchFamily="34" charset="0"/>
                <a:cs typeface="Calibri" panose="020F0502020204030204" pitchFamily="34" charset="0"/>
              </a:rPr>
              <a:t>Sufrinko</a:t>
            </a:r>
            <a:r>
              <a:rPr lang="en-US" sz="1200" baseline="0" dirty="0" smtClean="0">
                <a:latin typeface="Calibri" panose="020F0502020204030204" pitchFamily="34" charset="0"/>
                <a:cs typeface="Calibri" panose="020F0502020204030204" pitchFamily="34" charset="0"/>
              </a:rPr>
              <a:t>: So, yeah, that's it. So this is how you can brand a TPP product, whether it's an app, a product like an app or whether it's a service like sort of an after hours clinic, special clinic, or whether it's a campaign like a behavior change campaign on social media. So first, you get into the head of your audience or end users by building personas, or better yet, you have your end users build the personas for you like we did, the youth and the Brand Camp created Daniel, for example. Then you select an archetype that helps you tap into the unconscious of humanity, or at the very least, sort of characters that we all might recognize from culture, literature and media. And then with that, you begin to set your voice, values and style. A brand star can help with that. Brand guidelines, the dos and don'ts, can help even more and set some guide rails for your brand. Then you make it real with mood boards, curating examples of voice, style and values. Finally, you choose a name that embodies all that. So for the left-brained people in the room, I want to know that, it's not only about those that are creating the logo or the tagline, all of these five steps, you can do this too. And you need to, because it's about building a shared vision for your brand. </a:t>
            </a:r>
            <a:endParaRPr lang="en-US" sz="1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70410392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None/>
            </a:pPr>
            <a:r>
              <a:rPr lang="en-US" sz="1200" dirty="0" smtClean="0">
                <a:latin typeface="Calibri" panose="020F0502020204030204" pitchFamily="34" charset="0"/>
                <a:cs typeface="Calibri" panose="020F0502020204030204" pitchFamily="34" charset="0"/>
              </a:rPr>
              <a:t>Nicholas</a:t>
            </a:r>
            <a:r>
              <a:rPr lang="en-US" sz="1200" baseline="0" dirty="0" smtClean="0">
                <a:latin typeface="Calibri" panose="020F0502020204030204" pitchFamily="34" charset="0"/>
                <a:cs typeface="Calibri" panose="020F0502020204030204" pitchFamily="34" charset="0"/>
              </a:rPr>
              <a:t> </a:t>
            </a:r>
            <a:r>
              <a:rPr lang="en-US" sz="1200" baseline="0" dirty="0" err="1" smtClean="0">
                <a:latin typeface="Calibri" panose="020F0502020204030204" pitchFamily="34" charset="0"/>
                <a:cs typeface="Calibri" panose="020F0502020204030204" pitchFamily="34" charset="0"/>
              </a:rPr>
              <a:t>Sufrinko</a:t>
            </a:r>
            <a:r>
              <a:rPr lang="en-US" sz="1200" baseline="0" dirty="0" smtClean="0">
                <a:latin typeface="Calibri" panose="020F0502020204030204" pitchFamily="34" charset="0"/>
                <a:cs typeface="Calibri" panose="020F0502020204030204" pitchFamily="34" charset="0"/>
              </a:rPr>
              <a:t>: So with that said, I just want to tell you a little bit about the office hours. We're here to help no matter where you are in the branding process. And so that's why we created some office hours for the TPP grantees in the room to help talk about your specific innovations, branding your specific innovations, and what needs you may have. Starting... In the beginning of August, it's basically every Wednesday throughout August. August 3rd is the first one. And we're going to talk about, in the first one, we're really going to center the conversation about how to set up a brand camp like we did for True You Maryland. Again, we held it over a private Facebook group, but we could talk about like how to recruit youth for that, we did internet advertising for that, we could talk about how to select youth for that, we could talk about how to just set it up logistically, what questions to be asking along the five days of a brand camp that you might want to do. And then our second TA office, or second office hours, rather, is going to dive into personas and archetypes. So we're really going to try to help you build out some personas and select one of those 12 archetypes in that second office hours. Then in the third office hours, we'll move on to the next stages. And it's about sort of choosing a voice, choosing some values, choosing some style. After we sort of choose those attributes, we'll talk about sort of like bringing those attributes to life. So creating those brand guidelines, those dos and don'ts for your particular intervention. And we'll also talk about sort of like how you could begin to create mood boards. We could even do that live during the session for the office hours, if you join. And then finally we're going to dedicate one whole office hours to brand name ideation in case any of you want to start thinking about different names. I understand a lot of you probably already have your brand name set, but maybe some of you want to revisit that, and we could use that session to really brainstorm brand names particular for your intervention. And in addition to all these office hours, we're also offering some more intensive technical assistance, and you could reach out to your grantee liaison to hear more about that. </a:t>
            </a:r>
            <a:endParaRPr lang="en-US" sz="1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3159292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6"/>
        <p:cNvGrpSpPr/>
        <p:nvPr/>
      </p:nvGrpSpPr>
      <p:grpSpPr>
        <a:xfrm>
          <a:off x="0" y="0"/>
          <a:ext cx="0" cy="0"/>
          <a:chOff x="0" y="0"/>
          <a:chExt cx="0" cy="0"/>
        </a:xfrm>
      </p:grpSpPr>
      <p:sp>
        <p:nvSpPr>
          <p:cNvPr id="1057" name="Google Shape;1057;p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58" name="Google Shape;1058;p5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sz="1200" dirty="0" smtClean="0">
                <a:latin typeface="Calibri" panose="020F0502020204030204" pitchFamily="34" charset="0"/>
                <a:cs typeface="Calibri" panose="020F0502020204030204" pitchFamily="34" charset="0"/>
              </a:rPr>
              <a:t>Nicholas</a:t>
            </a:r>
            <a:r>
              <a:rPr lang="en-US" sz="1200" baseline="0" dirty="0" smtClean="0">
                <a:latin typeface="Calibri" panose="020F0502020204030204" pitchFamily="34" charset="0"/>
                <a:cs typeface="Calibri" panose="020F0502020204030204" pitchFamily="34" charset="0"/>
              </a:rPr>
              <a:t> </a:t>
            </a:r>
            <a:r>
              <a:rPr lang="en-US" sz="1200" baseline="0" dirty="0" err="1" smtClean="0">
                <a:latin typeface="Calibri" panose="020F0502020204030204" pitchFamily="34" charset="0"/>
                <a:cs typeface="Calibri" panose="020F0502020204030204" pitchFamily="34" charset="0"/>
              </a:rPr>
              <a:t>Sufrinko</a:t>
            </a:r>
            <a:r>
              <a:rPr lang="en-US" sz="1200" baseline="0" dirty="0" smtClean="0">
                <a:latin typeface="Calibri" panose="020F0502020204030204" pitchFamily="34" charset="0"/>
                <a:cs typeface="Calibri" panose="020F0502020204030204" pitchFamily="34" charset="0"/>
              </a:rPr>
              <a:t>: So with all that said, would love to hear any questions that you might have now.</a:t>
            </a:r>
          </a:p>
          <a:p>
            <a:pPr marL="0" lvl="0" indent="0" algn="l" rtl="0">
              <a:lnSpc>
                <a:spcPct val="100000"/>
              </a:lnSpc>
              <a:spcBef>
                <a:spcPts val="0"/>
              </a:spcBef>
              <a:spcAft>
                <a:spcPts val="0"/>
              </a:spcAft>
              <a:buSzPts val="1100"/>
              <a:buNone/>
            </a:pPr>
            <a:endParaRPr lang="en-US" sz="1200" baseline="0" dirty="0" smtClean="0">
              <a:latin typeface="Calibri" panose="020F0502020204030204" pitchFamily="34" charset="0"/>
              <a:cs typeface="Calibri" panose="020F0502020204030204" pitchFamily="34" charset="0"/>
            </a:endParaRPr>
          </a:p>
          <a:p>
            <a:pPr marL="0" lvl="0" indent="0" algn="l" rtl="0">
              <a:lnSpc>
                <a:spcPct val="100000"/>
              </a:lnSpc>
              <a:spcBef>
                <a:spcPts val="0"/>
              </a:spcBef>
              <a:spcAft>
                <a:spcPts val="0"/>
              </a:spcAft>
              <a:buSzPts val="1100"/>
              <a:buNone/>
            </a:pPr>
            <a:r>
              <a:rPr lang="en-US" sz="1200" baseline="0" dirty="0" smtClean="0">
                <a:latin typeface="Calibri" panose="020F0502020204030204" pitchFamily="34" charset="0"/>
                <a:cs typeface="Calibri" panose="020F0502020204030204" pitchFamily="34" charset="0"/>
              </a:rPr>
              <a:t>Aisha Moore: Thank you so much, Allison and Nick. If you found this useful, please just type them a nice message in the chat. The evaluation is great, but feedback right away, immediate gratification is even better so we know that you really tuned into it. And so if you do have a question, either, please, type it in the chat or use the raise hand feature, which is under reactions. And I just want to bring one note of clarification. This webinar was open to the general public, but if you would like to attend office hours, you need to be an OPA funded Tier 1 or Tier 2 or Innovation Network grantee. Okay, Adrian, please unmute yourself and ask your question.</a:t>
            </a:r>
          </a:p>
          <a:p>
            <a:pPr marL="0" lvl="0" indent="0" algn="l" rtl="0">
              <a:lnSpc>
                <a:spcPct val="100000"/>
              </a:lnSpc>
              <a:spcBef>
                <a:spcPts val="0"/>
              </a:spcBef>
              <a:spcAft>
                <a:spcPts val="0"/>
              </a:spcAft>
              <a:buSzPts val="1100"/>
              <a:buNone/>
            </a:pPr>
            <a:endParaRPr lang="en-US" sz="1200" baseline="0" dirty="0" smtClean="0">
              <a:latin typeface="Calibri" panose="020F0502020204030204" pitchFamily="34" charset="0"/>
              <a:cs typeface="Calibri" panose="020F0502020204030204" pitchFamily="34" charset="0"/>
            </a:endParaRPr>
          </a:p>
          <a:p>
            <a:pPr marL="0" lvl="0" indent="0" algn="l" rtl="0">
              <a:lnSpc>
                <a:spcPct val="100000"/>
              </a:lnSpc>
              <a:spcBef>
                <a:spcPts val="0"/>
              </a:spcBef>
              <a:spcAft>
                <a:spcPts val="0"/>
              </a:spcAft>
              <a:buSzPts val="1100"/>
              <a:buNone/>
            </a:pPr>
            <a:r>
              <a:rPr lang="en-US" sz="1200" baseline="0" dirty="0" smtClean="0">
                <a:latin typeface="Calibri" panose="020F0502020204030204" pitchFamily="34" charset="0"/>
                <a:cs typeface="Calibri" panose="020F0502020204030204" pitchFamily="34" charset="0"/>
              </a:rPr>
              <a:t>Adrian: Yes. I'm just wondering as far as like, when you decide on a persona, if you're an organization that works with sort of, you know, so we're working people with disabilities and there's like teachers and administrators and then also youth with disabilities and a lot of parents and caregivers, how do you kind of pick one to like create your persona for?</a:t>
            </a:r>
          </a:p>
          <a:p>
            <a:pPr marL="0" lvl="0" indent="0" algn="l" rtl="0">
              <a:lnSpc>
                <a:spcPct val="100000"/>
              </a:lnSpc>
              <a:spcBef>
                <a:spcPts val="0"/>
              </a:spcBef>
              <a:spcAft>
                <a:spcPts val="0"/>
              </a:spcAft>
              <a:buSzPts val="1100"/>
              <a:buNone/>
            </a:pPr>
            <a:endParaRPr lang="en-US" sz="1200" baseline="0" dirty="0" smtClean="0">
              <a:latin typeface="Calibri" panose="020F0502020204030204" pitchFamily="34" charset="0"/>
              <a:cs typeface="Calibri" panose="020F0502020204030204" pitchFamily="34" charset="0"/>
            </a:endParaRPr>
          </a:p>
          <a:p>
            <a:pPr marL="0" lvl="0" indent="0" algn="l" rtl="0">
              <a:lnSpc>
                <a:spcPct val="100000"/>
              </a:lnSpc>
              <a:spcBef>
                <a:spcPts val="0"/>
              </a:spcBef>
              <a:spcAft>
                <a:spcPts val="0"/>
              </a:spcAft>
              <a:buSzPts val="1100"/>
              <a:buNone/>
            </a:pPr>
            <a:r>
              <a:rPr lang="en-US" sz="1200" baseline="0" dirty="0" smtClean="0">
                <a:latin typeface="Calibri" panose="020F0502020204030204" pitchFamily="34" charset="0"/>
                <a:cs typeface="Calibri" panose="020F0502020204030204" pitchFamily="34" charset="0"/>
              </a:rPr>
              <a:t>Nicholas </a:t>
            </a:r>
            <a:r>
              <a:rPr lang="en-US" sz="1200" baseline="0" dirty="0" err="1" smtClean="0">
                <a:latin typeface="Calibri" panose="020F0502020204030204" pitchFamily="34" charset="0"/>
                <a:cs typeface="Calibri" panose="020F0502020204030204" pitchFamily="34" charset="0"/>
              </a:rPr>
              <a:t>Sufrinko</a:t>
            </a:r>
            <a:r>
              <a:rPr lang="en-US" sz="1200" baseline="0" dirty="0" smtClean="0">
                <a:latin typeface="Calibri" panose="020F0502020204030204" pitchFamily="34" charset="0"/>
                <a:cs typeface="Calibri" panose="020F0502020204030204" pitchFamily="34" charset="0"/>
              </a:rPr>
              <a:t>: That's a great question. Yeah, so for our sort of Bigfoot challenge today, we just created one persona, but when we branded True You Maryland, we created so many personas, and we were trying to keep them all, we shared two of them here. We tried to keep, but there were more. And we tried to keep them all in mind when we then selected the archetype. Allison, feel free to add to this. I would also suggest that you sort of, I don't know, give some hierarchy to the personas that you create. So if your end user is ultimately youth with disabilities, maybe you really center them above administrators or teachers or whoever the other personas are. And I think having that in mind, that sort of hierarchy in mind of all your personas, will really help you then select an archetype and select some voice, values and styles, attributes.</a:t>
            </a:r>
          </a:p>
          <a:p>
            <a:pPr marL="0" lvl="0" indent="0" algn="l" rtl="0">
              <a:lnSpc>
                <a:spcPct val="100000"/>
              </a:lnSpc>
              <a:spcBef>
                <a:spcPts val="0"/>
              </a:spcBef>
              <a:spcAft>
                <a:spcPts val="0"/>
              </a:spcAft>
              <a:buSzPts val="1100"/>
              <a:buNone/>
            </a:pPr>
            <a:endParaRPr lang="en-US" sz="1200" baseline="0" dirty="0" smtClean="0">
              <a:latin typeface="Calibri" panose="020F0502020204030204" pitchFamily="34" charset="0"/>
              <a:cs typeface="Calibri" panose="020F0502020204030204" pitchFamily="34" charset="0"/>
            </a:endParaRPr>
          </a:p>
          <a:p>
            <a:pPr marL="0" lvl="0" indent="0" algn="l" rtl="0">
              <a:lnSpc>
                <a:spcPct val="100000"/>
              </a:lnSpc>
              <a:spcBef>
                <a:spcPts val="0"/>
              </a:spcBef>
              <a:spcAft>
                <a:spcPts val="0"/>
              </a:spcAft>
              <a:buSzPts val="1100"/>
              <a:buNone/>
            </a:pPr>
            <a:r>
              <a:rPr lang="en-US" sz="1200" baseline="0" dirty="0" smtClean="0">
                <a:latin typeface="Calibri" panose="020F0502020204030204" pitchFamily="34" charset="0"/>
                <a:cs typeface="Calibri" panose="020F0502020204030204" pitchFamily="34" charset="0"/>
              </a:rPr>
              <a:t>Allison </a:t>
            </a:r>
            <a:r>
              <a:rPr lang="en-US" sz="1200" baseline="0" dirty="0" err="1" smtClean="0">
                <a:latin typeface="Calibri" panose="020F0502020204030204" pitchFamily="34" charset="0"/>
                <a:cs typeface="Calibri" panose="020F0502020204030204" pitchFamily="34" charset="0"/>
              </a:rPr>
              <a:t>Felsen</a:t>
            </a:r>
            <a:r>
              <a:rPr lang="en-US" sz="1200" baseline="0" dirty="0" smtClean="0">
                <a:latin typeface="Calibri" panose="020F0502020204030204" pitchFamily="34" charset="0"/>
                <a:cs typeface="Calibri" panose="020F0502020204030204" pitchFamily="34" charset="0"/>
              </a:rPr>
              <a:t>: Yeah, and that's why personas, that's why you're sort of, it's sort of an amalgamation of a bunch of different people. So it's not just like one single person. But Nick is right. If your ultimate end user, that's who you want to be thinking about, but you could definitely create as many as you want. Just be prepared when you go to do the archetype exercise. You might end up with multiple archetypes.</a:t>
            </a:r>
          </a:p>
          <a:p>
            <a:pPr marL="0" lvl="0" indent="0" algn="l" rtl="0">
              <a:lnSpc>
                <a:spcPct val="100000"/>
              </a:lnSpc>
              <a:spcBef>
                <a:spcPts val="0"/>
              </a:spcBef>
              <a:spcAft>
                <a:spcPts val="0"/>
              </a:spcAft>
              <a:buSzPts val="1100"/>
              <a:buNone/>
            </a:pPr>
            <a:endParaRPr lang="en-US" sz="1200" baseline="0" dirty="0" smtClean="0">
              <a:latin typeface="Calibri" panose="020F0502020204030204" pitchFamily="34" charset="0"/>
              <a:cs typeface="Calibri" panose="020F0502020204030204" pitchFamily="34" charset="0"/>
            </a:endParaRPr>
          </a:p>
          <a:p>
            <a:pPr marL="0" lvl="0" indent="0" algn="l" rtl="0">
              <a:lnSpc>
                <a:spcPct val="100000"/>
              </a:lnSpc>
              <a:spcBef>
                <a:spcPts val="0"/>
              </a:spcBef>
              <a:spcAft>
                <a:spcPts val="0"/>
              </a:spcAft>
              <a:buSzPts val="1100"/>
              <a:buNone/>
            </a:pPr>
            <a:r>
              <a:rPr lang="en-US" sz="1200" baseline="0" dirty="0" smtClean="0">
                <a:latin typeface="Calibri" panose="020F0502020204030204" pitchFamily="34" charset="0"/>
                <a:cs typeface="Calibri" panose="020F0502020204030204" pitchFamily="34" charset="0"/>
              </a:rPr>
              <a:t>Nicholas </a:t>
            </a:r>
            <a:r>
              <a:rPr lang="en-US" sz="1200" baseline="0" dirty="0" err="1" smtClean="0">
                <a:latin typeface="Calibri" panose="020F0502020204030204" pitchFamily="34" charset="0"/>
                <a:cs typeface="Calibri" panose="020F0502020204030204" pitchFamily="34" charset="0"/>
              </a:rPr>
              <a:t>Sufrinko</a:t>
            </a:r>
            <a:r>
              <a:rPr lang="en-US" sz="1200" baseline="0" dirty="0" smtClean="0">
                <a:latin typeface="Calibri" panose="020F0502020204030204" pitchFamily="34" charset="0"/>
                <a:cs typeface="Calibri" panose="020F0502020204030204" pitchFamily="34" charset="0"/>
              </a:rPr>
              <a:t>: You may have to vote, right.</a:t>
            </a:r>
          </a:p>
          <a:p>
            <a:pPr marL="0" lvl="0" indent="0" algn="l" rtl="0">
              <a:lnSpc>
                <a:spcPct val="100000"/>
              </a:lnSpc>
              <a:spcBef>
                <a:spcPts val="0"/>
              </a:spcBef>
              <a:spcAft>
                <a:spcPts val="0"/>
              </a:spcAft>
              <a:buSzPts val="1100"/>
              <a:buNone/>
            </a:pPr>
            <a:endParaRPr lang="en-US" sz="1200" baseline="0" dirty="0" smtClean="0">
              <a:latin typeface="Calibri" panose="020F0502020204030204" pitchFamily="34" charset="0"/>
              <a:cs typeface="Calibri" panose="020F0502020204030204" pitchFamily="34" charset="0"/>
            </a:endParaRPr>
          </a:p>
          <a:p>
            <a:pPr marL="0" lvl="0" indent="0" algn="l" rtl="0">
              <a:lnSpc>
                <a:spcPct val="100000"/>
              </a:lnSpc>
              <a:spcBef>
                <a:spcPts val="0"/>
              </a:spcBef>
              <a:spcAft>
                <a:spcPts val="0"/>
              </a:spcAft>
              <a:buSzPts val="1100"/>
              <a:buNone/>
            </a:pPr>
            <a:r>
              <a:rPr lang="en-US" sz="1200" baseline="0" dirty="0" smtClean="0">
                <a:latin typeface="Calibri" panose="020F0502020204030204" pitchFamily="34" charset="0"/>
                <a:cs typeface="Calibri" panose="020F0502020204030204" pitchFamily="34" charset="0"/>
              </a:rPr>
              <a:t>Allison </a:t>
            </a:r>
            <a:r>
              <a:rPr lang="en-US" sz="1200" baseline="0" dirty="0" err="1" smtClean="0">
                <a:latin typeface="Calibri" panose="020F0502020204030204" pitchFamily="34" charset="0"/>
                <a:cs typeface="Calibri" panose="020F0502020204030204" pitchFamily="34" charset="0"/>
              </a:rPr>
              <a:t>Felsen</a:t>
            </a:r>
            <a:r>
              <a:rPr lang="en-US" sz="1200" baseline="0" dirty="0" smtClean="0">
                <a:latin typeface="Calibri" panose="020F0502020204030204" pitchFamily="34" charset="0"/>
                <a:cs typeface="Calibri" panose="020F0502020204030204" pitchFamily="34" charset="0"/>
              </a:rPr>
              <a:t>: Yeah. But that's fine too. Like, sometimes it's easier to have more options than to like pair it down rather than come, you end up with one that maybe you're not so happy with, and then you kind of have to start the process over. So for example, we did this with our staff for our website redesign and we ended up with four archetypes? Three?</a:t>
            </a:r>
          </a:p>
          <a:p>
            <a:pPr marL="0" lvl="0" indent="0" algn="l" rtl="0">
              <a:lnSpc>
                <a:spcPct val="100000"/>
              </a:lnSpc>
              <a:spcBef>
                <a:spcPts val="0"/>
              </a:spcBef>
              <a:spcAft>
                <a:spcPts val="0"/>
              </a:spcAft>
              <a:buSzPts val="1100"/>
              <a:buNone/>
            </a:pPr>
            <a:endParaRPr lang="en-US" sz="1200" baseline="0" dirty="0" smtClean="0">
              <a:latin typeface="Calibri" panose="020F0502020204030204" pitchFamily="34" charset="0"/>
              <a:cs typeface="Calibri" panose="020F0502020204030204" pitchFamily="34" charset="0"/>
            </a:endParaRPr>
          </a:p>
          <a:p>
            <a:pPr marL="0" lvl="0" indent="0" algn="l" rtl="0">
              <a:lnSpc>
                <a:spcPct val="100000"/>
              </a:lnSpc>
              <a:spcBef>
                <a:spcPts val="0"/>
              </a:spcBef>
              <a:spcAft>
                <a:spcPts val="0"/>
              </a:spcAft>
              <a:buSzPts val="1100"/>
              <a:buNone/>
            </a:pPr>
            <a:r>
              <a:rPr lang="en-US" sz="1200" baseline="0" dirty="0" smtClean="0">
                <a:latin typeface="Calibri" panose="020F0502020204030204" pitchFamily="34" charset="0"/>
                <a:cs typeface="Calibri" panose="020F0502020204030204" pitchFamily="34" charset="0"/>
              </a:rPr>
              <a:t>Nicholas </a:t>
            </a:r>
            <a:r>
              <a:rPr lang="en-US" sz="1200" baseline="0" dirty="0" err="1" smtClean="0">
                <a:latin typeface="Calibri" panose="020F0502020204030204" pitchFamily="34" charset="0"/>
                <a:cs typeface="Calibri" panose="020F0502020204030204" pitchFamily="34" charset="0"/>
              </a:rPr>
              <a:t>Sufrinko</a:t>
            </a:r>
            <a:r>
              <a:rPr lang="en-US" sz="1200" baseline="0" dirty="0" smtClean="0">
                <a:latin typeface="Calibri" panose="020F0502020204030204" pitchFamily="34" charset="0"/>
                <a:cs typeface="Calibri" panose="020F0502020204030204" pitchFamily="34" charset="0"/>
              </a:rPr>
              <a:t>: Three.</a:t>
            </a:r>
          </a:p>
          <a:p>
            <a:pPr marL="0" lvl="0" indent="0" algn="l" rtl="0">
              <a:lnSpc>
                <a:spcPct val="100000"/>
              </a:lnSpc>
              <a:spcBef>
                <a:spcPts val="0"/>
              </a:spcBef>
              <a:spcAft>
                <a:spcPts val="0"/>
              </a:spcAft>
              <a:buSzPts val="1100"/>
              <a:buNone/>
            </a:pPr>
            <a:endParaRPr lang="en-US" sz="1200" baseline="0" dirty="0" smtClean="0">
              <a:latin typeface="Calibri" panose="020F0502020204030204" pitchFamily="34" charset="0"/>
              <a:cs typeface="Calibri" panose="020F0502020204030204" pitchFamily="34" charset="0"/>
            </a:endParaRPr>
          </a:p>
          <a:p>
            <a:pPr marL="0" lvl="0" indent="0" algn="l" rtl="0">
              <a:lnSpc>
                <a:spcPct val="100000"/>
              </a:lnSpc>
              <a:spcBef>
                <a:spcPts val="0"/>
              </a:spcBef>
              <a:spcAft>
                <a:spcPts val="0"/>
              </a:spcAft>
              <a:buSzPts val="1100"/>
              <a:buNone/>
            </a:pPr>
            <a:r>
              <a:rPr lang="en-US" sz="1200" baseline="0" dirty="0" smtClean="0">
                <a:latin typeface="Calibri" panose="020F0502020204030204" pitchFamily="34" charset="0"/>
                <a:cs typeface="Calibri" panose="020F0502020204030204" pitchFamily="34" charset="0"/>
              </a:rPr>
              <a:t>Allison </a:t>
            </a:r>
            <a:r>
              <a:rPr lang="en-US" sz="1200" baseline="0" dirty="0" err="1" smtClean="0">
                <a:latin typeface="Calibri" panose="020F0502020204030204" pitchFamily="34" charset="0"/>
                <a:cs typeface="Calibri" panose="020F0502020204030204" pitchFamily="34" charset="0"/>
              </a:rPr>
              <a:t>Felsen</a:t>
            </a:r>
            <a:r>
              <a:rPr lang="en-US" sz="1200" baseline="0" dirty="0" smtClean="0">
                <a:latin typeface="Calibri" panose="020F0502020204030204" pitchFamily="34" charset="0"/>
                <a:cs typeface="Calibri" panose="020F0502020204030204" pitchFamily="34" charset="0"/>
              </a:rPr>
              <a:t>: Four? Three?</a:t>
            </a:r>
          </a:p>
          <a:p>
            <a:pPr marL="0" lvl="0" indent="0" algn="l" rtl="0">
              <a:lnSpc>
                <a:spcPct val="100000"/>
              </a:lnSpc>
              <a:spcBef>
                <a:spcPts val="0"/>
              </a:spcBef>
              <a:spcAft>
                <a:spcPts val="0"/>
              </a:spcAft>
              <a:buSzPts val="1100"/>
              <a:buNone/>
            </a:pPr>
            <a:endParaRPr lang="en-US" sz="1200" baseline="0" dirty="0" smtClean="0">
              <a:latin typeface="Calibri" panose="020F0502020204030204" pitchFamily="34" charset="0"/>
              <a:cs typeface="Calibri" panose="020F0502020204030204" pitchFamily="34" charset="0"/>
            </a:endParaRPr>
          </a:p>
          <a:p>
            <a:pPr marL="0" lvl="0" indent="0" algn="l" rtl="0">
              <a:lnSpc>
                <a:spcPct val="100000"/>
              </a:lnSpc>
              <a:spcBef>
                <a:spcPts val="0"/>
              </a:spcBef>
              <a:spcAft>
                <a:spcPts val="0"/>
              </a:spcAft>
              <a:buSzPts val="1100"/>
              <a:buNone/>
            </a:pPr>
            <a:r>
              <a:rPr lang="en-US" sz="1200" baseline="0" dirty="0" smtClean="0">
                <a:latin typeface="Calibri" panose="020F0502020204030204" pitchFamily="34" charset="0"/>
                <a:cs typeface="Calibri" panose="020F0502020204030204" pitchFamily="34" charset="0"/>
              </a:rPr>
              <a:t>Nicholas </a:t>
            </a:r>
            <a:r>
              <a:rPr lang="en-US" sz="1200" baseline="0" dirty="0" err="1" smtClean="0">
                <a:latin typeface="Calibri" panose="020F0502020204030204" pitchFamily="34" charset="0"/>
                <a:cs typeface="Calibri" panose="020F0502020204030204" pitchFamily="34" charset="0"/>
              </a:rPr>
              <a:t>Sufrinko</a:t>
            </a:r>
            <a:r>
              <a:rPr lang="en-US" sz="1200" baseline="0" dirty="0" smtClean="0">
                <a:latin typeface="Calibri" panose="020F0502020204030204" pitchFamily="34" charset="0"/>
                <a:cs typeface="Calibri" panose="020F0502020204030204" pitchFamily="34" charset="0"/>
              </a:rPr>
              <a:t>: And really, two is the sweet spot, three, it starts to get a little washed out but...</a:t>
            </a:r>
          </a:p>
          <a:p>
            <a:pPr marL="0" lvl="0" indent="0" algn="l" rtl="0">
              <a:lnSpc>
                <a:spcPct val="100000"/>
              </a:lnSpc>
              <a:spcBef>
                <a:spcPts val="0"/>
              </a:spcBef>
              <a:spcAft>
                <a:spcPts val="0"/>
              </a:spcAft>
              <a:buSzPts val="1100"/>
              <a:buNone/>
            </a:pPr>
            <a:endParaRPr lang="en-US" sz="1200" baseline="0" dirty="0" smtClean="0">
              <a:latin typeface="Calibri" panose="020F0502020204030204" pitchFamily="34" charset="0"/>
              <a:cs typeface="Calibri" panose="020F0502020204030204" pitchFamily="34" charset="0"/>
            </a:endParaRPr>
          </a:p>
          <a:p>
            <a:pPr marL="0" lvl="0" indent="0" algn="l" rtl="0">
              <a:lnSpc>
                <a:spcPct val="100000"/>
              </a:lnSpc>
              <a:spcBef>
                <a:spcPts val="0"/>
              </a:spcBef>
              <a:spcAft>
                <a:spcPts val="0"/>
              </a:spcAft>
              <a:buSzPts val="1100"/>
              <a:buNone/>
            </a:pPr>
            <a:r>
              <a:rPr lang="en-US" sz="1200" baseline="0" dirty="0" smtClean="0">
                <a:latin typeface="Calibri" panose="020F0502020204030204" pitchFamily="34" charset="0"/>
                <a:cs typeface="Calibri" panose="020F0502020204030204" pitchFamily="34" charset="0"/>
              </a:rPr>
              <a:t>Allison </a:t>
            </a:r>
            <a:r>
              <a:rPr lang="en-US" sz="1200" baseline="0" dirty="0" err="1" smtClean="0">
                <a:latin typeface="Calibri" panose="020F0502020204030204" pitchFamily="34" charset="0"/>
                <a:cs typeface="Calibri" panose="020F0502020204030204" pitchFamily="34" charset="0"/>
              </a:rPr>
              <a:t>Felsen</a:t>
            </a:r>
            <a:r>
              <a:rPr lang="en-US" sz="1200" baseline="0" dirty="0" smtClean="0">
                <a:latin typeface="Calibri" panose="020F0502020204030204" pitchFamily="34" charset="0"/>
                <a:cs typeface="Calibri" panose="020F0502020204030204" pitchFamily="34" charset="0"/>
              </a:rPr>
              <a:t>: Yeah.</a:t>
            </a:r>
          </a:p>
          <a:p>
            <a:pPr marL="0" lvl="0" indent="0" algn="l" rtl="0">
              <a:lnSpc>
                <a:spcPct val="100000"/>
              </a:lnSpc>
              <a:spcBef>
                <a:spcPts val="0"/>
              </a:spcBef>
              <a:spcAft>
                <a:spcPts val="0"/>
              </a:spcAft>
              <a:buSzPts val="1100"/>
              <a:buNone/>
            </a:pPr>
            <a:endParaRPr lang="en-US" sz="1200" baseline="0" dirty="0" smtClean="0">
              <a:latin typeface="Calibri" panose="020F0502020204030204" pitchFamily="34" charset="0"/>
              <a:cs typeface="Calibri" panose="020F0502020204030204" pitchFamily="34" charset="0"/>
            </a:endParaRPr>
          </a:p>
          <a:p>
            <a:pPr marL="0" lvl="0" indent="0" algn="l" rtl="0">
              <a:lnSpc>
                <a:spcPct val="100000"/>
              </a:lnSpc>
              <a:spcBef>
                <a:spcPts val="0"/>
              </a:spcBef>
              <a:spcAft>
                <a:spcPts val="0"/>
              </a:spcAft>
              <a:buSzPts val="1100"/>
              <a:buNone/>
            </a:pPr>
            <a:r>
              <a:rPr lang="en-US" sz="1200" baseline="0" dirty="0" smtClean="0">
                <a:latin typeface="Calibri" panose="020F0502020204030204" pitchFamily="34" charset="0"/>
                <a:cs typeface="Calibri" panose="020F0502020204030204" pitchFamily="34" charset="0"/>
              </a:rPr>
              <a:t>Nicholas </a:t>
            </a:r>
            <a:r>
              <a:rPr lang="en-US" sz="1200" baseline="0" dirty="0" err="1" smtClean="0">
                <a:latin typeface="Calibri" panose="020F0502020204030204" pitchFamily="34" charset="0"/>
                <a:cs typeface="Calibri" panose="020F0502020204030204" pitchFamily="34" charset="0"/>
              </a:rPr>
              <a:t>Sufrinko</a:t>
            </a:r>
            <a:r>
              <a:rPr lang="en-US" sz="1200" baseline="0" dirty="0" smtClean="0">
                <a:latin typeface="Calibri" panose="020F0502020204030204" pitchFamily="34" charset="0"/>
                <a:cs typeface="Calibri" panose="020F0502020204030204" pitchFamily="34" charset="0"/>
              </a:rPr>
              <a:t>: We have a staff with very strong opinions.</a:t>
            </a:r>
          </a:p>
          <a:p>
            <a:pPr marL="0" lvl="0" indent="0" algn="l" rtl="0">
              <a:lnSpc>
                <a:spcPct val="100000"/>
              </a:lnSpc>
              <a:spcBef>
                <a:spcPts val="0"/>
              </a:spcBef>
              <a:spcAft>
                <a:spcPts val="0"/>
              </a:spcAft>
              <a:buSzPts val="1100"/>
              <a:buNone/>
            </a:pPr>
            <a:endParaRPr lang="en-US" sz="1200" baseline="0" dirty="0" smtClean="0">
              <a:latin typeface="Calibri" panose="020F0502020204030204" pitchFamily="34" charset="0"/>
              <a:cs typeface="Calibri" panose="020F0502020204030204" pitchFamily="34" charset="0"/>
            </a:endParaRPr>
          </a:p>
          <a:p>
            <a:pPr marL="0" lvl="0" indent="0" algn="l" rtl="0">
              <a:lnSpc>
                <a:spcPct val="100000"/>
              </a:lnSpc>
              <a:spcBef>
                <a:spcPts val="0"/>
              </a:spcBef>
              <a:spcAft>
                <a:spcPts val="0"/>
              </a:spcAft>
              <a:buSzPts val="1100"/>
              <a:buNone/>
            </a:pPr>
            <a:r>
              <a:rPr lang="en-US" sz="1200" baseline="0" dirty="0" smtClean="0">
                <a:latin typeface="Calibri" panose="020F0502020204030204" pitchFamily="34" charset="0"/>
                <a:cs typeface="Calibri" panose="020F0502020204030204" pitchFamily="34" charset="0"/>
              </a:rPr>
              <a:t>Allison </a:t>
            </a:r>
            <a:r>
              <a:rPr lang="en-US" sz="1200" baseline="0" dirty="0" err="1" smtClean="0">
                <a:latin typeface="Calibri" panose="020F0502020204030204" pitchFamily="34" charset="0"/>
                <a:cs typeface="Calibri" panose="020F0502020204030204" pitchFamily="34" charset="0"/>
              </a:rPr>
              <a:t>Felsen</a:t>
            </a:r>
            <a:r>
              <a:rPr lang="en-US" sz="1200" baseline="0" dirty="0" smtClean="0">
                <a:latin typeface="Calibri" panose="020F0502020204030204" pitchFamily="34" charset="0"/>
                <a:cs typeface="Calibri" panose="020F0502020204030204" pitchFamily="34" charset="0"/>
              </a:rPr>
              <a:t>: Yeah.</a:t>
            </a:r>
          </a:p>
          <a:p>
            <a:pPr marL="0" lvl="0" indent="0" algn="l" rtl="0">
              <a:lnSpc>
                <a:spcPct val="100000"/>
              </a:lnSpc>
              <a:spcBef>
                <a:spcPts val="0"/>
              </a:spcBef>
              <a:spcAft>
                <a:spcPts val="0"/>
              </a:spcAft>
              <a:buSzPts val="1100"/>
              <a:buNone/>
            </a:pPr>
            <a:endParaRPr lang="en-US" sz="1200" baseline="0" dirty="0" smtClean="0">
              <a:latin typeface="Calibri" panose="020F0502020204030204" pitchFamily="34" charset="0"/>
              <a:cs typeface="Calibri" panose="020F0502020204030204" pitchFamily="34" charset="0"/>
            </a:endParaRPr>
          </a:p>
          <a:p>
            <a:pPr marL="0" lvl="0" indent="0" algn="l" rtl="0">
              <a:lnSpc>
                <a:spcPct val="100000"/>
              </a:lnSpc>
              <a:spcBef>
                <a:spcPts val="0"/>
              </a:spcBef>
              <a:spcAft>
                <a:spcPts val="0"/>
              </a:spcAft>
              <a:buSzPts val="1100"/>
              <a:buNone/>
            </a:pPr>
            <a:r>
              <a:rPr lang="en-US" sz="1200" baseline="0" dirty="0" smtClean="0">
                <a:latin typeface="Calibri" panose="020F0502020204030204" pitchFamily="34" charset="0"/>
                <a:cs typeface="Calibri" panose="020F0502020204030204" pitchFamily="34" charset="0"/>
              </a:rPr>
              <a:t>Nicholas </a:t>
            </a:r>
            <a:r>
              <a:rPr lang="en-US" sz="1200" baseline="0" dirty="0" err="1" smtClean="0">
                <a:latin typeface="Calibri" panose="020F0502020204030204" pitchFamily="34" charset="0"/>
                <a:cs typeface="Calibri" panose="020F0502020204030204" pitchFamily="34" charset="0"/>
              </a:rPr>
              <a:t>Sufrinko</a:t>
            </a:r>
            <a:r>
              <a:rPr lang="en-US" sz="1200" baseline="0" dirty="0" smtClean="0">
                <a:latin typeface="Calibri" panose="020F0502020204030204" pitchFamily="34" charset="0"/>
                <a:cs typeface="Calibri" panose="020F0502020204030204" pitchFamily="34" charset="0"/>
              </a:rPr>
              <a:t>: And somebody asks, "How do you brand a service with several different audiences?" I think that goes to the same thing that we're talking about with the personas. I think, you know, assuming that your audiences have sort of different levels of engagement, like, maybe you sort of center one audience. If, for example, you're talking to youth but also need to be relevant for, I don't know, politicians or school board members or whoever.</a:t>
            </a:r>
          </a:p>
          <a:p>
            <a:pPr marL="0" lvl="0" indent="0" algn="l" rtl="0">
              <a:lnSpc>
                <a:spcPct val="100000"/>
              </a:lnSpc>
              <a:spcBef>
                <a:spcPts val="0"/>
              </a:spcBef>
              <a:spcAft>
                <a:spcPts val="0"/>
              </a:spcAft>
              <a:buSzPts val="1100"/>
              <a:buNone/>
            </a:pPr>
            <a:endParaRPr lang="en-US" sz="1200" baseline="0" dirty="0" smtClean="0">
              <a:latin typeface="Calibri" panose="020F0502020204030204" pitchFamily="34" charset="0"/>
              <a:cs typeface="Calibri" panose="020F0502020204030204" pitchFamily="34" charset="0"/>
            </a:endParaRPr>
          </a:p>
          <a:p>
            <a:pPr marL="0" lvl="0" indent="0" algn="l" rtl="0">
              <a:lnSpc>
                <a:spcPct val="100000"/>
              </a:lnSpc>
              <a:spcBef>
                <a:spcPts val="0"/>
              </a:spcBef>
              <a:spcAft>
                <a:spcPts val="0"/>
              </a:spcAft>
              <a:buSzPts val="1100"/>
              <a:buNone/>
            </a:pPr>
            <a:r>
              <a:rPr lang="en-US" sz="1200" baseline="0" dirty="0" smtClean="0">
                <a:latin typeface="Calibri" panose="020F0502020204030204" pitchFamily="34" charset="0"/>
                <a:cs typeface="Calibri" panose="020F0502020204030204" pitchFamily="34" charset="0"/>
              </a:rPr>
              <a:t>Allison </a:t>
            </a:r>
            <a:r>
              <a:rPr lang="en-US" sz="1200" baseline="0" dirty="0" err="1" smtClean="0">
                <a:latin typeface="Calibri" panose="020F0502020204030204" pitchFamily="34" charset="0"/>
                <a:cs typeface="Calibri" panose="020F0502020204030204" pitchFamily="34" charset="0"/>
              </a:rPr>
              <a:t>Felsen</a:t>
            </a:r>
            <a:r>
              <a:rPr lang="en-US" sz="1200" baseline="0" dirty="0" smtClean="0">
                <a:latin typeface="Calibri" panose="020F0502020204030204" pitchFamily="34" charset="0"/>
                <a:cs typeface="Calibri" panose="020F0502020204030204" pitchFamily="34" charset="0"/>
              </a:rPr>
              <a:t>: I think I saw Estelle said, "Can we share what we've developed and get feedback?" I believe that's what the TA time is for.</a:t>
            </a:r>
          </a:p>
          <a:p>
            <a:pPr marL="0" lvl="0" indent="0" algn="l" rtl="0">
              <a:lnSpc>
                <a:spcPct val="100000"/>
              </a:lnSpc>
              <a:spcBef>
                <a:spcPts val="0"/>
              </a:spcBef>
              <a:spcAft>
                <a:spcPts val="0"/>
              </a:spcAft>
              <a:buSzPts val="1100"/>
              <a:buNone/>
            </a:pPr>
            <a:endParaRPr lang="en-US" sz="1200" baseline="0" dirty="0" smtClean="0">
              <a:latin typeface="Calibri" panose="020F0502020204030204" pitchFamily="34" charset="0"/>
              <a:cs typeface="Calibri" panose="020F0502020204030204" pitchFamily="34" charset="0"/>
            </a:endParaRPr>
          </a:p>
          <a:p>
            <a:pPr marL="0" lvl="0" indent="0" algn="l" rtl="0">
              <a:lnSpc>
                <a:spcPct val="100000"/>
              </a:lnSpc>
              <a:spcBef>
                <a:spcPts val="0"/>
              </a:spcBef>
              <a:spcAft>
                <a:spcPts val="0"/>
              </a:spcAft>
              <a:buSzPts val="1100"/>
              <a:buNone/>
            </a:pPr>
            <a:r>
              <a:rPr lang="en-US" sz="1200" baseline="0" dirty="0" smtClean="0">
                <a:latin typeface="Calibri" panose="020F0502020204030204" pitchFamily="34" charset="0"/>
                <a:cs typeface="Calibri" panose="020F0502020204030204" pitchFamily="34" charset="0"/>
              </a:rPr>
              <a:t>Aisha Moore: Yeah, I would suggest... So what I would suggest is coming to the office hours first to see, </a:t>
            </a:r>
            <a:r>
              <a:rPr lang="en-US" sz="1200" baseline="0" dirty="0" err="1" smtClean="0">
                <a:latin typeface="Calibri" panose="020F0502020204030204" pitchFamily="34" charset="0"/>
                <a:cs typeface="Calibri" panose="020F0502020204030204" pitchFamily="34" charset="0"/>
              </a:rPr>
              <a:t>'cause</a:t>
            </a:r>
            <a:r>
              <a:rPr lang="en-US" sz="1200" baseline="0" dirty="0" smtClean="0">
                <a:latin typeface="Calibri" panose="020F0502020204030204" pitchFamily="34" charset="0"/>
                <a:cs typeface="Calibri" panose="020F0502020204030204" pitchFamily="34" charset="0"/>
              </a:rPr>
              <a:t> it depends on how many people show up. So there might be time for... You just might be able to get some help there. And then if you need additional help, then make a TA request to your grantee liaison. If for some reason, that time for the office hours don't work for you, then just go ahead and make a request of your grantee liaison.</a:t>
            </a:r>
          </a:p>
          <a:p>
            <a:pPr marL="0" lvl="0" indent="0" algn="l" rtl="0">
              <a:lnSpc>
                <a:spcPct val="100000"/>
              </a:lnSpc>
              <a:spcBef>
                <a:spcPts val="0"/>
              </a:spcBef>
              <a:spcAft>
                <a:spcPts val="0"/>
              </a:spcAft>
              <a:buSzPts val="1100"/>
              <a:buNone/>
            </a:pPr>
            <a:endParaRPr lang="en-US" sz="1200" baseline="0" dirty="0" smtClean="0">
              <a:latin typeface="Calibri" panose="020F0502020204030204" pitchFamily="34" charset="0"/>
              <a:cs typeface="Calibri" panose="020F0502020204030204" pitchFamily="34" charset="0"/>
            </a:endParaRPr>
          </a:p>
          <a:p>
            <a:pPr marL="0" lvl="0" indent="0" algn="l" rtl="0">
              <a:lnSpc>
                <a:spcPct val="100000"/>
              </a:lnSpc>
              <a:spcBef>
                <a:spcPts val="0"/>
              </a:spcBef>
              <a:spcAft>
                <a:spcPts val="0"/>
              </a:spcAft>
              <a:buSzPts val="1100"/>
              <a:buNone/>
            </a:pPr>
            <a:r>
              <a:rPr lang="en-US" sz="1200" baseline="0" dirty="0" smtClean="0">
                <a:latin typeface="Calibri" panose="020F0502020204030204" pitchFamily="34" charset="0"/>
                <a:cs typeface="Calibri" panose="020F0502020204030204" pitchFamily="34" charset="0"/>
              </a:rPr>
              <a:t>Nicholas </a:t>
            </a:r>
            <a:r>
              <a:rPr lang="en-US" sz="1200" baseline="0" dirty="0" err="1" smtClean="0">
                <a:latin typeface="Calibri" panose="020F0502020204030204" pitchFamily="34" charset="0"/>
                <a:cs typeface="Calibri" panose="020F0502020204030204" pitchFamily="34" charset="0"/>
              </a:rPr>
              <a:t>Sufrinko</a:t>
            </a:r>
            <a:r>
              <a:rPr lang="en-US" sz="1200" baseline="0" dirty="0" smtClean="0">
                <a:latin typeface="Calibri" panose="020F0502020204030204" pitchFamily="34" charset="0"/>
                <a:cs typeface="Calibri" panose="020F0502020204030204" pitchFamily="34" charset="0"/>
              </a:rPr>
              <a:t>: And feel free to, like, we structure them around different topics, but feel free to come to any office hours that work for you. We could talk about where you are in the process and really dive in no matter the topic of the office hours. It looks like Estelle has their hand up.</a:t>
            </a:r>
          </a:p>
          <a:p>
            <a:pPr marL="0" lvl="0" indent="0" algn="l" rtl="0">
              <a:lnSpc>
                <a:spcPct val="100000"/>
              </a:lnSpc>
              <a:spcBef>
                <a:spcPts val="0"/>
              </a:spcBef>
              <a:spcAft>
                <a:spcPts val="0"/>
              </a:spcAft>
              <a:buSzPts val="1100"/>
              <a:buNone/>
            </a:pPr>
            <a:endParaRPr lang="en-US" sz="1200" baseline="0" dirty="0" smtClean="0">
              <a:latin typeface="Calibri" panose="020F0502020204030204" pitchFamily="34" charset="0"/>
              <a:cs typeface="Calibri" panose="020F0502020204030204" pitchFamily="34" charset="0"/>
            </a:endParaRPr>
          </a:p>
          <a:p>
            <a:pPr marL="0" lvl="0" indent="0" algn="l" rtl="0">
              <a:lnSpc>
                <a:spcPct val="100000"/>
              </a:lnSpc>
              <a:spcBef>
                <a:spcPts val="0"/>
              </a:spcBef>
              <a:spcAft>
                <a:spcPts val="0"/>
              </a:spcAft>
              <a:buSzPts val="1100"/>
              <a:buNone/>
            </a:pPr>
            <a:r>
              <a:rPr lang="en-US" sz="1200" baseline="0" dirty="0" smtClean="0">
                <a:latin typeface="Calibri" panose="020F0502020204030204" pitchFamily="34" charset="0"/>
                <a:cs typeface="Calibri" panose="020F0502020204030204" pitchFamily="34" charset="0"/>
              </a:rPr>
              <a:t>Estelle: Just a follow up question. Thank you so much, this was really great. I really feel the need to like dive down deeper and spend more time with this. But I'm just also curious, because we are a program within the New York City Department of Health, we don't have a lot of leeway in terms of photos or things of that nature, so I'm wondering if that's something that you guys have encountered as well.</a:t>
            </a:r>
          </a:p>
          <a:p>
            <a:pPr marL="0" lvl="0" indent="0" algn="l" rtl="0">
              <a:lnSpc>
                <a:spcPct val="100000"/>
              </a:lnSpc>
              <a:spcBef>
                <a:spcPts val="0"/>
              </a:spcBef>
              <a:spcAft>
                <a:spcPts val="0"/>
              </a:spcAft>
              <a:buSzPts val="1100"/>
              <a:buNone/>
            </a:pPr>
            <a:endParaRPr lang="en-US" sz="1200" baseline="0" dirty="0" smtClean="0">
              <a:latin typeface="Calibri" panose="020F0502020204030204" pitchFamily="34" charset="0"/>
              <a:cs typeface="Calibri" panose="020F0502020204030204" pitchFamily="34" charset="0"/>
            </a:endParaRPr>
          </a:p>
          <a:p>
            <a:pPr marL="0" lvl="0" indent="0" algn="l" rtl="0">
              <a:lnSpc>
                <a:spcPct val="100000"/>
              </a:lnSpc>
              <a:spcBef>
                <a:spcPts val="0"/>
              </a:spcBef>
              <a:spcAft>
                <a:spcPts val="0"/>
              </a:spcAft>
              <a:buSzPts val="1100"/>
              <a:buNone/>
            </a:pPr>
            <a:r>
              <a:rPr lang="en-US" sz="1200" baseline="0" dirty="0" smtClean="0">
                <a:latin typeface="Calibri" panose="020F0502020204030204" pitchFamily="34" charset="0"/>
                <a:cs typeface="Calibri" panose="020F0502020204030204" pitchFamily="34" charset="0"/>
              </a:rPr>
              <a:t>Allison </a:t>
            </a:r>
            <a:r>
              <a:rPr lang="en-US" sz="1200" baseline="0" dirty="0" err="1" smtClean="0">
                <a:latin typeface="Calibri" panose="020F0502020204030204" pitchFamily="34" charset="0"/>
                <a:cs typeface="Calibri" panose="020F0502020204030204" pitchFamily="34" charset="0"/>
              </a:rPr>
              <a:t>Felsen</a:t>
            </a:r>
            <a:r>
              <a:rPr lang="en-US" sz="1200" baseline="0" dirty="0" smtClean="0">
                <a:latin typeface="Calibri" panose="020F0502020204030204" pitchFamily="34" charset="0"/>
                <a:cs typeface="Calibri" panose="020F0502020204030204" pitchFamily="34" charset="0"/>
              </a:rPr>
              <a:t>: Do you mean you have to get approval?</a:t>
            </a:r>
          </a:p>
          <a:p>
            <a:pPr marL="0" lvl="0" indent="0" algn="l" rtl="0">
              <a:lnSpc>
                <a:spcPct val="100000"/>
              </a:lnSpc>
              <a:spcBef>
                <a:spcPts val="0"/>
              </a:spcBef>
              <a:spcAft>
                <a:spcPts val="0"/>
              </a:spcAft>
              <a:buSzPts val="1100"/>
              <a:buNone/>
            </a:pPr>
            <a:endParaRPr lang="en-US" sz="1200" baseline="0" dirty="0" smtClean="0">
              <a:latin typeface="Calibri" panose="020F0502020204030204" pitchFamily="34" charset="0"/>
              <a:cs typeface="Calibri" panose="020F0502020204030204" pitchFamily="34" charset="0"/>
            </a:endParaRPr>
          </a:p>
          <a:p>
            <a:pPr marL="0" lvl="0" indent="0" algn="l" rtl="0">
              <a:lnSpc>
                <a:spcPct val="100000"/>
              </a:lnSpc>
              <a:spcBef>
                <a:spcPts val="0"/>
              </a:spcBef>
              <a:spcAft>
                <a:spcPts val="0"/>
              </a:spcAft>
              <a:buSzPts val="1100"/>
              <a:buNone/>
            </a:pPr>
            <a:r>
              <a:rPr lang="en-US" sz="1200" baseline="0" dirty="0" smtClean="0">
                <a:latin typeface="Calibri" panose="020F0502020204030204" pitchFamily="34" charset="0"/>
                <a:cs typeface="Calibri" panose="020F0502020204030204" pitchFamily="34" charset="0"/>
              </a:rPr>
              <a:t>Estella: Yeah, like... I mean, like some of the stuff, for instance, which is sort of related, or like comments that our grant manager, not grant manager, a project officer had mentioned about like, us not having a social media presence and that's because the health department has the social media presence. So they really decide what gets posted and the look and that kind of thing. And we might have a little bit of input, but ultimately it's their decision. And so I would love to be able to pursue sort of a brand book for our program, but it would ultimately have to go through our communications department and their approvals and that kind of thing. So I'm wondering if like you've had experience with other organizations in sort of like a similar situation.</a:t>
            </a:r>
          </a:p>
          <a:p>
            <a:pPr marL="0" lvl="0" indent="0" algn="l" rtl="0">
              <a:lnSpc>
                <a:spcPct val="100000"/>
              </a:lnSpc>
              <a:spcBef>
                <a:spcPts val="0"/>
              </a:spcBef>
              <a:spcAft>
                <a:spcPts val="0"/>
              </a:spcAft>
              <a:buSzPts val="1100"/>
              <a:buNone/>
            </a:pPr>
            <a:endParaRPr lang="en-US" sz="1200" baseline="0" dirty="0" smtClean="0">
              <a:latin typeface="Calibri" panose="020F0502020204030204" pitchFamily="34" charset="0"/>
              <a:cs typeface="Calibri" panose="020F0502020204030204" pitchFamily="34" charset="0"/>
            </a:endParaRPr>
          </a:p>
          <a:p>
            <a:pPr marL="0" lvl="0" indent="0" algn="l" rtl="0">
              <a:lnSpc>
                <a:spcPct val="100000"/>
              </a:lnSpc>
              <a:spcBef>
                <a:spcPts val="0"/>
              </a:spcBef>
              <a:spcAft>
                <a:spcPts val="0"/>
              </a:spcAft>
              <a:buSzPts val="1100"/>
              <a:buNone/>
            </a:pPr>
            <a:r>
              <a:rPr lang="en-US" sz="1200" baseline="0" dirty="0" smtClean="0">
                <a:latin typeface="Calibri" panose="020F0502020204030204" pitchFamily="34" charset="0"/>
                <a:cs typeface="Calibri" panose="020F0502020204030204" pitchFamily="34" charset="0"/>
              </a:rPr>
              <a:t>Nicholas </a:t>
            </a:r>
            <a:r>
              <a:rPr lang="en-US" sz="1200" baseline="0" dirty="0" err="1" smtClean="0">
                <a:latin typeface="Calibri" panose="020F0502020204030204" pitchFamily="34" charset="0"/>
                <a:cs typeface="Calibri" panose="020F0502020204030204" pitchFamily="34" charset="0"/>
              </a:rPr>
              <a:t>Sufrinko</a:t>
            </a:r>
            <a:r>
              <a:rPr lang="en-US" sz="1200" baseline="0" dirty="0" smtClean="0">
                <a:latin typeface="Calibri" panose="020F0502020204030204" pitchFamily="34" charset="0"/>
                <a:cs typeface="Calibri" panose="020F0502020204030204" pitchFamily="34" charset="0"/>
              </a:rPr>
              <a:t>: Yeah.</a:t>
            </a:r>
          </a:p>
          <a:p>
            <a:pPr marL="0" lvl="0" indent="0" algn="l" rtl="0">
              <a:lnSpc>
                <a:spcPct val="100000"/>
              </a:lnSpc>
              <a:spcBef>
                <a:spcPts val="0"/>
              </a:spcBef>
              <a:spcAft>
                <a:spcPts val="0"/>
              </a:spcAft>
              <a:buSzPts val="1100"/>
              <a:buNone/>
            </a:pPr>
            <a:endParaRPr lang="en-US" sz="1200" baseline="0" dirty="0" smtClean="0">
              <a:latin typeface="Calibri" panose="020F0502020204030204" pitchFamily="34" charset="0"/>
              <a:cs typeface="Calibri" panose="020F0502020204030204" pitchFamily="34" charset="0"/>
            </a:endParaRPr>
          </a:p>
          <a:p>
            <a:pPr marL="0" lvl="0" indent="0" algn="l" rtl="0">
              <a:lnSpc>
                <a:spcPct val="100000"/>
              </a:lnSpc>
              <a:spcBef>
                <a:spcPts val="0"/>
              </a:spcBef>
              <a:spcAft>
                <a:spcPts val="0"/>
              </a:spcAft>
              <a:buSzPts val="1100"/>
              <a:buNone/>
            </a:pPr>
            <a:r>
              <a:rPr lang="en-US" sz="1200" baseline="0" dirty="0" smtClean="0">
                <a:latin typeface="Calibri" panose="020F0502020204030204" pitchFamily="34" charset="0"/>
                <a:cs typeface="Calibri" panose="020F0502020204030204" pitchFamily="34" charset="0"/>
              </a:rPr>
              <a:t>Allison </a:t>
            </a:r>
            <a:r>
              <a:rPr lang="en-US" sz="1200" baseline="0" dirty="0" err="1" smtClean="0">
                <a:latin typeface="Calibri" panose="020F0502020204030204" pitchFamily="34" charset="0"/>
                <a:cs typeface="Calibri" panose="020F0502020204030204" pitchFamily="34" charset="0"/>
              </a:rPr>
              <a:t>Felsen</a:t>
            </a:r>
            <a:r>
              <a:rPr lang="en-US" sz="1200" baseline="0" dirty="0" smtClean="0">
                <a:latin typeface="Calibri" panose="020F0502020204030204" pitchFamily="34" charset="0"/>
                <a:cs typeface="Calibri" panose="020F0502020204030204" pitchFamily="34" charset="0"/>
              </a:rPr>
              <a:t>: Oh, go ahead, Nick.</a:t>
            </a:r>
          </a:p>
          <a:p>
            <a:pPr marL="0" lvl="0" indent="0" algn="l" rtl="0">
              <a:lnSpc>
                <a:spcPct val="100000"/>
              </a:lnSpc>
              <a:spcBef>
                <a:spcPts val="0"/>
              </a:spcBef>
              <a:spcAft>
                <a:spcPts val="0"/>
              </a:spcAft>
              <a:buSzPts val="1100"/>
              <a:buNone/>
            </a:pPr>
            <a:endParaRPr lang="en-US" sz="1200" baseline="0" dirty="0" smtClean="0">
              <a:latin typeface="Calibri" panose="020F0502020204030204" pitchFamily="34" charset="0"/>
              <a:cs typeface="Calibri" panose="020F0502020204030204" pitchFamily="34" charset="0"/>
            </a:endParaRPr>
          </a:p>
          <a:p>
            <a:pPr marL="0" lvl="0" indent="0" algn="l" rtl="0">
              <a:lnSpc>
                <a:spcPct val="100000"/>
              </a:lnSpc>
              <a:spcBef>
                <a:spcPts val="0"/>
              </a:spcBef>
              <a:spcAft>
                <a:spcPts val="0"/>
              </a:spcAft>
              <a:buSzPts val="1100"/>
              <a:buNone/>
            </a:pPr>
            <a:r>
              <a:rPr lang="en-US" sz="1200" baseline="0" dirty="0" smtClean="0">
                <a:latin typeface="Calibri" panose="020F0502020204030204" pitchFamily="34" charset="0"/>
                <a:cs typeface="Calibri" panose="020F0502020204030204" pitchFamily="34" charset="0"/>
              </a:rPr>
              <a:t>Nicholas </a:t>
            </a:r>
            <a:r>
              <a:rPr lang="en-US" sz="1200" baseline="0" dirty="0" err="1" smtClean="0">
                <a:latin typeface="Calibri" panose="020F0502020204030204" pitchFamily="34" charset="0"/>
                <a:cs typeface="Calibri" panose="020F0502020204030204" pitchFamily="34" charset="0"/>
              </a:rPr>
              <a:t>Sufrinko</a:t>
            </a:r>
            <a:r>
              <a:rPr lang="en-US" sz="1200" baseline="0" dirty="0" smtClean="0">
                <a:latin typeface="Calibri" panose="020F0502020204030204" pitchFamily="34" charset="0"/>
                <a:cs typeface="Calibri" panose="020F0502020204030204" pitchFamily="34" charset="0"/>
              </a:rPr>
              <a:t>: So I was sort of thinking of one example. So Healthy Teen Network has a conference every year, and we want to brand the conference every year as something unique. That's something we've always done at Healthy Teen Network. We have a theme, so like this year, it's Dare to Dream of a New Era, but at the same time, we don't want the conference brand, whatever it is, to clash with Healthy Teen Networks brand. So there has to be some play between the two of them. So I imagine for like NYC Department of Health, like, it would be very similar that you would sort of make sure the brands don't clash and sort of making it... One way of thinking of it is making it a sub-brand of NYC DOH rather than something completely different. But I think you could get like pretty specific, </a:t>
            </a:r>
            <a:r>
              <a:rPr lang="en-US" sz="1200" baseline="0" dirty="0" err="1" smtClean="0">
                <a:latin typeface="Calibri" panose="020F0502020204030204" pitchFamily="34" charset="0"/>
                <a:cs typeface="Calibri" panose="020F0502020204030204" pitchFamily="34" charset="0"/>
              </a:rPr>
              <a:t>'cause</a:t>
            </a:r>
            <a:r>
              <a:rPr lang="en-US" sz="1200" baseline="0" dirty="0" smtClean="0">
                <a:latin typeface="Calibri" panose="020F0502020204030204" pitchFamily="34" charset="0"/>
                <a:cs typeface="Calibri" panose="020F0502020204030204" pitchFamily="34" charset="0"/>
              </a:rPr>
              <a:t> I imagine like NYC DOH has a lot of different campaigns that look quite different from each other. And so it's sort of like narrowing down and I think you could still work within the parameters of whatever approval structure you have and still create brand books.</a:t>
            </a:r>
          </a:p>
          <a:p>
            <a:pPr marL="0" lvl="0" indent="0" algn="l" rtl="0">
              <a:lnSpc>
                <a:spcPct val="100000"/>
              </a:lnSpc>
              <a:spcBef>
                <a:spcPts val="0"/>
              </a:spcBef>
              <a:spcAft>
                <a:spcPts val="0"/>
              </a:spcAft>
              <a:buSzPts val="1100"/>
              <a:buNone/>
            </a:pPr>
            <a:endParaRPr lang="en-US" sz="1200" baseline="0" dirty="0" smtClean="0">
              <a:latin typeface="Calibri" panose="020F0502020204030204" pitchFamily="34" charset="0"/>
              <a:cs typeface="Calibri" panose="020F0502020204030204" pitchFamily="34" charset="0"/>
            </a:endParaRPr>
          </a:p>
          <a:p>
            <a:pPr marL="0" lvl="0" indent="0" algn="l" rtl="0">
              <a:lnSpc>
                <a:spcPct val="100000"/>
              </a:lnSpc>
              <a:spcBef>
                <a:spcPts val="0"/>
              </a:spcBef>
              <a:spcAft>
                <a:spcPts val="0"/>
              </a:spcAft>
              <a:buSzPts val="1100"/>
              <a:buNone/>
            </a:pPr>
            <a:r>
              <a:rPr lang="en-US" sz="1200" baseline="0" dirty="0" smtClean="0">
                <a:latin typeface="Calibri" panose="020F0502020204030204" pitchFamily="34" charset="0"/>
                <a:cs typeface="Calibri" panose="020F0502020204030204" pitchFamily="34" charset="0"/>
              </a:rPr>
              <a:t>Estelle: Yeah, that's true. That's a good reminder. Thank you. I'm going to join definitely the open office hours.</a:t>
            </a:r>
          </a:p>
          <a:p>
            <a:pPr marL="0" lvl="0" indent="0" algn="l" rtl="0">
              <a:lnSpc>
                <a:spcPct val="100000"/>
              </a:lnSpc>
              <a:spcBef>
                <a:spcPts val="0"/>
              </a:spcBef>
              <a:spcAft>
                <a:spcPts val="0"/>
              </a:spcAft>
              <a:buSzPts val="1100"/>
              <a:buNone/>
            </a:pPr>
            <a:endParaRPr lang="en-US" sz="1200" baseline="0" dirty="0" smtClean="0">
              <a:latin typeface="Calibri" panose="020F0502020204030204" pitchFamily="34" charset="0"/>
              <a:cs typeface="Calibri" panose="020F0502020204030204" pitchFamily="34" charset="0"/>
            </a:endParaRPr>
          </a:p>
          <a:p>
            <a:pPr marL="0" lvl="0" indent="0" algn="l" rtl="0">
              <a:lnSpc>
                <a:spcPct val="100000"/>
              </a:lnSpc>
              <a:spcBef>
                <a:spcPts val="0"/>
              </a:spcBef>
              <a:spcAft>
                <a:spcPts val="0"/>
              </a:spcAft>
              <a:buSzPts val="1100"/>
              <a:buNone/>
            </a:pPr>
            <a:r>
              <a:rPr lang="en-US" sz="1200" baseline="0" dirty="0" smtClean="0">
                <a:latin typeface="Calibri" panose="020F0502020204030204" pitchFamily="34" charset="0"/>
                <a:cs typeface="Calibri" panose="020F0502020204030204" pitchFamily="34" charset="0"/>
              </a:rPr>
              <a:t>Nicholas </a:t>
            </a:r>
            <a:r>
              <a:rPr lang="en-US" sz="1200" baseline="0" dirty="0" err="1" smtClean="0">
                <a:latin typeface="Calibri" panose="020F0502020204030204" pitchFamily="34" charset="0"/>
                <a:cs typeface="Calibri" panose="020F0502020204030204" pitchFamily="34" charset="0"/>
              </a:rPr>
              <a:t>Sufrinko</a:t>
            </a:r>
            <a:r>
              <a:rPr lang="en-US" sz="1200" baseline="0" dirty="0" smtClean="0">
                <a:latin typeface="Calibri" panose="020F0502020204030204" pitchFamily="34" charset="0"/>
                <a:cs typeface="Calibri" panose="020F0502020204030204" pitchFamily="34" charset="0"/>
              </a:rPr>
              <a:t>: Thanks.</a:t>
            </a:r>
          </a:p>
          <a:p>
            <a:pPr marL="0" lvl="0" indent="0" algn="l" rtl="0">
              <a:lnSpc>
                <a:spcPct val="100000"/>
              </a:lnSpc>
              <a:spcBef>
                <a:spcPts val="0"/>
              </a:spcBef>
              <a:spcAft>
                <a:spcPts val="0"/>
              </a:spcAft>
              <a:buSzPts val="1100"/>
              <a:buNone/>
            </a:pPr>
            <a:endParaRPr lang="en-US" sz="1200" baseline="0" dirty="0" smtClean="0">
              <a:latin typeface="Calibri" panose="020F0502020204030204" pitchFamily="34" charset="0"/>
              <a:cs typeface="Calibri" panose="020F0502020204030204" pitchFamily="34" charset="0"/>
            </a:endParaRPr>
          </a:p>
          <a:p>
            <a:pPr marL="0" lvl="0" indent="0" algn="l" rtl="0">
              <a:lnSpc>
                <a:spcPct val="100000"/>
              </a:lnSpc>
              <a:spcBef>
                <a:spcPts val="0"/>
              </a:spcBef>
              <a:spcAft>
                <a:spcPts val="0"/>
              </a:spcAft>
              <a:buSzPts val="1100"/>
              <a:buNone/>
            </a:pPr>
            <a:r>
              <a:rPr lang="en-US" sz="1200" baseline="0" dirty="0" smtClean="0">
                <a:latin typeface="Calibri" panose="020F0502020204030204" pitchFamily="34" charset="0"/>
                <a:cs typeface="Calibri" panose="020F0502020204030204" pitchFamily="34" charset="0"/>
              </a:rPr>
              <a:t>Aisha Moore: I want to add... Yeah, I was going to add something else to that. So when it's time for you to redo your brand, invite them to the process. Invite them to whatever you're doing, so that way they can see it and they can sort of get it before you bring things to them because I think they'll be more readily open to it </a:t>
            </a:r>
            <a:r>
              <a:rPr lang="en-US" sz="1200" baseline="0" dirty="0" err="1" smtClean="0">
                <a:latin typeface="Calibri" panose="020F0502020204030204" pitchFamily="34" charset="0"/>
                <a:cs typeface="Calibri" panose="020F0502020204030204" pitchFamily="34" charset="0"/>
              </a:rPr>
              <a:t>'cause</a:t>
            </a:r>
            <a:r>
              <a:rPr lang="en-US" sz="1200" baseline="0" dirty="0" smtClean="0">
                <a:latin typeface="Calibri" panose="020F0502020204030204" pitchFamily="34" charset="0"/>
                <a:cs typeface="Calibri" panose="020F0502020204030204" pitchFamily="34" charset="0"/>
              </a:rPr>
              <a:t> they have been a part of the process. And then they'll also will be able to tell you where some of the boundaries are of what they were hearing and be able to strategize with you.</a:t>
            </a:r>
          </a:p>
          <a:p>
            <a:pPr marL="0" lvl="0" indent="0" algn="l" rtl="0">
              <a:lnSpc>
                <a:spcPct val="100000"/>
              </a:lnSpc>
              <a:spcBef>
                <a:spcPts val="0"/>
              </a:spcBef>
              <a:spcAft>
                <a:spcPts val="0"/>
              </a:spcAft>
              <a:buSzPts val="1100"/>
              <a:buNone/>
            </a:pPr>
            <a:endParaRPr lang="en-US" sz="1200" baseline="0" dirty="0" smtClean="0">
              <a:latin typeface="Calibri" panose="020F0502020204030204" pitchFamily="34" charset="0"/>
              <a:cs typeface="Calibri" panose="020F0502020204030204" pitchFamily="34" charset="0"/>
            </a:endParaRPr>
          </a:p>
          <a:p>
            <a:pPr marL="0" lvl="0" indent="0" algn="l" rtl="0">
              <a:lnSpc>
                <a:spcPct val="100000"/>
              </a:lnSpc>
              <a:spcBef>
                <a:spcPts val="0"/>
              </a:spcBef>
              <a:spcAft>
                <a:spcPts val="0"/>
              </a:spcAft>
              <a:buSzPts val="1100"/>
              <a:buNone/>
            </a:pPr>
            <a:r>
              <a:rPr lang="en-US" sz="1200" baseline="0" dirty="0" smtClean="0">
                <a:latin typeface="Calibri" panose="020F0502020204030204" pitchFamily="34" charset="0"/>
                <a:cs typeface="Calibri" panose="020F0502020204030204" pitchFamily="34" charset="0"/>
              </a:rPr>
              <a:t>Estelle: Yeah, that sounds... Thank you.</a:t>
            </a:r>
          </a:p>
          <a:p>
            <a:pPr marL="0" lvl="0" indent="0" algn="l" rtl="0">
              <a:lnSpc>
                <a:spcPct val="100000"/>
              </a:lnSpc>
              <a:spcBef>
                <a:spcPts val="0"/>
              </a:spcBef>
              <a:spcAft>
                <a:spcPts val="0"/>
              </a:spcAft>
              <a:buSzPts val="1100"/>
              <a:buNone/>
            </a:pPr>
            <a:endParaRPr lang="en-US" sz="1200" baseline="0" dirty="0" smtClean="0">
              <a:latin typeface="Calibri" panose="020F0502020204030204" pitchFamily="34" charset="0"/>
              <a:cs typeface="Calibri" panose="020F0502020204030204" pitchFamily="34" charset="0"/>
            </a:endParaRPr>
          </a:p>
          <a:p>
            <a:pPr marL="0" lvl="0" indent="0" algn="l" rtl="0">
              <a:lnSpc>
                <a:spcPct val="100000"/>
              </a:lnSpc>
              <a:spcBef>
                <a:spcPts val="0"/>
              </a:spcBef>
              <a:spcAft>
                <a:spcPts val="0"/>
              </a:spcAft>
              <a:buSzPts val="1100"/>
              <a:buNone/>
            </a:pPr>
            <a:r>
              <a:rPr lang="en-US" sz="1200" baseline="0" dirty="0" smtClean="0">
                <a:latin typeface="Calibri" panose="020F0502020204030204" pitchFamily="34" charset="0"/>
                <a:cs typeface="Calibri" panose="020F0502020204030204" pitchFamily="34" charset="0"/>
              </a:rPr>
              <a:t>Allison </a:t>
            </a:r>
            <a:r>
              <a:rPr lang="en-US" sz="1200" baseline="0" dirty="0" err="1" smtClean="0">
                <a:latin typeface="Calibri" panose="020F0502020204030204" pitchFamily="34" charset="0"/>
                <a:cs typeface="Calibri" panose="020F0502020204030204" pitchFamily="34" charset="0"/>
              </a:rPr>
              <a:t>Felsen</a:t>
            </a:r>
            <a:r>
              <a:rPr lang="en-US" sz="1200" baseline="0" dirty="0" smtClean="0">
                <a:latin typeface="Calibri" panose="020F0502020204030204" pitchFamily="34" charset="0"/>
                <a:cs typeface="Calibri" panose="020F0502020204030204" pitchFamily="34" charset="0"/>
              </a:rPr>
              <a:t>: That's what I was going to say. I would definitely... whoever the </a:t>
            </a:r>
            <a:r>
              <a:rPr lang="en-US" sz="1200" baseline="0" dirty="0" err="1" smtClean="0">
                <a:latin typeface="Calibri" panose="020F0502020204030204" pitchFamily="34" charset="0"/>
                <a:cs typeface="Calibri" panose="020F0502020204030204" pitchFamily="34" charset="0"/>
              </a:rPr>
              <a:t>comms</a:t>
            </a:r>
            <a:r>
              <a:rPr lang="en-US" sz="1200" baseline="0" dirty="0" smtClean="0">
                <a:latin typeface="Calibri" panose="020F0502020204030204" pitchFamily="34" charset="0"/>
                <a:cs typeface="Calibri" panose="020F0502020204030204" pitchFamily="34" charset="0"/>
              </a:rPr>
              <a:t> person is that, is sort of in charge of that, I would definitely see what... I'm sure they have something that's already laid out </a:t>
            </a:r>
            <a:r>
              <a:rPr lang="en-US" sz="1200" baseline="0" dirty="0" err="1" smtClean="0">
                <a:latin typeface="Calibri" panose="020F0502020204030204" pitchFamily="34" charset="0"/>
                <a:cs typeface="Calibri" panose="020F0502020204030204" pitchFamily="34" charset="0"/>
              </a:rPr>
              <a:t>'cause</a:t>
            </a:r>
            <a:r>
              <a:rPr lang="en-US" sz="1200" baseline="0" dirty="0" smtClean="0">
                <a:latin typeface="Calibri" panose="020F0502020204030204" pitchFamily="34" charset="0"/>
                <a:cs typeface="Calibri" panose="020F0502020204030204" pitchFamily="34" charset="0"/>
              </a:rPr>
              <a:t> I mean, like Nick said, they run so many different campaigns. True You Maryland, actually some of the health departments, they did not allow the Youth Advisory Boards to have any social media presence or like have their own website. Like, nothing. They didn't... And they had to go through a lot of red tape and approval processes. So they were still using the True You branding as they could, they just had, it took them a while to get approved through the health department. So it never hurts to ask, to get as much information as possible before you start.</a:t>
            </a:r>
          </a:p>
          <a:p>
            <a:pPr marL="0" lvl="0" indent="0" algn="l" rtl="0">
              <a:lnSpc>
                <a:spcPct val="100000"/>
              </a:lnSpc>
              <a:spcBef>
                <a:spcPts val="0"/>
              </a:spcBef>
              <a:spcAft>
                <a:spcPts val="0"/>
              </a:spcAft>
              <a:buSzPts val="1100"/>
              <a:buNone/>
            </a:pPr>
            <a:endParaRPr lang="en-US" sz="1200" baseline="0" dirty="0" smtClean="0">
              <a:latin typeface="Calibri" panose="020F0502020204030204" pitchFamily="34" charset="0"/>
              <a:cs typeface="Calibri" panose="020F0502020204030204" pitchFamily="34" charset="0"/>
            </a:endParaRPr>
          </a:p>
          <a:p>
            <a:pPr marL="0" lvl="0" indent="0" algn="l" rtl="0">
              <a:lnSpc>
                <a:spcPct val="100000"/>
              </a:lnSpc>
              <a:spcBef>
                <a:spcPts val="0"/>
              </a:spcBef>
              <a:spcAft>
                <a:spcPts val="0"/>
              </a:spcAft>
              <a:buSzPts val="1100"/>
              <a:buNone/>
            </a:pPr>
            <a:r>
              <a:rPr lang="en-US" sz="1200" baseline="0" dirty="0" smtClean="0">
                <a:latin typeface="Calibri" panose="020F0502020204030204" pitchFamily="34" charset="0"/>
                <a:cs typeface="Calibri" panose="020F0502020204030204" pitchFamily="34" charset="0"/>
              </a:rPr>
              <a:t>Estelle: Thank you so much.</a:t>
            </a:r>
            <a:endParaRPr sz="1200" dirty="0">
              <a:latin typeface="Calibri" panose="020F0502020204030204" pitchFamily="34" charset="0"/>
              <a:cs typeface="Calibri" panose="020F0502020204030204" pitchFamily="34"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None/>
            </a:pPr>
            <a:r>
              <a:rPr lang="en-US" sz="1200" dirty="0" smtClean="0">
                <a:latin typeface="Calibri" panose="020F0502020204030204" pitchFamily="34" charset="0"/>
                <a:cs typeface="Calibri" panose="020F0502020204030204" pitchFamily="34" charset="0"/>
              </a:rPr>
              <a:t>Nicholas </a:t>
            </a:r>
            <a:r>
              <a:rPr lang="en-US" sz="1200" dirty="0" err="1" smtClean="0">
                <a:latin typeface="Calibri" panose="020F0502020204030204" pitchFamily="34" charset="0"/>
                <a:cs typeface="Calibri" panose="020F0502020204030204" pitchFamily="34" charset="0"/>
              </a:rPr>
              <a:t>Sufrinko</a:t>
            </a:r>
            <a:r>
              <a:rPr lang="en-US" sz="1200" dirty="0" smtClean="0">
                <a:latin typeface="Calibri" panose="020F0502020204030204" pitchFamily="34" charset="0"/>
                <a:cs typeface="Calibri" panose="020F0502020204030204" pitchFamily="34" charset="0"/>
              </a:rPr>
              <a:t>: Hey, thank you all so much. It's been fun. I enjoyed meeting Winona. Aisha, do we have any other reminders before we close?</a:t>
            </a:r>
            <a:endParaRPr lang="en-US" sz="1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8718527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200" dirty="0" smtClean="0">
                <a:latin typeface="Calibri" panose="020F0502020204030204" pitchFamily="34" charset="0"/>
                <a:cs typeface="Calibri" panose="020F0502020204030204" pitchFamily="34" charset="0"/>
              </a:rPr>
              <a:t>Nicholas</a:t>
            </a:r>
            <a:r>
              <a:rPr lang="en-US" sz="1200" baseline="0" dirty="0" smtClean="0">
                <a:latin typeface="Calibri" panose="020F0502020204030204" pitchFamily="34" charset="0"/>
                <a:cs typeface="Calibri" panose="020F0502020204030204" pitchFamily="34" charset="0"/>
              </a:rPr>
              <a:t> </a:t>
            </a:r>
            <a:r>
              <a:rPr lang="en-US" sz="1200" baseline="0" dirty="0" err="1" smtClean="0">
                <a:latin typeface="Calibri" panose="020F0502020204030204" pitchFamily="34" charset="0"/>
                <a:cs typeface="Calibri" panose="020F0502020204030204" pitchFamily="34" charset="0"/>
              </a:rPr>
              <a:t>Sufrinko</a:t>
            </a:r>
            <a:r>
              <a:rPr lang="en-US" sz="1200" baseline="0" dirty="0" smtClean="0">
                <a:latin typeface="Calibri" panose="020F0502020204030204" pitchFamily="34" charset="0"/>
                <a:cs typeface="Calibri" panose="020F0502020204030204" pitchFamily="34" charset="0"/>
              </a:rPr>
              <a:t>: Yeah, so branding is a lot of things. And I quite like this image of the iceberg to think about branding because, you know, branding is not just what you see, the logo, the color, the typefaces, right? It's also what you don't see, sort of what lurks below the surface. So I think of some of you already mentioned some of these, but we're talking about experience, we're talking about the brand values, the brand voice, the brand positioning, positioning how it sort of differs from similar brands. Talking about the brand promise as well. So we're going to talk about both sides of this iceberg today. We're going to talk about some of, you know, choosing colors, typefaces, logos, et cetera, but also about sort of what you see below or what might be below the surface in branding. Okay.</a:t>
            </a:r>
            <a:endParaRPr lang="en-US" sz="1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64392568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None/>
            </a:pPr>
            <a:r>
              <a:rPr lang="en-US" sz="1200" dirty="0" smtClean="0">
                <a:latin typeface="Calibri" panose="020F0502020204030204" pitchFamily="34" charset="0"/>
                <a:cs typeface="Calibri" panose="020F0502020204030204" pitchFamily="34" charset="0"/>
              </a:rPr>
              <a:t>Aisha Moore: I also want to let you know that in addition to the office hours and technical assistance, we are coming up with a dissemination template and a workshop that's related to that. So stay tuned for that. And please fill out the evaluation that will be chatted in too, that'll be put in the chat, and make sure that you check back at rhntc.org in about a week for all of the materials from this workshop. And if you registered in advance, then you will also receive an email with these materials. So thank you so much, and we look forward to seeing you on our next webinar.</a:t>
            </a:r>
          </a:p>
          <a:p>
            <a:pPr marL="0" indent="0">
              <a:buNone/>
            </a:pPr>
            <a:endParaRPr lang="en-US" sz="1200" dirty="0" smtClean="0">
              <a:latin typeface="Calibri" panose="020F0502020204030204" pitchFamily="34" charset="0"/>
              <a:cs typeface="Calibri" panose="020F0502020204030204" pitchFamily="34" charset="0"/>
            </a:endParaRPr>
          </a:p>
          <a:p>
            <a:pPr marL="0" indent="0">
              <a:buNone/>
            </a:pPr>
            <a:r>
              <a:rPr lang="en-US" sz="1200" dirty="0" smtClean="0">
                <a:latin typeface="Calibri" panose="020F0502020204030204" pitchFamily="34" charset="0"/>
                <a:cs typeface="Calibri" panose="020F0502020204030204" pitchFamily="34" charset="0"/>
              </a:rPr>
              <a:t>Nicholas </a:t>
            </a:r>
            <a:r>
              <a:rPr lang="en-US" sz="1200" dirty="0" err="1" smtClean="0">
                <a:latin typeface="Calibri" panose="020F0502020204030204" pitchFamily="34" charset="0"/>
                <a:cs typeface="Calibri" panose="020F0502020204030204" pitchFamily="34" charset="0"/>
              </a:rPr>
              <a:t>Sufrinko</a:t>
            </a:r>
            <a:r>
              <a:rPr lang="en-US" sz="1200" dirty="0" smtClean="0">
                <a:latin typeface="Calibri" panose="020F0502020204030204" pitchFamily="34" charset="0"/>
                <a:cs typeface="Calibri" panose="020F0502020204030204" pitchFamily="34" charset="0"/>
              </a:rPr>
              <a:t>: Thank you all.</a:t>
            </a:r>
          </a:p>
          <a:p>
            <a:pPr marL="0" indent="0">
              <a:buNone/>
            </a:pPr>
            <a:endParaRPr lang="en-US" sz="1200" dirty="0" smtClean="0">
              <a:latin typeface="Calibri" panose="020F0502020204030204" pitchFamily="34" charset="0"/>
              <a:cs typeface="Calibri" panose="020F0502020204030204" pitchFamily="34" charset="0"/>
            </a:endParaRPr>
          </a:p>
          <a:p>
            <a:pPr marL="0" indent="0">
              <a:buNone/>
            </a:pPr>
            <a:r>
              <a:rPr lang="en-US" sz="1200" dirty="0" smtClean="0">
                <a:latin typeface="Calibri" panose="020F0502020204030204" pitchFamily="34" charset="0"/>
                <a:cs typeface="Calibri" panose="020F0502020204030204" pitchFamily="34" charset="0"/>
              </a:rPr>
              <a:t>Allison </a:t>
            </a:r>
            <a:r>
              <a:rPr lang="en-US" sz="1200" dirty="0" err="1" smtClean="0">
                <a:latin typeface="Calibri" panose="020F0502020204030204" pitchFamily="34" charset="0"/>
                <a:cs typeface="Calibri" panose="020F0502020204030204" pitchFamily="34" charset="0"/>
              </a:rPr>
              <a:t>Felsen</a:t>
            </a:r>
            <a:r>
              <a:rPr lang="en-US" sz="1200" dirty="0" smtClean="0">
                <a:latin typeface="Calibri" panose="020F0502020204030204" pitchFamily="34" charset="0"/>
                <a:cs typeface="Calibri" panose="020F0502020204030204" pitchFamily="34" charset="0"/>
              </a:rPr>
              <a:t>: Thank you everybody.</a:t>
            </a:r>
          </a:p>
          <a:p>
            <a:pPr marL="0" indent="0">
              <a:buNone/>
            </a:pPr>
            <a:endParaRPr lang="en-US" sz="1200" dirty="0" smtClean="0">
              <a:latin typeface="Calibri" panose="020F0502020204030204" pitchFamily="34" charset="0"/>
              <a:cs typeface="Calibri" panose="020F0502020204030204" pitchFamily="34" charset="0"/>
            </a:endParaRPr>
          </a:p>
          <a:p>
            <a:pPr marL="0" indent="0">
              <a:buNone/>
            </a:pPr>
            <a:r>
              <a:rPr lang="en-US" sz="1200" dirty="0" smtClean="0">
                <a:latin typeface="Calibri" panose="020F0502020204030204" pitchFamily="34" charset="0"/>
                <a:cs typeface="Calibri" panose="020F0502020204030204" pitchFamily="34" charset="0"/>
              </a:rPr>
              <a:t>Audience Member: Thank you.</a:t>
            </a:r>
            <a:endParaRPr lang="en-US" sz="1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6056837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None/>
            </a:pPr>
            <a:r>
              <a:rPr lang="en-US" sz="1200" dirty="0" smtClean="0">
                <a:latin typeface="Calibri" panose="020F0502020204030204" pitchFamily="34" charset="0"/>
                <a:cs typeface="Calibri" panose="020F0502020204030204" pitchFamily="34" charset="0"/>
              </a:rPr>
              <a:t>Nicholas</a:t>
            </a:r>
            <a:r>
              <a:rPr lang="en-US" sz="1200" baseline="0" dirty="0" smtClean="0">
                <a:latin typeface="Calibri" panose="020F0502020204030204" pitchFamily="34" charset="0"/>
                <a:cs typeface="Calibri" panose="020F0502020204030204" pitchFamily="34" charset="0"/>
              </a:rPr>
              <a:t> </a:t>
            </a:r>
            <a:r>
              <a:rPr lang="en-US" sz="1200" baseline="0" dirty="0" err="1" smtClean="0">
                <a:latin typeface="Calibri" panose="020F0502020204030204" pitchFamily="34" charset="0"/>
                <a:cs typeface="Calibri" panose="020F0502020204030204" pitchFamily="34" charset="0"/>
              </a:rPr>
              <a:t>Sufrinko</a:t>
            </a:r>
            <a:r>
              <a:rPr lang="en-US" sz="1200" baseline="0" dirty="0" smtClean="0">
                <a:latin typeface="Calibri" panose="020F0502020204030204" pitchFamily="34" charset="0"/>
                <a:cs typeface="Calibri" panose="020F0502020204030204" pitchFamily="34" charset="0"/>
              </a:rPr>
              <a:t>: So this is just one definition of a brand. "The known identity for a product, service or messaging campaign." The personality, I saw that word come in the chat. "The personality of a product, service or campaign." So in our field, you might think of a product, it could be something like a new sexual health app, for example, right? That could be one product that you could brand. Perhaps another product is a subscription box for condoms, let's say, that comes monthly. Services, well, maybe that's a special after school operating hours for a clinic. Let's say it's just for those under 18, or for those LGBTQ. A messaging campaign in our field might be something like a behavior change campaign that promotes the uptake of a specific behavior like condom use or explicit consent. You could also combine these things, product, services and campaigns, and brand that as a sort of company or organization. I also wanted to call out the word personality that somebody mentioned in the chat here as well. Because when we're engaging in branding exercises, sometimes it feels like we're talking about a real character or real person. That's intentional.</a:t>
            </a:r>
            <a:endParaRPr lang="en-US" sz="1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318642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200" dirty="0" smtClean="0">
                <a:latin typeface="Calibri" panose="020F0502020204030204" pitchFamily="34" charset="0"/>
                <a:cs typeface="Calibri" panose="020F0502020204030204" pitchFamily="34" charset="0"/>
              </a:rPr>
              <a:t>Nicholas </a:t>
            </a:r>
            <a:r>
              <a:rPr lang="en-US" sz="1200" dirty="0" err="1" smtClean="0">
                <a:latin typeface="Calibri" panose="020F0502020204030204" pitchFamily="34" charset="0"/>
                <a:cs typeface="Calibri" panose="020F0502020204030204" pitchFamily="34" charset="0"/>
              </a:rPr>
              <a:t>Sufrinko</a:t>
            </a:r>
            <a:r>
              <a:rPr lang="en-US" sz="1200" dirty="0" smtClean="0">
                <a:latin typeface="Calibri" panose="020F0502020204030204" pitchFamily="34" charset="0"/>
                <a:cs typeface="Calibri" panose="020F0502020204030204" pitchFamily="34" charset="0"/>
              </a:rPr>
              <a:t>: So on the next slide, we can talk about why we might build a brand. For one, branding helps you connect with audiences on deep emotional levels. You'll see how we do that soon when we talk about archetypes. Branding can also help you build your audience. So let's say you're a TPP program that has so far only been studied and you soon need to disseminate, branding is an important step in getting your intervention out into the world. The third one here, good branding is always remembered. Someone in your audience, if someone in your audience seen your intervention once or twice, they should remember it when they see it for the third or fourth time. Consistent branding will help you do that. So the fourth one is that a strong brand can also help you motivate project staff to coalesce around one approach. So let's say you're talking with youth about STIs. Are the staff, when they're talking about this, are they being humorous or are they being serious? Good branding can help you set that direction, a consistent direction. Number five, I think this is a super important one. At Healthy Teen Network, for our brands, we often have many people working on them, maybe five or 10 people. Taking an approach like the one we discussed today can help you build a shared vision for your brand, and with everyone on the same page, that will make your brand seem consistent, even though many people are working with it. And then along those lines, good branding helps you stay focused. It can prevent mission group. So if you declare your brand attributes early, and we'll talk about brand attributes, that'll help you decide, for example, what you respond to and what you don't. This is especially important I think for brands with social media presences, where so many comments come in everyday, every week, or even every hour. And then finally, we think branding adds to your project by doing all these things. It adds to your project, it helps you achieve your goals. And in that, it helps spark change.</a:t>
            </a:r>
            <a:endParaRPr lang="en-US" sz="1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5900464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None/>
            </a:pPr>
            <a:r>
              <a:rPr lang="en-US" sz="1200" dirty="0" smtClean="0">
                <a:latin typeface="Calibri" panose="020F0502020204030204" pitchFamily="34" charset="0"/>
                <a:cs typeface="Calibri" panose="020F0502020204030204" pitchFamily="34" charset="0"/>
              </a:rPr>
              <a:t>Nicholas </a:t>
            </a:r>
            <a:r>
              <a:rPr lang="en-US" sz="1200" dirty="0" err="1" smtClean="0">
                <a:latin typeface="Calibri" panose="020F0502020204030204" pitchFamily="34" charset="0"/>
                <a:cs typeface="Calibri" panose="020F0502020204030204" pitchFamily="34" charset="0"/>
              </a:rPr>
              <a:t>Sufrinko</a:t>
            </a:r>
            <a:r>
              <a:rPr lang="en-US" sz="1200" dirty="0" smtClean="0">
                <a:latin typeface="Calibri" panose="020F0502020204030204" pitchFamily="34" charset="0"/>
                <a:cs typeface="Calibri" panose="020F0502020204030204" pitchFamily="34" charset="0"/>
              </a:rPr>
              <a:t>: So to begin, I'm going to tell you a project of a story, or I'm going to tell you a project that Allison and I worked on called True You Maryland. True You Maryland wasn't always called True You Maryland. In fact, that's a name that came out of the branding process. Previously, it was called MOAHP, M-O-A-H-P. The Maryland Optimal Adolescent Health Project, which honestly doesn't roll off my tongue as you could hear. So what True You Maryland really is, is a project that champions the transformational impact of sex education in rural Maryland. It's a collaboration between schools and health systems, universities and community organizations, and six rural counties in Maryland. At its core, it's about the implementation of one evidence-based intervention. And so we're doing this in the west of Maryland, high in the Appalachian Maryland, and on the east, in the counties that Maryland calls the Eastern Shore. And we are doing this in all sorts of landscapes. So farmlands, woodlands, rural, marshes, waterways, these are the sorts of areas that we're doing this intervention in. And we knew that we needed a brand name and a look that resonated </a:t>
            </a:r>
            <a:r>
              <a:rPr lang="en-US" sz="1200" dirty="0" err="1" smtClean="0">
                <a:latin typeface="Calibri" panose="020F0502020204030204" pitchFamily="34" charset="0"/>
                <a:cs typeface="Calibri" panose="020F0502020204030204" pitchFamily="34" charset="0"/>
              </a:rPr>
              <a:t>resonated</a:t>
            </a:r>
            <a:r>
              <a:rPr lang="en-US" sz="1200" dirty="0" smtClean="0">
                <a:latin typeface="Calibri" panose="020F0502020204030204" pitchFamily="34" charset="0"/>
                <a:cs typeface="Calibri" panose="020F0502020204030204" pitchFamily="34" charset="0"/>
              </a:rPr>
              <a:t> with those here in rural Maryland. So how did we create this?</a:t>
            </a:r>
            <a:endParaRPr lang="en-US" sz="1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8149414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1.xml"/><Relationship Id="rId5" Type="http://schemas.openxmlformats.org/officeDocument/2006/relationships/image" Target="../media/image16.png"/><Relationship Id="rId4" Type="http://schemas.openxmlformats.org/officeDocument/2006/relationships/image" Target="../media/image15.png"/></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1.xml"/><Relationship Id="rId4" Type="http://schemas.openxmlformats.org/officeDocument/2006/relationships/image" Target="../media/image17.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24.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body RPBY Line">
  <p:cSld name="TITLE_AND_BODY_1_1_1_1_1">
    <p:spTree>
      <p:nvGrpSpPr>
        <p:cNvPr id="1" name="Shape 462"/>
        <p:cNvGrpSpPr/>
        <p:nvPr/>
      </p:nvGrpSpPr>
      <p:grpSpPr>
        <a:xfrm>
          <a:off x="0" y="0"/>
          <a:ext cx="0" cy="0"/>
          <a:chOff x="0" y="0"/>
          <a:chExt cx="0" cy="0"/>
        </a:xfrm>
      </p:grpSpPr>
      <p:sp>
        <p:nvSpPr>
          <p:cNvPr id="463" name="Google Shape;463;p62"/>
          <p:cNvSpPr txBox="1">
            <a:spLocks noGrp="1"/>
          </p:cNvSpPr>
          <p:nvPr>
            <p:ph type="title"/>
          </p:nvPr>
        </p:nvSpPr>
        <p:spPr>
          <a:xfrm>
            <a:off x="356616" y="504825"/>
            <a:ext cx="60999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464" name="Google Shape;464;p62"/>
          <p:cNvSpPr txBox="1">
            <a:spLocks noGrp="1"/>
          </p:cNvSpPr>
          <p:nvPr>
            <p:ph type="body" idx="1"/>
          </p:nvPr>
        </p:nvSpPr>
        <p:spPr>
          <a:xfrm>
            <a:off x="594360" y="1469950"/>
            <a:ext cx="6610500" cy="2565300"/>
          </a:xfrm>
          <a:prstGeom prst="rect">
            <a:avLst/>
          </a:prstGeom>
          <a:noFill/>
          <a:ln>
            <a:noFill/>
          </a:ln>
        </p:spPr>
        <p:txBody>
          <a:bodyPr spcFirstLastPara="1" wrap="square" lIns="91425" tIns="91425" rIns="91425" bIns="91425" anchor="t" anchorCtr="0">
            <a:no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
        <p:nvSpPr>
          <p:cNvPr id="465" name="Google Shape;465;p62"/>
          <p:cNvSpPr txBox="1">
            <a:spLocks noGrp="1"/>
          </p:cNvSpPr>
          <p:nvPr>
            <p:ph type="sldNum" idx="12"/>
          </p:nvPr>
        </p:nvSpPr>
        <p:spPr>
          <a:xfrm>
            <a:off x="8472303" y="4568875"/>
            <a:ext cx="360000" cy="4011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466" name="Google Shape;466;p62"/>
          <p:cNvPicPr preferRelativeResize="0"/>
          <p:nvPr/>
        </p:nvPicPr>
        <p:blipFill rotWithShape="1">
          <a:blip r:embed="rId2">
            <a:alphaModFix/>
          </a:blip>
          <a:srcRect b="29001"/>
          <a:stretch/>
        </p:blipFill>
        <p:spPr>
          <a:xfrm>
            <a:off x="153075" y="4088525"/>
            <a:ext cx="2628126" cy="1054975"/>
          </a:xfrm>
          <a:prstGeom prst="rect">
            <a:avLst/>
          </a:prstGeom>
          <a:noFill/>
          <a:ln>
            <a:noFill/>
          </a:ln>
        </p:spPr>
      </p:pic>
      <p:pic>
        <p:nvPicPr>
          <p:cNvPr id="467" name="Google Shape;467;p62"/>
          <p:cNvPicPr preferRelativeResize="0"/>
          <p:nvPr/>
        </p:nvPicPr>
        <p:blipFill rotWithShape="1">
          <a:blip r:embed="rId3">
            <a:alphaModFix/>
          </a:blip>
          <a:srcRect/>
          <a:stretch/>
        </p:blipFill>
        <p:spPr>
          <a:xfrm>
            <a:off x="457200" y="1097280"/>
            <a:ext cx="1487147" cy="134775"/>
          </a:xfrm>
          <a:prstGeom prst="rect">
            <a:avLst/>
          </a:prstGeom>
          <a:noFill/>
          <a:ln>
            <a:noFill/>
          </a:ln>
        </p:spPr>
      </p:pic>
      <p:pic>
        <p:nvPicPr>
          <p:cNvPr id="468" name="Google Shape;468;p62"/>
          <p:cNvPicPr preferRelativeResize="0"/>
          <p:nvPr/>
        </p:nvPicPr>
        <p:blipFill rotWithShape="1">
          <a:blip r:embed="rId4">
            <a:alphaModFix/>
          </a:blip>
          <a:srcRect l="49197" b="7347"/>
          <a:stretch/>
        </p:blipFill>
        <p:spPr>
          <a:xfrm rot="10797854">
            <a:off x="7223775" y="-24420"/>
            <a:ext cx="1939225" cy="3713740"/>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body RPBY ">
  <p:cSld name="TITLE_AND_BODY_1_1_1_1_1_2">
    <p:spTree>
      <p:nvGrpSpPr>
        <p:cNvPr id="1" name="Shape 596"/>
        <p:cNvGrpSpPr/>
        <p:nvPr/>
      </p:nvGrpSpPr>
      <p:grpSpPr>
        <a:xfrm>
          <a:off x="0" y="0"/>
          <a:ext cx="0" cy="0"/>
          <a:chOff x="0" y="0"/>
          <a:chExt cx="0" cy="0"/>
        </a:xfrm>
      </p:grpSpPr>
      <p:sp>
        <p:nvSpPr>
          <p:cNvPr id="597" name="Google Shape;597;p82"/>
          <p:cNvSpPr txBox="1">
            <a:spLocks noGrp="1"/>
          </p:cNvSpPr>
          <p:nvPr>
            <p:ph type="title"/>
          </p:nvPr>
        </p:nvSpPr>
        <p:spPr>
          <a:xfrm>
            <a:off x="356616" y="504825"/>
            <a:ext cx="60999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598" name="Google Shape;598;p82"/>
          <p:cNvSpPr txBox="1">
            <a:spLocks noGrp="1"/>
          </p:cNvSpPr>
          <p:nvPr>
            <p:ph type="body" idx="1"/>
          </p:nvPr>
        </p:nvSpPr>
        <p:spPr>
          <a:xfrm>
            <a:off x="594360" y="1469950"/>
            <a:ext cx="6610500" cy="2565300"/>
          </a:xfrm>
          <a:prstGeom prst="rect">
            <a:avLst/>
          </a:prstGeom>
          <a:noFill/>
          <a:ln>
            <a:noFill/>
          </a:ln>
        </p:spPr>
        <p:txBody>
          <a:bodyPr spcFirstLastPara="1" wrap="square" lIns="91425" tIns="91425" rIns="91425" bIns="91425" anchor="t" anchorCtr="0">
            <a:no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
        <p:nvSpPr>
          <p:cNvPr id="599" name="Google Shape;599;p82"/>
          <p:cNvSpPr txBox="1">
            <a:spLocks noGrp="1"/>
          </p:cNvSpPr>
          <p:nvPr>
            <p:ph type="sldNum" idx="12"/>
          </p:nvPr>
        </p:nvSpPr>
        <p:spPr>
          <a:xfrm>
            <a:off x="8472303" y="4568875"/>
            <a:ext cx="360000" cy="4011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600" name="Google Shape;600;p82"/>
          <p:cNvPicPr preferRelativeResize="0"/>
          <p:nvPr/>
        </p:nvPicPr>
        <p:blipFill rotWithShape="1">
          <a:blip r:embed="rId2">
            <a:alphaModFix/>
          </a:blip>
          <a:srcRect b="29001"/>
          <a:stretch/>
        </p:blipFill>
        <p:spPr>
          <a:xfrm>
            <a:off x="153075" y="4088525"/>
            <a:ext cx="2628126" cy="1054975"/>
          </a:xfrm>
          <a:prstGeom prst="rect">
            <a:avLst/>
          </a:prstGeom>
          <a:noFill/>
          <a:ln>
            <a:noFill/>
          </a:ln>
        </p:spPr>
      </p:pic>
      <p:pic>
        <p:nvPicPr>
          <p:cNvPr id="601" name="Google Shape;601;p82"/>
          <p:cNvPicPr preferRelativeResize="0"/>
          <p:nvPr/>
        </p:nvPicPr>
        <p:blipFill rotWithShape="1">
          <a:blip r:embed="rId3">
            <a:alphaModFix/>
          </a:blip>
          <a:srcRect l="49197" b="7347"/>
          <a:stretch/>
        </p:blipFill>
        <p:spPr>
          <a:xfrm rot="10797854">
            <a:off x="7223775" y="-24420"/>
            <a:ext cx="1939225" cy="3713740"/>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two columns RP">
  <p:cSld name="TITLE_AND_TWO_COLUMNS_1">
    <p:spTree>
      <p:nvGrpSpPr>
        <p:cNvPr id="1" name="Shape 602"/>
        <p:cNvGrpSpPr/>
        <p:nvPr/>
      </p:nvGrpSpPr>
      <p:grpSpPr>
        <a:xfrm>
          <a:off x="0" y="0"/>
          <a:ext cx="0" cy="0"/>
          <a:chOff x="0" y="0"/>
          <a:chExt cx="0" cy="0"/>
        </a:xfrm>
      </p:grpSpPr>
      <p:sp>
        <p:nvSpPr>
          <p:cNvPr id="603" name="Google Shape;603;p83"/>
          <p:cNvSpPr txBox="1">
            <a:spLocks noGrp="1"/>
          </p:cNvSpPr>
          <p:nvPr>
            <p:ph type="title"/>
          </p:nvPr>
        </p:nvSpPr>
        <p:spPr>
          <a:xfrm>
            <a:off x="356616" y="368825"/>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604" name="Google Shape;604;p83"/>
          <p:cNvSpPr txBox="1">
            <a:spLocks noGrp="1"/>
          </p:cNvSpPr>
          <p:nvPr>
            <p:ph type="body" idx="1"/>
          </p:nvPr>
        </p:nvSpPr>
        <p:spPr>
          <a:xfrm>
            <a:off x="387900" y="1152475"/>
            <a:ext cx="3999900" cy="3416400"/>
          </a:xfrm>
          <a:prstGeom prst="rect">
            <a:avLst/>
          </a:prstGeom>
          <a:noFill/>
          <a:ln>
            <a:noFill/>
          </a:ln>
        </p:spPr>
        <p:txBody>
          <a:bodyPr spcFirstLastPara="1" wrap="square" lIns="91425" tIns="91425" rIns="91425" bIns="91425" anchor="t" anchorCtr="0">
            <a:no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1600"/>
              </a:spcBef>
              <a:spcAft>
                <a:spcPts val="0"/>
              </a:spcAft>
              <a:buSzPts val="1200"/>
              <a:buChar char="○"/>
              <a:defRPr sz="1200"/>
            </a:lvl2pPr>
            <a:lvl3pPr marL="1371600" lvl="2" indent="-304800" algn="l">
              <a:lnSpc>
                <a:spcPct val="115000"/>
              </a:lnSpc>
              <a:spcBef>
                <a:spcPts val="1600"/>
              </a:spcBef>
              <a:spcAft>
                <a:spcPts val="0"/>
              </a:spcAft>
              <a:buSzPts val="1200"/>
              <a:buChar char="■"/>
              <a:defRPr sz="1200"/>
            </a:lvl3pPr>
            <a:lvl4pPr marL="1828800" lvl="3" indent="-304800" algn="l">
              <a:lnSpc>
                <a:spcPct val="115000"/>
              </a:lnSpc>
              <a:spcBef>
                <a:spcPts val="1600"/>
              </a:spcBef>
              <a:spcAft>
                <a:spcPts val="0"/>
              </a:spcAft>
              <a:buSzPts val="1200"/>
              <a:buChar char="●"/>
              <a:defRPr sz="1200"/>
            </a:lvl4pPr>
            <a:lvl5pPr marL="2286000" lvl="4" indent="-304800" algn="l">
              <a:lnSpc>
                <a:spcPct val="115000"/>
              </a:lnSpc>
              <a:spcBef>
                <a:spcPts val="1600"/>
              </a:spcBef>
              <a:spcAft>
                <a:spcPts val="0"/>
              </a:spcAft>
              <a:buSzPts val="1200"/>
              <a:buChar char="○"/>
              <a:defRPr sz="1200"/>
            </a:lvl5pPr>
            <a:lvl6pPr marL="2743200" lvl="5" indent="-304800" algn="l">
              <a:lnSpc>
                <a:spcPct val="115000"/>
              </a:lnSpc>
              <a:spcBef>
                <a:spcPts val="1600"/>
              </a:spcBef>
              <a:spcAft>
                <a:spcPts val="0"/>
              </a:spcAft>
              <a:buSzPts val="1200"/>
              <a:buChar char="■"/>
              <a:defRPr sz="1200"/>
            </a:lvl6pPr>
            <a:lvl7pPr marL="3200400" lvl="6" indent="-304800" algn="l">
              <a:lnSpc>
                <a:spcPct val="115000"/>
              </a:lnSpc>
              <a:spcBef>
                <a:spcPts val="1600"/>
              </a:spcBef>
              <a:spcAft>
                <a:spcPts val="0"/>
              </a:spcAft>
              <a:buSzPts val="1200"/>
              <a:buChar char="●"/>
              <a:defRPr sz="1200"/>
            </a:lvl7pPr>
            <a:lvl8pPr marL="3657600" lvl="7" indent="-304800" algn="l">
              <a:lnSpc>
                <a:spcPct val="115000"/>
              </a:lnSpc>
              <a:spcBef>
                <a:spcPts val="1600"/>
              </a:spcBef>
              <a:spcAft>
                <a:spcPts val="0"/>
              </a:spcAft>
              <a:buSzPts val="1200"/>
              <a:buChar char="○"/>
              <a:defRPr sz="1200"/>
            </a:lvl8pPr>
            <a:lvl9pPr marL="4114800" lvl="8" indent="-304800" algn="l">
              <a:lnSpc>
                <a:spcPct val="115000"/>
              </a:lnSpc>
              <a:spcBef>
                <a:spcPts val="1600"/>
              </a:spcBef>
              <a:spcAft>
                <a:spcPts val="1600"/>
              </a:spcAft>
              <a:buSzPts val="1200"/>
              <a:buChar char="■"/>
              <a:defRPr sz="1200"/>
            </a:lvl9pPr>
          </a:lstStyle>
          <a:p>
            <a:endParaRPr/>
          </a:p>
        </p:txBody>
      </p:sp>
      <p:sp>
        <p:nvSpPr>
          <p:cNvPr id="605" name="Google Shape;605;p83"/>
          <p:cNvSpPr txBox="1">
            <a:spLocks noGrp="1"/>
          </p:cNvSpPr>
          <p:nvPr>
            <p:ph type="body" idx="2"/>
          </p:nvPr>
        </p:nvSpPr>
        <p:spPr>
          <a:xfrm>
            <a:off x="4908600" y="1152475"/>
            <a:ext cx="3999900" cy="3416400"/>
          </a:xfrm>
          <a:prstGeom prst="rect">
            <a:avLst/>
          </a:prstGeom>
          <a:noFill/>
          <a:ln>
            <a:noFill/>
          </a:ln>
        </p:spPr>
        <p:txBody>
          <a:bodyPr spcFirstLastPara="1" wrap="square" lIns="91425" tIns="91425" rIns="91425" bIns="91425" anchor="t" anchorCtr="0">
            <a:no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1600"/>
              </a:spcBef>
              <a:spcAft>
                <a:spcPts val="0"/>
              </a:spcAft>
              <a:buSzPts val="1200"/>
              <a:buChar char="○"/>
              <a:defRPr sz="1200"/>
            </a:lvl2pPr>
            <a:lvl3pPr marL="1371600" lvl="2" indent="-304800" algn="l">
              <a:lnSpc>
                <a:spcPct val="115000"/>
              </a:lnSpc>
              <a:spcBef>
                <a:spcPts val="1600"/>
              </a:spcBef>
              <a:spcAft>
                <a:spcPts val="0"/>
              </a:spcAft>
              <a:buSzPts val="1200"/>
              <a:buChar char="■"/>
              <a:defRPr sz="1200"/>
            </a:lvl3pPr>
            <a:lvl4pPr marL="1828800" lvl="3" indent="-304800" algn="l">
              <a:lnSpc>
                <a:spcPct val="115000"/>
              </a:lnSpc>
              <a:spcBef>
                <a:spcPts val="1600"/>
              </a:spcBef>
              <a:spcAft>
                <a:spcPts val="0"/>
              </a:spcAft>
              <a:buSzPts val="1200"/>
              <a:buChar char="●"/>
              <a:defRPr sz="1200"/>
            </a:lvl4pPr>
            <a:lvl5pPr marL="2286000" lvl="4" indent="-304800" algn="l">
              <a:lnSpc>
                <a:spcPct val="115000"/>
              </a:lnSpc>
              <a:spcBef>
                <a:spcPts val="1600"/>
              </a:spcBef>
              <a:spcAft>
                <a:spcPts val="0"/>
              </a:spcAft>
              <a:buSzPts val="1200"/>
              <a:buChar char="○"/>
              <a:defRPr sz="1200"/>
            </a:lvl5pPr>
            <a:lvl6pPr marL="2743200" lvl="5" indent="-304800" algn="l">
              <a:lnSpc>
                <a:spcPct val="115000"/>
              </a:lnSpc>
              <a:spcBef>
                <a:spcPts val="1600"/>
              </a:spcBef>
              <a:spcAft>
                <a:spcPts val="0"/>
              </a:spcAft>
              <a:buSzPts val="1200"/>
              <a:buChar char="■"/>
              <a:defRPr sz="1200"/>
            </a:lvl6pPr>
            <a:lvl7pPr marL="3200400" lvl="6" indent="-304800" algn="l">
              <a:lnSpc>
                <a:spcPct val="115000"/>
              </a:lnSpc>
              <a:spcBef>
                <a:spcPts val="1600"/>
              </a:spcBef>
              <a:spcAft>
                <a:spcPts val="0"/>
              </a:spcAft>
              <a:buSzPts val="1200"/>
              <a:buChar char="●"/>
              <a:defRPr sz="1200"/>
            </a:lvl7pPr>
            <a:lvl8pPr marL="3657600" lvl="7" indent="-304800" algn="l">
              <a:lnSpc>
                <a:spcPct val="115000"/>
              </a:lnSpc>
              <a:spcBef>
                <a:spcPts val="1600"/>
              </a:spcBef>
              <a:spcAft>
                <a:spcPts val="0"/>
              </a:spcAft>
              <a:buSzPts val="1200"/>
              <a:buChar char="○"/>
              <a:defRPr sz="1200"/>
            </a:lvl8pPr>
            <a:lvl9pPr marL="4114800" lvl="8" indent="-304800" algn="l">
              <a:lnSpc>
                <a:spcPct val="115000"/>
              </a:lnSpc>
              <a:spcBef>
                <a:spcPts val="1600"/>
              </a:spcBef>
              <a:spcAft>
                <a:spcPts val="1600"/>
              </a:spcAft>
              <a:buSzPts val="1200"/>
              <a:buChar char="■"/>
              <a:defRPr sz="1200"/>
            </a:lvl9pPr>
          </a:lstStyle>
          <a:p>
            <a:endParaRPr/>
          </a:p>
        </p:txBody>
      </p:sp>
      <p:sp>
        <p:nvSpPr>
          <p:cNvPr id="606" name="Google Shape;606;p83"/>
          <p:cNvSpPr txBox="1">
            <a:spLocks noGrp="1"/>
          </p:cNvSpPr>
          <p:nvPr>
            <p:ph type="sldNum" idx="12"/>
          </p:nvPr>
        </p:nvSpPr>
        <p:spPr>
          <a:xfrm>
            <a:off x="8472303" y="4568875"/>
            <a:ext cx="360000" cy="4011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607" name="Google Shape;607;p83"/>
          <p:cNvPicPr preferRelativeResize="0"/>
          <p:nvPr/>
        </p:nvPicPr>
        <p:blipFill rotWithShape="1">
          <a:blip r:embed="rId2">
            <a:alphaModFix/>
          </a:blip>
          <a:srcRect/>
          <a:stretch/>
        </p:blipFill>
        <p:spPr>
          <a:xfrm>
            <a:off x="457200" y="911913"/>
            <a:ext cx="1612884" cy="134775"/>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One column text 1">
  <p:cSld name="ONE_COLUMN_TEXT_1">
    <p:spTree>
      <p:nvGrpSpPr>
        <p:cNvPr id="1" name="Shape 608"/>
        <p:cNvGrpSpPr/>
        <p:nvPr/>
      </p:nvGrpSpPr>
      <p:grpSpPr>
        <a:xfrm>
          <a:off x="0" y="0"/>
          <a:ext cx="0" cy="0"/>
          <a:chOff x="0" y="0"/>
          <a:chExt cx="0" cy="0"/>
        </a:xfrm>
      </p:grpSpPr>
      <p:sp>
        <p:nvSpPr>
          <p:cNvPr id="609" name="Google Shape;609;p84"/>
          <p:cNvSpPr txBox="1">
            <a:spLocks noGrp="1"/>
          </p:cNvSpPr>
          <p:nvPr>
            <p:ph type="title"/>
          </p:nvPr>
        </p:nvSpPr>
        <p:spPr>
          <a:xfrm>
            <a:off x="387900" y="555600"/>
            <a:ext cx="3075000" cy="7557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610" name="Google Shape;610;p84"/>
          <p:cNvSpPr txBox="1">
            <a:spLocks noGrp="1"/>
          </p:cNvSpPr>
          <p:nvPr>
            <p:ph type="body" idx="1"/>
          </p:nvPr>
        </p:nvSpPr>
        <p:spPr>
          <a:xfrm>
            <a:off x="594360" y="1389600"/>
            <a:ext cx="2808000" cy="3179400"/>
          </a:xfrm>
          <a:prstGeom prst="rect">
            <a:avLst/>
          </a:prstGeom>
          <a:noFill/>
          <a:ln>
            <a:noFill/>
          </a:ln>
        </p:spPr>
        <p:txBody>
          <a:bodyPr spcFirstLastPara="1" wrap="square" lIns="91425" tIns="91425" rIns="91425" bIns="91425" anchor="t" anchorCtr="0">
            <a:noAutofit/>
          </a:bodyPr>
          <a:lstStyle>
            <a:lvl1pPr marL="457200" lvl="0" indent="-304800" algn="l">
              <a:lnSpc>
                <a:spcPct val="115000"/>
              </a:lnSpc>
              <a:spcBef>
                <a:spcPts val="0"/>
              </a:spcBef>
              <a:spcAft>
                <a:spcPts val="0"/>
              </a:spcAft>
              <a:buSzPts val="1200"/>
              <a:buChar char="●"/>
              <a:defRPr sz="1200"/>
            </a:lvl1pPr>
            <a:lvl2pPr marL="914400" lvl="1" indent="-304800" algn="l">
              <a:lnSpc>
                <a:spcPct val="115000"/>
              </a:lnSpc>
              <a:spcBef>
                <a:spcPts val="1600"/>
              </a:spcBef>
              <a:spcAft>
                <a:spcPts val="0"/>
              </a:spcAft>
              <a:buSzPts val="1200"/>
              <a:buChar char="○"/>
              <a:defRPr sz="1200"/>
            </a:lvl2pPr>
            <a:lvl3pPr marL="1371600" lvl="2" indent="-304800" algn="l">
              <a:lnSpc>
                <a:spcPct val="115000"/>
              </a:lnSpc>
              <a:spcBef>
                <a:spcPts val="1600"/>
              </a:spcBef>
              <a:spcAft>
                <a:spcPts val="0"/>
              </a:spcAft>
              <a:buSzPts val="1200"/>
              <a:buChar char="■"/>
              <a:defRPr sz="1200"/>
            </a:lvl3pPr>
            <a:lvl4pPr marL="1828800" lvl="3" indent="-304800" algn="l">
              <a:lnSpc>
                <a:spcPct val="115000"/>
              </a:lnSpc>
              <a:spcBef>
                <a:spcPts val="1600"/>
              </a:spcBef>
              <a:spcAft>
                <a:spcPts val="0"/>
              </a:spcAft>
              <a:buSzPts val="1200"/>
              <a:buChar char="●"/>
              <a:defRPr sz="1200"/>
            </a:lvl4pPr>
            <a:lvl5pPr marL="2286000" lvl="4" indent="-304800" algn="l">
              <a:lnSpc>
                <a:spcPct val="115000"/>
              </a:lnSpc>
              <a:spcBef>
                <a:spcPts val="1600"/>
              </a:spcBef>
              <a:spcAft>
                <a:spcPts val="0"/>
              </a:spcAft>
              <a:buSzPts val="1200"/>
              <a:buChar char="○"/>
              <a:defRPr sz="1200"/>
            </a:lvl5pPr>
            <a:lvl6pPr marL="2743200" lvl="5" indent="-304800" algn="l">
              <a:lnSpc>
                <a:spcPct val="115000"/>
              </a:lnSpc>
              <a:spcBef>
                <a:spcPts val="1600"/>
              </a:spcBef>
              <a:spcAft>
                <a:spcPts val="0"/>
              </a:spcAft>
              <a:buSzPts val="1200"/>
              <a:buChar char="■"/>
              <a:defRPr sz="1200"/>
            </a:lvl6pPr>
            <a:lvl7pPr marL="3200400" lvl="6" indent="-304800" algn="l">
              <a:lnSpc>
                <a:spcPct val="115000"/>
              </a:lnSpc>
              <a:spcBef>
                <a:spcPts val="1600"/>
              </a:spcBef>
              <a:spcAft>
                <a:spcPts val="0"/>
              </a:spcAft>
              <a:buSzPts val="1200"/>
              <a:buChar char="●"/>
              <a:defRPr sz="1200"/>
            </a:lvl7pPr>
            <a:lvl8pPr marL="3657600" lvl="7" indent="-304800" algn="l">
              <a:lnSpc>
                <a:spcPct val="115000"/>
              </a:lnSpc>
              <a:spcBef>
                <a:spcPts val="1600"/>
              </a:spcBef>
              <a:spcAft>
                <a:spcPts val="0"/>
              </a:spcAft>
              <a:buSzPts val="1200"/>
              <a:buChar char="○"/>
              <a:defRPr sz="1200"/>
            </a:lvl8pPr>
            <a:lvl9pPr marL="4114800" lvl="8" indent="-304800" algn="l">
              <a:lnSpc>
                <a:spcPct val="115000"/>
              </a:lnSpc>
              <a:spcBef>
                <a:spcPts val="1600"/>
              </a:spcBef>
              <a:spcAft>
                <a:spcPts val="1600"/>
              </a:spcAft>
              <a:buSzPts val="1200"/>
              <a:buChar char="■"/>
              <a:defRPr sz="1200"/>
            </a:lvl9pPr>
          </a:lstStyle>
          <a:p>
            <a:endParaRPr/>
          </a:p>
        </p:txBody>
      </p:sp>
      <p:sp>
        <p:nvSpPr>
          <p:cNvPr id="611" name="Google Shape;611;p84"/>
          <p:cNvSpPr txBox="1">
            <a:spLocks noGrp="1"/>
          </p:cNvSpPr>
          <p:nvPr>
            <p:ph type="sldNum" idx="12"/>
          </p:nvPr>
        </p:nvSpPr>
        <p:spPr>
          <a:xfrm>
            <a:off x="8472303" y="4568875"/>
            <a:ext cx="360000" cy="4011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612"/>
        <p:cNvGrpSpPr/>
        <p:nvPr/>
      </p:nvGrpSpPr>
      <p:grpSpPr>
        <a:xfrm>
          <a:off x="0" y="0"/>
          <a:ext cx="0" cy="0"/>
          <a:chOff x="0" y="0"/>
          <a:chExt cx="0" cy="0"/>
        </a:xfrm>
      </p:grpSpPr>
      <p:sp>
        <p:nvSpPr>
          <p:cNvPr id="613" name="Google Shape;613;p85"/>
          <p:cNvSpPr txBox="1">
            <a:spLocks noGrp="1"/>
          </p:cNvSpPr>
          <p:nvPr>
            <p:ph type="title" hasCustomPrompt="1"/>
          </p:nvPr>
        </p:nvSpPr>
        <p:spPr>
          <a:xfrm>
            <a:off x="311700" y="1106125"/>
            <a:ext cx="8520600" cy="19635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614" name="Google Shape;614;p85"/>
          <p:cNvSpPr txBox="1">
            <a:spLocks noGrp="1"/>
          </p:cNvSpPr>
          <p:nvPr>
            <p:ph type="body" idx="1"/>
          </p:nvPr>
        </p:nvSpPr>
        <p:spPr>
          <a:xfrm>
            <a:off x="311700" y="3152225"/>
            <a:ext cx="8520600" cy="1300800"/>
          </a:xfrm>
          <a:prstGeom prst="rect">
            <a:avLst/>
          </a:prstGeom>
          <a:noFill/>
          <a:ln>
            <a:noFill/>
          </a:ln>
        </p:spPr>
        <p:txBody>
          <a:bodyPr spcFirstLastPara="1" wrap="square" lIns="91425" tIns="91425" rIns="91425" bIns="91425" anchor="t" anchorCtr="0">
            <a:noAutofit/>
          </a:bodyPr>
          <a:lstStyle>
            <a:lvl1pPr marL="457200" lvl="0" indent="-342900" algn="ctr">
              <a:lnSpc>
                <a:spcPct val="115000"/>
              </a:lnSpc>
              <a:spcBef>
                <a:spcPts val="0"/>
              </a:spcBef>
              <a:spcAft>
                <a:spcPts val="0"/>
              </a:spcAft>
              <a:buSzPts val="1800"/>
              <a:buChar char="●"/>
              <a:defRPr/>
            </a:lvl1pPr>
            <a:lvl2pPr marL="914400" lvl="1" indent="-317500" algn="ctr">
              <a:lnSpc>
                <a:spcPct val="115000"/>
              </a:lnSpc>
              <a:spcBef>
                <a:spcPts val="1600"/>
              </a:spcBef>
              <a:spcAft>
                <a:spcPts val="0"/>
              </a:spcAft>
              <a:buSzPts val="1400"/>
              <a:buChar char="○"/>
              <a:defRPr/>
            </a:lvl2pPr>
            <a:lvl3pPr marL="1371600" lvl="2" indent="-317500" algn="ctr">
              <a:lnSpc>
                <a:spcPct val="115000"/>
              </a:lnSpc>
              <a:spcBef>
                <a:spcPts val="1600"/>
              </a:spcBef>
              <a:spcAft>
                <a:spcPts val="0"/>
              </a:spcAft>
              <a:buSzPts val="1400"/>
              <a:buChar char="■"/>
              <a:defRPr/>
            </a:lvl3pPr>
            <a:lvl4pPr marL="1828800" lvl="3" indent="-317500" algn="ctr">
              <a:lnSpc>
                <a:spcPct val="115000"/>
              </a:lnSpc>
              <a:spcBef>
                <a:spcPts val="1600"/>
              </a:spcBef>
              <a:spcAft>
                <a:spcPts val="0"/>
              </a:spcAft>
              <a:buSzPts val="1400"/>
              <a:buChar char="●"/>
              <a:defRPr/>
            </a:lvl4pPr>
            <a:lvl5pPr marL="2286000" lvl="4" indent="-317500" algn="ctr">
              <a:lnSpc>
                <a:spcPct val="115000"/>
              </a:lnSpc>
              <a:spcBef>
                <a:spcPts val="1600"/>
              </a:spcBef>
              <a:spcAft>
                <a:spcPts val="0"/>
              </a:spcAft>
              <a:buSzPts val="1400"/>
              <a:buChar char="○"/>
              <a:defRPr/>
            </a:lvl5pPr>
            <a:lvl6pPr marL="2743200" lvl="5" indent="-317500" algn="ctr">
              <a:lnSpc>
                <a:spcPct val="115000"/>
              </a:lnSpc>
              <a:spcBef>
                <a:spcPts val="1600"/>
              </a:spcBef>
              <a:spcAft>
                <a:spcPts val="0"/>
              </a:spcAft>
              <a:buSzPts val="1400"/>
              <a:buChar char="■"/>
              <a:defRPr/>
            </a:lvl6pPr>
            <a:lvl7pPr marL="3200400" lvl="6" indent="-317500" algn="ctr">
              <a:lnSpc>
                <a:spcPct val="115000"/>
              </a:lnSpc>
              <a:spcBef>
                <a:spcPts val="1600"/>
              </a:spcBef>
              <a:spcAft>
                <a:spcPts val="0"/>
              </a:spcAft>
              <a:buSzPts val="1400"/>
              <a:buChar char="●"/>
              <a:defRPr/>
            </a:lvl7pPr>
            <a:lvl8pPr marL="3657600" lvl="7" indent="-317500" algn="ctr">
              <a:lnSpc>
                <a:spcPct val="115000"/>
              </a:lnSpc>
              <a:spcBef>
                <a:spcPts val="1600"/>
              </a:spcBef>
              <a:spcAft>
                <a:spcPts val="0"/>
              </a:spcAft>
              <a:buSzPts val="1400"/>
              <a:buChar char="○"/>
              <a:defRPr/>
            </a:lvl8pPr>
            <a:lvl9pPr marL="4114800" lvl="8" indent="-317500" algn="ctr">
              <a:lnSpc>
                <a:spcPct val="115000"/>
              </a:lnSpc>
              <a:spcBef>
                <a:spcPts val="1600"/>
              </a:spcBef>
              <a:spcAft>
                <a:spcPts val="1600"/>
              </a:spcAft>
              <a:buSzPts val="1400"/>
              <a:buChar char="■"/>
              <a:defRPr/>
            </a:lvl9pPr>
          </a:lstStyle>
          <a:p>
            <a:endParaRPr/>
          </a:p>
        </p:txBody>
      </p:sp>
      <p:sp>
        <p:nvSpPr>
          <p:cNvPr id="615" name="Google Shape;615;p85"/>
          <p:cNvSpPr txBox="1">
            <a:spLocks noGrp="1"/>
          </p:cNvSpPr>
          <p:nvPr>
            <p:ph type="sldNum" idx="12"/>
          </p:nvPr>
        </p:nvSpPr>
        <p:spPr>
          <a:xfrm>
            <a:off x="8472303" y="4568875"/>
            <a:ext cx="360000" cy="4011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hree Photos">
  <p:cSld name="SECTION_HEADER_1_1">
    <p:bg>
      <p:bgPr>
        <a:solidFill>
          <a:schemeClr val="lt1"/>
        </a:solidFill>
        <a:effectLst/>
      </p:bgPr>
    </p:bg>
    <p:spTree>
      <p:nvGrpSpPr>
        <p:cNvPr id="1" name="Shape 616"/>
        <p:cNvGrpSpPr/>
        <p:nvPr/>
      </p:nvGrpSpPr>
      <p:grpSpPr>
        <a:xfrm>
          <a:off x="0" y="0"/>
          <a:ext cx="0" cy="0"/>
          <a:chOff x="0" y="0"/>
          <a:chExt cx="0" cy="0"/>
        </a:xfrm>
      </p:grpSpPr>
      <p:pic>
        <p:nvPicPr>
          <p:cNvPr id="617" name="Google Shape;617;p86"/>
          <p:cNvPicPr preferRelativeResize="0"/>
          <p:nvPr/>
        </p:nvPicPr>
        <p:blipFill rotWithShape="1">
          <a:blip r:embed="rId2">
            <a:alphaModFix/>
          </a:blip>
          <a:srcRect/>
          <a:stretch/>
        </p:blipFill>
        <p:spPr>
          <a:xfrm rot="1967865">
            <a:off x="987656" y="1802160"/>
            <a:ext cx="1847191" cy="1955008"/>
          </a:xfrm>
          <a:prstGeom prst="rect">
            <a:avLst/>
          </a:prstGeom>
          <a:noFill/>
          <a:ln>
            <a:noFill/>
          </a:ln>
        </p:spPr>
      </p:pic>
      <p:pic>
        <p:nvPicPr>
          <p:cNvPr id="618" name="Google Shape;618;p86"/>
          <p:cNvPicPr preferRelativeResize="0"/>
          <p:nvPr/>
        </p:nvPicPr>
        <p:blipFill rotWithShape="1">
          <a:blip r:embed="rId3">
            <a:alphaModFix/>
          </a:blip>
          <a:srcRect/>
          <a:stretch/>
        </p:blipFill>
        <p:spPr>
          <a:xfrm rot="-7572287">
            <a:off x="3651857" y="1766863"/>
            <a:ext cx="1836998" cy="1928517"/>
          </a:xfrm>
          <a:prstGeom prst="rect">
            <a:avLst/>
          </a:prstGeom>
          <a:noFill/>
          <a:ln>
            <a:noFill/>
          </a:ln>
        </p:spPr>
      </p:pic>
      <p:pic>
        <p:nvPicPr>
          <p:cNvPr id="619" name="Google Shape;619;p86"/>
          <p:cNvPicPr preferRelativeResize="0"/>
          <p:nvPr/>
        </p:nvPicPr>
        <p:blipFill rotWithShape="1">
          <a:blip r:embed="rId2">
            <a:alphaModFix/>
          </a:blip>
          <a:srcRect/>
          <a:stretch/>
        </p:blipFill>
        <p:spPr>
          <a:xfrm rot="7765833">
            <a:off x="6275628" y="1867158"/>
            <a:ext cx="1847191" cy="1955007"/>
          </a:xfrm>
          <a:prstGeom prst="rect">
            <a:avLst/>
          </a:prstGeom>
          <a:noFill/>
          <a:ln>
            <a:noFill/>
          </a:ln>
        </p:spPr>
      </p:pic>
      <p:sp>
        <p:nvSpPr>
          <p:cNvPr id="620" name="Google Shape;620;p86"/>
          <p:cNvSpPr txBox="1">
            <a:spLocks noGrp="1"/>
          </p:cNvSpPr>
          <p:nvPr>
            <p:ph type="title"/>
          </p:nvPr>
        </p:nvSpPr>
        <p:spPr>
          <a:xfrm>
            <a:off x="744450" y="836450"/>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621" name="Google Shape;621;p86"/>
          <p:cNvSpPr txBox="1">
            <a:spLocks noGrp="1"/>
          </p:cNvSpPr>
          <p:nvPr>
            <p:ph type="body" idx="1"/>
          </p:nvPr>
        </p:nvSpPr>
        <p:spPr>
          <a:xfrm>
            <a:off x="1009475" y="3874400"/>
            <a:ext cx="1682400" cy="824100"/>
          </a:xfrm>
          <a:prstGeom prst="rect">
            <a:avLst/>
          </a:prstGeom>
          <a:noFill/>
          <a:ln>
            <a:noFill/>
          </a:ln>
        </p:spPr>
        <p:txBody>
          <a:bodyPr spcFirstLastPara="1" wrap="square" lIns="91425" tIns="91425" rIns="91425" bIns="91425" anchor="t" anchorCtr="0">
            <a:no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
        <p:nvSpPr>
          <p:cNvPr id="622" name="Google Shape;622;p86"/>
          <p:cNvSpPr txBox="1">
            <a:spLocks noGrp="1"/>
          </p:cNvSpPr>
          <p:nvPr>
            <p:ph type="body" idx="2"/>
          </p:nvPr>
        </p:nvSpPr>
        <p:spPr>
          <a:xfrm>
            <a:off x="3860675" y="3874400"/>
            <a:ext cx="1682400" cy="824100"/>
          </a:xfrm>
          <a:prstGeom prst="rect">
            <a:avLst/>
          </a:prstGeom>
          <a:noFill/>
          <a:ln>
            <a:noFill/>
          </a:ln>
        </p:spPr>
        <p:txBody>
          <a:bodyPr spcFirstLastPara="1" wrap="square" lIns="91425" tIns="91425" rIns="91425" bIns="91425" anchor="t" anchorCtr="0">
            <a:no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
        <p:nvSpPr>
          <p:cNvPr id="623" name="Google Shape;623;p86"/>
          <p:cNvSpPr txBox="1">
            <a:spLocks noGrp="1"/>
          </p:cNvSpPr>
          <p:nvPr>
            <p:ph type="body" idx="3"/>
          </p:nvPr>
        </p:nvSpPr>
        <p:spPr>
          <a:xfrm>
            <a:off x="6448825" y="3874400"/>
            <a:ext cx="1682400" cy="824100"/>
          </a:xfrm>
          <a:prstGeom prst="rect">
            <a:avLst/>
          </a:prstGeom>
          <a:noFill/>
          <a:ln>
            <a:noFill/>
          </a:ln>
        </p:spPr>
        <p:txBody>
          <a:bodyPr spcFirstLastPara="1" wrap="square" lIns="91425" tIns="91425" rIns="91425" bIns="91425" anchor="t" anchorCtr="0">
            <a:no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Photos 1">
  <p:cSld name="SECTION_HEADER_1_2">
    <p:bg>
      <p:bgPr>
        <a:solidFill>
          <a:schemeClr val="lt1"/>
        </a:solidFill>
        <a:effectLst/>
      </p:bgPr>
    </p:bg>
    <p:spTree>
      <p:nvGrpSpPr>
        <p:cNvPr id="1" name="Shape 624"/>
        <p:cNvGrpSpPr/>
        <p:nvPr/>
      </p:nvGrpSpPr>
      <p:grpSpPr>
        <a:xfrm>
          <a:off x="0" y="0"/>
          <a:ext cx="0" cy="0"/>
          <a:chOff x="0" y="0"/>
          <a:chExt cx="0" cy="0"/>
        </a:xfrm>
      </p:grpSpPr>
      <p:pic>
        <p:nvPicPr>
          <p:cNvPr id="625" name="Google Shape;625;p87"/>
          <p:cNvPicPr preferRelativeResize="0"/>
          <p:nvPr/>
        </p:nvPicPr>
        <p:blipFill rotWithShape="1">
          <a:blip r:embed="rId2">
            <a:alphaModFix/>
          </a:blip>
          <a:srcRect/>
          <a:stretch/>
        </p:blipFill>
        <p:spPr>
          <a:xfrm rot="1967865">
            <a:off x="527156" y="1753610"/>
            <a:ext cx="1847191" cy="1955008"/>
          </a:xfrm>
          <a:prstGeom prst="rect">
            <a:avLst/>
          </a:prstGeom>
          <a:noFill/>
          <a:ln>
            <a:noFill/>
          </a:ln>
        </p:spPr>
      </p:pic>
      <p:pic>
        <p:nvPicPr>
          <p:cNvPr id="626" name="Google Shape;626;p87"/>
          <p:cNvPicPr preferRelativeResize="0"/>
          <p:nvPr/>
        </p:nvPicPr>
        <p:blipFill rotWithShape="1">
          <a:blip r:embed="rId3">
            <a:alphaModFix/>
          </a:blip>
          <a:srcRect/>
          <a:stretch/>
        </p:blipFill>
        <p:spPr>
          <a:xfrm rot="-7572287">
            <a:off x="2573826" y="1766863"/>
            <a:ext cx="1836998" cy="1928517"/>
          </a:xfrm>
          <a:prstGeom prst="rect">
            <a:avLst/>
          </a:prstGeom>
          <a:noFill/>
          <a:ln>
            <a:noFill/>
          </a:ln>
        </p:spPr>
      </p:pic>
      <p:pic>
        <p:nvPicPr>
          <p:cNvPr id="627" name="Google Shape;627;p87"/>
          <p:cNvPicPr preferRelativeResize="0"/>
          <p:nvPr/>
        </p:nvPicPr>
        <p:blipFill rotWithShape="1">
          <a:blip r:embed="rId3">
            <a:alphaModFix/>
          </a:blip>
          <a:srcRect/>
          <a:stretch/>
        </p:blipFill>
        <p:spPr>
          <a:xfrm rot="1373658">
            <a:off x="6756624" y="1789650"/>
            <a:ext cx="1837000" cy="1928517"/>
          </a:xfrm>
          <a:prstGeom prst="rect">
            <a:avLst/>
          </a:prstGeom>
          <a:noFill/>
          <a:ln>
            <a:noFill/>
          </a:ln>
        </p:spPr>
      </p:pic>
      <p:pic>
        <p:nvPicPr>
          <p:cNvPr id="628" name="Google Shape;628;p87"/>
          <p:cNvPicPr preferRelativeResize="0"/>
          <p:nvPr/>
        </p:nvPicPr>
        <p:blipFill rotWithShape="1">
          <a:blip r:embed="rId2">
            <a:alphaModFix/>
          </a:blip>
          <a:srcRect/>
          <a:stretch/>
        </p:blipFill>
        <p:spPr>
          <a:xfrm rot="-9110201">
            <a:off x="4661855" y="1753608"/>
            <a:ext cx="1847189" cy="1955008"/>
          </a:xfrm>
          <a:prstGeom prst="rect">
            <a:avLst/>
          </a:prstGeom>
          <a:noFill/>
          <a:ln>
            <a:noFill/>
          </a:ln>
        </p:spPr>
      </p:pic>
      <p:sp>
        <p:nvSpPr>
          <p:cNvPr id="629" name="Google Shape;629;p87"/>
          <p:cNvSpPr txBox="1">
            <a:spLocks noGrp="1"/>
          </p:cNvSpPr>
          <p:nvPr>
            <p:ph type="title"/>
          </p:nvPr>
        </p:nvSpPr>
        <p:spPr>
          <a:xfrm>
            <a:off x="381000" y="836450"/>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630" name="Google Shape;630;p87"/>
          <p:cNvSpPr txBox="1">
            <a:spLocks noGrp="1"/>
          </p:cNvSpPr>
          <p:nvPr>
            <p:ph type="body" idx="1"/>
          </p:nvPr>
        </p:nvSpPr>
        <p:spPr>
          <a:xfrm>
            <a:off x="619125" y="3924300"/>
            <a:ext cx="1495500" cy="1057200"/>
          </a:xfrm>
          <a:prstGeom prst="rect">
            <a:avLst/>
          </a:prstGeom>
          <a:noFill/>
          <a:ln>
            <a:noFill/>
          </a:ln>
        </p:spPr>
        <p:txBody>
          <a:bodyPr spcFirstLastPara="1" wrap="square" lIns="91425" tIns="91425" rIns="91425" bIns="91425" anchor="t" anchorCtr="0">
            <a:no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
        <p:nvSpPr>
          <p:cNvPr id="631" name="Google Shape;631;p87"/>
          <p:cNvSpPr txBox="1">
            <a:spLocks noGrp="1"/>
          </p:cNvSpPr>
          <p:nvPr>
            <p:ph type="body" idx="2"/>
          </p:nvPr>
        </p:nvSpPr>
        <p:spPr>
          <a:xfrm>
            <a:off x="2744575" y="3924300"/>
            <a:ext cx="1495500" cy="1057200"/>
          </a:xfrm>
          <a:prstGeom prst="rect">
            <a:avLst/>
          </a:prstGeom>
          <a:noFill/>
          <a:ln>
            <a:noFill/>
          </a:ln>
        </p:spPr>
        <p:txBody>
          <a:bodyPr spcFirstLastPara="1" wrap="square" lIns="91425" tIns="91425" rIns="91425" bIns="91425" anchor="t" anchorCtr="0">
            <a:no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
        <p:nvSpPr>
          <p:cNvPr id="632" name="Google Shape;632;p87"/>
          <p:cNvSpPr txBox="1">
            <a:spLocks noGrp="1"/>
          </p:cNvSpPr>
          <p:nvPr>
            <p:ph type="body" idx="3"/>
          </p:nvPr>
        </p:nvSpPr>
        <p:spPr>
          <a:xfrm>
            <a:off x="4761500" y="3876675"/>
            <a:ext cx="1495500" cy="1057200"/>
          </a:xfrm>
          <a:prstGeom prst="rect">
            <a:avLst/>
          </a:prstGeom>
          <a:noFill/>
          <a:ln>
            <a:noFill/>
          </a:ln>
        </p:spPr>
        <p:txBody>
          <a:bodyPr spcFirstLastPara="1" wrap="square" lIns="91425" tIns="91425" rIns="91425" bIns="91425" anchor="t" anchorCtr="0">
            <a:no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
        <p:nvSpPr>
          <p:cNvPr id="633" name="Google Shape;633;p87"/>
          <p:cNvSpPr txBox="1">
            <a:spLocks noGrp="1"/>
          </p:cNvSpPr>
          <p:nvPr>
            <p:ph type="body" idx="4"/>
          </p:nvPr>
        </p:nvSpPr>
        <p:spPr>
          <a:xfrm>
            <a:off x="6851175" y="4053075"/>
            <a:ext cx="1495500" cy="1057200"/>
          </a:xfrm>
          <a:prstGeom prst="rect">
            <a:avLst/>
          </a:prstGeom>
          <a:noFill/>
          <a:ln>
            <a:noFill/>
          </a:ln>
        </p:spPr>
        <p:txBody>
          <a:bodyPr spcFirstLastPara="1" wrap="square" lIns="91425" tIns="91425" rIns="91425" bIns="91425" anchor="t" anchorCtr="0">
            <a:no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ection Break">
  <p:cSld name="CUSTOM_1_1">
    <p:bg>
      <p:bgPr>
        <a:solidFill>
          <a:schemeClr val="lt1"/>
        </a:solidFill>
        <a:effectLst/>
      </p:bgPr>
    </p:bg>
    <p:spTree>
      <p:nvGrpSpPr>
        <p:cNvPr id="1" name="Shape 634"/>
        <p:cNvGrpSpPr/>
        <p:nvPr/>
      </p:nvGrpSpPr>
      <p:grpSpPr>
        <a:xfrm>
          <a:off x="0" y="0"/>
          <a:ext cx="0" cy="0"/>
          <a:chOff x="0" y="0"/>
          <a:chExt cx="0" cy="0"/>
        </a:xfrm>
      </p:grpSpPr>
      <p:pic>
        <p:nvPicPr>
          <p:cNvPr id="635" name="Google Shape;635;p88"/>
          <p:cNvPicPr preferRelativeResize="0"/>
          <p:nvPr/>
        </p:nvPicPr>
        <p:blipFill rotWithShape="1">
          <a:blip r:embed="rId2">
            <a:alphaModFix/>
          </a:blip>
          <a:srcRect/>
          <a:stretch/>
        </p:blipFill>
        <p:spPr>
          <a:xfrm>
            <a:off x="0" y="0"/>
            <a:ext cx="9144000" cy="5143501"/>
          </a:xfrm>
          <a:prstGeom prst="rect">
            <a:avLst/>
          </a:prstGeom>
          <a:noFill/>
          <a:ln>
            <a:noFill/>
          </a:ln>
        </p:spPr>
      </p:pic>
      <p:pic>
        <p:nvPicPr>
          <p:cNvPr id="636" name="Google Shape;636;p88"/>
          <p:cNvPicPr preferRelativeResize="0"/>
          <p:nvPr/>
        </p:nvPicPr>
        <p:blipFill rotWithShape="1">
          <a:blip r:embed="rId3">
            <a:alphaModFix/>
          </a:blip>
          <a:srcRect/>
          <a:stretch/>
        </p:blipFill>
        <p:spPr>
          <a:xfrm>
            <a:off x="5349739" y="1614500"/>
            <a:ext cx="5146921" cy="5143499"/>
          </a:xfrm>
          <a:prstGeom prst="rect">
            <a:avLst/>
          </a:prstGeom>
          <a:noFill/>
          <a:ln>
            <a:noFill/>
          </a:ln>
        </p:spPr>
      </p:pic>
      <p:sp>
        <p:nvSpPr>
          <p:cNvPr id="637" name="Google Shape;637;p88"/>
          <p:cNvSpPr txBox="1">
            <a:spLocks noGrp="1"/>
          </p:cNvSpPr>
          <p:nvPr>
            <p:ph type="title"/>
          </p:nvPr>
        </p:nvSpPr>
        <p:spPr>
          <a:xfrm>
            <a:off x="311700" y="2252625"/>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rgbClr val="FFFFFF"/>
              </a:buClr>
              <a:buSzPts val="2800"/>
              <a:buNone/>
              <a:defRPr>
                <a:solidFill>
                  <a:srgbClr val="FFFFFF"/>
                </a:solidFill>
              </a:defRPr>
            </a:lvl1pPr>
            <a:lvl2pPr lvl="1" algn="l">
              <a:lnSpc>
                <a:spcPct val="100000"/>
              </a:lnSpc>
              <a:spcBef>
                <a:spcPts val="0"/>
              </a:spcBef>
              <a:spcAft>
                <a:spcPts val="0"/>
              </a:spcAft>
              <a:buSzPts val="2800"/>
              <a:buNone/>
              <a:defRPr>
                <a:latin typeface="Lato"/>
                <a:ea typeface="Lato"/>
                <a:cs typeface="Lato"/>
                <a:sym typeface="Lato"/>
              </a:defRPr>
            </a:lvl2pPr>
            <a:lvl3pPr lvl="2" algn="l">
              <a:lnSpc>
                <a:spcPct val="100000"/>
              </a:lnSpc>
              <a:spcBef>
                <a:spcPts val="0"/>
              </a:spcBef>
              <a:spcAft>
                <a:spcPts val="0"/>
              </a:spcAft>
              <a:buSzPts val="2800"/>
              <a:buNone/>
              <a:defRPr>
                <a:latin typeface="Lato"/>
                <a:ea typeface="Lato"/>
                <a:cs typeface="Lato"/>
                <a:sym typeface="Lato"/>
              </a:defRPr>
            </a:lvl3pPr>
            <a:lvl4pPr lvl="3" algn="l">
              <a:lnSpc>
                <a:spcPct val="100000"/>
              </a:lnSpc>
              <a:spcBef>
                <a:spcPts val="0"/>
              </a:spcBef>
              <a:spcAft>
                <a:spcPts val="0"/>
              </a:spcAft>
              <a:buSzPts val="2800"/>
              <a:buNone/>
              <a:defRPr>
                <a:latin typeface="Lato"/>
                <a:ea typeface="Lato"/>
                <a:cs typeface="Lato"/>
                <a:sym typeface="Lato"/>
              </a:defRPr>
            </a:lvl4pPr>
            <a:lvl5pPr lvl="4" algn="l">
              <a:lnSpc>
                <a:spcPct val="100000"/>
              </a:lnSpc>
              <a:spcBef>
                <a:spcPts val="0"/>
              </a:spcBef>
              <a:spcAft>
                <a:spcPts val="0"/>
              </a:spcAft>
              <a:buSzPts val="2800"/>
              <a:buNone/>
              <a:defRPr>
                <a:latin typeface="Lato"/>
                <a:ea typeface="Lato"/>
                <a:cs typeface="Lato"/>
                <a:sym typeface="Lato"/>
              </a:defRPr>
            </a:lvl5pPr>
            <a:lvl6pPr lvl="5" algn="l">
              <a:lnSpc>
                <a:spcPct val="100000"/>
              </a:lnSpc>
              <a:spcBef>
                <a:spcPts val="0"/>
              </a:spcBef>
              <a:spcAft>
                <a:spcPts val="0"/>
              </a:spcAft>
              <a:buSzPts val="2800"/>
              <a:buNone/>
              <a:defRPr>
                <a:latin typeface="Lato"/>
                <a:ea typeface="Lato"/>
                <a:cs typeface="Lato"/>
                <a:sym typeface="Lato"/>
              </a:defRPr>
            </a:lvl6pPr>
            <a:lvl7pPr lvl="6" algn="l">
              <a:lnSpc>
                <a:spcPct val="100000"/>
              </a:lnSpc>
              <a:spcBef>
                <a:spcPts val="0"/>
              </a:spcBef>
              <a:spcAft>
                <a:spcPts val="0"/>
              </a:spcAft>
              <a:buSzPts val="2800"/>
              <a:buNone/>
              <a:defRPr>
                <a:latin typeface="Lato"/>
                <a:ea typeface="Lato"/>
                <a:cs typeface="Lato"/>
                <a:sym typeface="Lato"/>
              </a:defRPr>
            </a:lvl7pPr>
            <a:lvl8pPr lvl="7" algn="l">
              <a:lnSpc>
                <a:spcPct val="100000"/>
              </a:lnSpc>
              <a:spcBef>
                <a:spcPts val="0"/>
              </a:spcBef>
              <a:spcAft>
                <a:spcPts val="0"/>
              </a:spcAft>
              <a:buSzPts val="2800"/>
              <a:buNone/>
              <a:defRPr>
                <a:latin typeface="Lato"/>
                <a:ea typeface="Lato"/>
                <a:cs typeface="Lato"/>
                <a:sym typeface="Lato"/>
              </a:defRPr>
            </a:lvl8pPr>
            <a:lvl9pPr lvl="8" algn="l">
              <a:lnSpc>
                <a:spcPct val="100000"/>
              </a:lnSpc>
              <a:spcBef>
                <a:spcPts val="0"/>
              </a:spcBef>
              <a:spcAft>
                <a:spcPts val="0"/>
              </a:spcAft>
              <a:buSzPts val="2800"/>
              <a:buNone/>
              <a:defRPr>
                <a:latin typeface="Lato"/>
                <a:ea typeface="Lato"/>
                <a:cs typeface="Lato"/>
                <a:sym typeface="Lato"/>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slide" preserve="1" userDrawn="1">
  <p:cSld name="1_Title slide">
    <p:spTree>
      <p:nvGrpSpPr>
        <p:cNvPr id="1" name="Shape 10"/>
        <p:cNvGrpSpPr/>
        <p:nvPr/>
      </p:nvGrpSpPr>
      <p:grpSpPr>
        <a:xfrm>
          <a:off x="0" y="0"/>
          <a:ext cx="0" cy="0"/>
          <a:chOff x="0" y="0"/>
          <a:chExt cx="0" cy="0"/>
        </a:xfrm>
      </p:grpSpPr>
      <p:pic>
        <p:nvPicPr>
          <p:cNvPr id="14" name="Google Shape;14;p57"/>
          <p:cNvPicPr preferRelativeResize="0"/>
          <p:nvPr/>
        </p:nvPicPr>
        <p:blipFill rotWithShape="1">
          <a:blip r:embed="rId2">
            <a:alphaModFix/>
          </a:blip>
          <a:srcRect r="16289" b="29077"/>
          <a:stretch/>
        </p:blipFill>
        <p:spPr>
          <a:xfrm>
            <a:off x="4838400" y="1495600"/>
            <a:ext cx="4305603" cy="3647898"/>
          </a:xfrm>
          <a:prstGeom prst="rect">
            <a:avLst/>
          </a:prstGeom>
          <a:noFill/>
          <a:ln>
            <a:noFill/>
          </a:ln>
        </p:spPr>
      </p:pic>
      <p:pic>
        <p:nvPicPr>
          <p:cNvPr id="15" name="Google Shape;15;p57"/>
          <p:cNvPicPr preferRelativeResize="0"/>
          <p:nvPr/>
        </p:nvPicPr>
        <p:blipFill rotWithShape="1">
          <a:blip r:embed="rId3">
            <a:alphaModFix/>
          </a:blip>
          <a:srcRect/>
          <a:stretch/>
        </p:blipFill>
        <p:spPr>
          <a:xfrm>
            <a:off x="453350" y="581350"/>
            <a:ext cx="2374100" cy="641000"/>
          </a:xfrm>
          <a:prstGeom prst="rect">
            <a:avLst/>
          </a:prstGeom>
          <a:noFill/>
          <a:ln>
            <a:noFill/>
          </a:ln>
        </p:spPr>
      </p:pic>
      <p:pic>
        <p:nvPicPr>
          <p:cNvPr id="16" name="Google Shape;16;p57"/>
          <p:cNvPicPr preferRelativeResize="0"/>
          <p:nvPr/>
        </p:nvPicPr>
        <p:blipFill rotWithShape="1">
          <a:blip r:embed="rId4">
            <a:alphaModFix/>
          </a:blip>
          <a:srcRect/>
          <a:stretch/>
        </p:blipFill>
        <p:spPr>
          <a:xfrm>
            <a:off x="457200" y="3083650"/>
            <a:ext cx="1586958" cy="150300"/>
          </a:xfrm>
          <a:prstGeom prst="rect">
            <a:avLst/>
          </a:prstGeom>
          <a:noFill/>
          <a:ln>
            <a:noFill/>
          </a:ln>
        </p:spPr>
      </p:pic>
      <p:sp>
        <p:nvSpPr>
          <p:cNvPr id="2" name="Title 1">
            <a:extLst>
              <a:ext uri="{FF2B5EF4-FFF2-40B4-BE49-F238E27FC236}">
                <a16:creationId xmlns:a16="http://schemas.microsoft.com/office/drawing/2014/main" id="{5295861C-4527-EBC3-998E-46527F252959}"/>
              </a:ext>
            </a:extLst>
          </p:cNvPr>
          <p:cNvSpPr>
            <a:spLocks noGrp="1"/>
          </p:cNvSpPr>
          <p:nvPr>
            <p:ph type="title"/>
          </p:nvPr>
        </p:nvSpPr>
        <p:spPr>
          <a:xfrm>
            <a:off x="365760" y="1482254"/>
            <a:ext cx="5292300" cy="1366186"/>
          </a:xfrm>
        </p:spPr>
        <p:txBody>
          <a:bodyPr/>
          <a:lstStyle>
            <a:lvl1pPr>
              <a:defRPr sz="2600">
                <a:solidFill>
                  <a:srgbClr val="093156"/>
                </a:solidFill>
              </a:defRPr>
            </a:lvl1pPr>
          </a:lstStyle>
          <a:p>
            <a:endParaRPr lang="en-US" dirty="0"/>
          </a:p>
        </p:txBody>
      </p:sp>
      <p:sp>
        <p:nvSpPr>
          <p:cNvPr id="4" name="Text Placeholder 3">
            <a:extLst>
              <a:ext uri="{FF2B5EF4-FFF2-40B4-BE49-F238E27FC236}">
                <a16:creationId xmlns:a16="http://schemas.microsoft.com/office/drawing/2014/main" id="{16C042C2-F8FB-1F69-4B50-305DF0A32EBE}"/>
              </a:ext>
            </a:extLst>
          </p:cNvPr>
          <p:cNvSpPr>
            <a:spLocks noGrp="1"/>
          </p:cNvSpPr>
          <p:nvPr>
            <p:ph type="body" sz="quarter" idx="10"/>
          </p:nvPr>
        </p:nvSpPr>
        <p:spPr>
          <a:xfrm>
            <a:off x="368733" y="3445651"/>
            <a:ext cx="4572635" cy="643200"/>
          </a:xfrm>
        </p:spPr>
        <p:txBody>
          <a:bodyPr/>
          <a:lstStyle>
            <a:lvl1pPr marL="0" indent="0">
              <a:lnSpc>
                <a:spcPct val="100000"/>
              </a:lnSpc>
              <a:buNone/>
              <a:defRPr sz="1400">
                <a:solidFill>
                  <a:srgbClr val="093156"/>
                </a:solidFill>
              </a:defRPr>
            </a:lvl1pPr>
          </a:lstStyle>
          <a:p>
            <a:pPr lvl="0"/>
            <a:endParaRPr lang="en-US" dirty="0"/>
          </a:p>
        </p:txBody>
      </p:sp>
    </p:spTree>
    <p:extLst>
      <p:ext uri="{BB962C8B-B14F-4D97-AF65-F5344CB8AC3E}">
        <p14:creationId xmlns:p14="http://schemas.microsoft.com/office/powerpoint/2010/main" val="413352233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body BP" preserve="1" userDrawn="1">
  <p:cSld name="1_Title and body BP">
    <p:spTree>
      <p:nvGrpSpPr>
        <p:cNvPr id="1" name="Shape 574"/>
        <p:cNvGrpSpPr/>
        <p:nvPr/>
      </p:nvGrpSpPr>
      <p:grpSpPr>
        <a:xfrm>
          <a:off x="0" y="0"/>
          <a:ext cx="0" cy="0"/>
          <a:chOff x="0" y="0"/>
          <a:chExt cx="0" cy="0"/>
        </a:xfrm>
      </p:grpSpPr>
      <p:pic>
        <p:nvPicPr>
          <p:cNvPr id="578" name="Google Shape;578;p78"/>
          <p:cNvPicPr preferRelativeResize="0"/>
          <p:nvPr/>
        </p:nvPicPr>
        <p:blipFill rotWithShape="1">
          <a:blip r:embed="rId2">
            <a:alphaModFix/>
          </a:blip>
          <a:srcRect r="29952"/>
          <a:stretch/>
        </p:blipFill>
        <p:spPr>
          <a:xfrm rot="-5400000">
            <a:off x="6744400" y="-943749"/>
            <a:ext cx="1353249" cy="3200249"/>
          </a:xfrm>
          <a:prstGeom prst="rect">
            <a:avLst/>
          </a:prstGeom>
          <a:noFill/>
          <a:ln>
            <a:noFill/>
          </a:ln>
        </p:spPr>
      </p:pic>
      <p:sp>
        <p:nvSpPr>
          <p:cNvPr id="2" name="Title 1">
            <a:extLst>
              <a:ext uri="{FF2B5EF4-FFF2-40B4-BE49-F238E27FC236}">
                <a16:creationId xmlns:a16="http://schemas.microsoft.com/office/drawing/2014/main" id="{AC344F36-9A88-E69A-2335-5BF70449C8B8}"/>
              </a:ext>
            </a:extLst>
          </p:cNvPr>
          <p:cNvSpPr>
            <a:spLocks noGrp="1"/>
          </p:cNvSpPr>
          <p:nvPr>
            <p:ph type="title"/>
          </p:nvPr>
        </p:nvSpPr>
        <p:spPr>
          <a:xfrm>
            <a:off x="365760" y="402336"/>
            <a:ext cx="8520600" cy="572700"/>
          </a:xfrm>
        </p:spPr>
        <p:txBody>
          <a:bodyPr/>
          <a:lstStyle>
            <a:lvl1pPr>
              <a:defRPr>
                <a:solidFill>
                  <a:srgbClr val="093156"/>
                </a:solidFill>
              </a:defRPr>
            </a:lvl1pPr>
          </a:lstStyle>
          <a:p>
            <a:endParaRPr lang="en-US" dirty="0"/>
          </a:p>
        </p:txBody>
      </p:sp>
      <p:pic>
        <p:nvPicPr>
          <p:cNvPr id="8" name="Google Shape;653;p2">
            <a:extLst>
              <a:ext uri="{FF2B5EF4-FFF2-40B4-BE49-F238E27FC236}">
                <a16:creationId xmlns:a16="http://schemas.microsoft.com/office/drawing/2014/main" id="{F613F1FE-CE67-D4F1-55C8-AA68879951C7}"/>
              </a:ext>
            </a:extLst>
          </p:cNvPr>
          <p:cNvPicPr preferRelativeResize="0"/>
          <p:nvPr userDrawn="1"/>
        </p:nvPicPr>
        <p:blipFill rotWithShape="1">
          <a:blip r:embed="rId3">
            <a:alphaModFix/>
          </a:blip>
          <a:srcRect/>
          <a:stretch/>
        </p:blipFill>
        <p:spPr>
          <a:xfrm>
            <a:off x="466350" y="1019500"/>
            <a:ext cx="1240325" cy="114975"/>
          </a:xfrm>
          <a:prstGeom prst="rect">
            <a:avLst/>
          </a:prstGeom>
          <a:noFill/>
          <a:ln>
            <a:noFill/>
          </a:ln>
        </p:spPr>
      </p:pic>
      <p:pic>
        <p:nvPicPr>
          <p:cNvPr id="9" name="Google Shape;651;p2" descr="Illustration of Nicholas Sufrinko">
            <a:extLst>
              <a:ext uri="{FF2B5EF4-FFF2-40B4-BE49-F238E27FC236}">
                <a16:creationId xmlns:a16="http://schemas.microsoft.com/office/drawing/2014/main" id="{02ECEB1B-BA4A-A121-CAA5-6D5F6D8627A6}"/>
              </a:ext>
            </a:extLst>
          </p:cNvPr>
          <p:cNvPicPr preferRelativeResize="0"/>
          <p:nvPr userDrawn="1"/>
        </p:nvPicPr>
        <p:blipFill rotWithShape="1">
          <a:blip r:embed="rId4">
            <a:alphaModFix/>
          </a:blip>
          <a:srcRect/>
          <a:stretch/>
        </p:blipFill>
        <p:spPr>
          <a:xfrm>
            <a:off x="1615789" y="1408452"/>
            <a:ext cx="1501409" cy="1575407"/>
          </a:xfrm>
          <a:prstGeom prst="rect">
            <a:avLst/>
          </a:prstGeom>
          <a:noFill/>
          <a:ln>
            <a:noFill/>
          </a:ln>
        </p:spPr>
      </p:pic>
      <p:pic>
        <p:nvPicPr>
          <p:cNvPr id="10" name="Google Shape;652;p2" title="Illustration of Allison Tomai Felsen">
            <a:extLst>
              <a:ext uri="{FF2B5EF4-FFF2-40B4-BE49-F238E27FC236}">
                <a16:creationId xmlns:a16="http://schemas.microsoft.com/office/drawing/2014/main" id="{A0003341-BF8B-32C9-4DC9-BD5BBC2533C0}"/>
              </a:ext>
            </a:extLst>
          </p:cNvPr>
          <p:cNvPicPr preferRelativeResize="0"/>
          <p:nvPr userDrawn="1"/>
        </p:nvPicPr>
        <p:blipFill rotWithShape="1">
          <a:blip r:embed="rId5">
            <a:alphaModFix/>
          </a:blip>
          <a:srcRect/>
          <a:stretch/>
        </p:blipFill>
        <p:spPr>
          <a:xfrm>
            <a:off x="5876352" y="1333761"/>
            <a:ext cx="1643775" cy="1724790"/>
          </a:xfrm>
          <a:prstGeom prst="rect">
            <a:avLst/>
          </a:prstGeom>
          <a:noFill/>
          <a:ln>
            <a:noFill/>
          </a:ln>
        </p:spPr>
      </p:pic>
      <p:sp>
        <p:nvSpPr>
          <p:cNvPr id="4" name="Text Placeholder 3">
            <a:extLst>
              <a:ext uri="{FF2B5EF4-FFF2-40B4-BE49-F238E27FC236}">
                <a16:creationId xmlns:a16="http://schemas.microsoft.com/office/drawing/2014/main" id="{6B0F219E-3D86-9BA2-FA7B-1A91C3670E5F}"/>
              </a:ext>
            </a:extLst>
          </p:cNvPr>
          <p:cNvSpPr>
            <a:spLocks noGrp="1"/>
          </p:cNvSpPr>
          <p:nvPr>
            <p:ph type="body" sz="quarter" idx="10"/>
          </p:nvPr>
        </p:nvSpPr>
        <p:spPr>
          <a:xfrm>
            <a:off x="372585" y="3075680"/>
            <a:ext cx="3994758" cy="1849793"/>
          </a:xfrm>
        </p:spPr>
        <p:txBody>
          <a:bodyPr anchor="t"/>
          <a:lstStyle>
            <a:lvl1pPr marL="0" indent="0" algn="ctr">
              <a:lnSpc>
                <a:spcPct val="100000"/>
              </a:lnSpc>
              <a:buNone/>
              <a:defRPr>
                <a:solidFill>
                  <a:srgbClr val="093156"/>
                </a:solidFill>
              </a:defRPr>
            </a:lvl1pPr>
            <a:lvl2pPr marL="596900" indent="0">
              <a:buNone/>
              <a:defRPr/>
            </a:lvl2pPr>
          </a:lstStyle>
          <a:p>
            <a:pPr lvl="0"/>
            <a:r>
              <a:rPr lang="en-US" dirty="0"/>
              <a:t>Click to edit Master text styles</a:t>
            </a:r>
          </a:p>
        </p:txBody>
      </p:sp>
      <p:sp>
        <p:nvSpPr>
          <p:cNvPr id="15" name="Text Placeholder 3">
            <a:extLst>
              <a:ext uri="{FF2B5EF4-FFF2-40B4-BE49-F238E27FC236}">
                <a16:creationId xmlns:a16="http://schemas.microsoft.com/office/drawing/2014/main" id="{C0EAD112-D37E-3B90-B0DD-81E33893EF8A}"/>
              </a:ext>
            </a:extLst>
          </p:cNvPr>
          <p:cNvSpPr>
            <a:spLocks noGrp="1"/>
          </p:cNvSpPr>
          <p:nvPr>
            <p:ph type="body" sz="quarter" idx="11"/>
          </p:nvPr>
        </p:nvSpPr>
        <p:spPr>
          <a:xfrm>
            <a:off x="4703430" y="3070392"/>
            <a:ext cx="3994758" cy="1849793"/>
          </a:xfrm>
        </p:spPr>
        <p:txBody>
          <a:bodyPr anchor="t"/>
          <a:lstStyle>
            <a:lvl1pPr marL="0" indent="0" algn="ctr">
              <a:lnSpc>
                <a:spcPct val="100000"/>
              </a:lnSpc>
              <a:buNone/>
              <a:defRPr>
                <a:solidFill>
                  <a:srgbClr val="093156"/>
                </a:solidFill>
              </a:defRPr>
            </a:lvl1pPr>
            <a:lvl2pPr marL="596900" indent="0">
              <a:buNone/>
              <a:defRPr/>
            </a:lvl2pPr>
          </a:lstStyle>
          <a:p>
            <a:pPr lvl="0"/>
            <a:r>
              <a:rPr lang="en-US" dirty="0"/>
              <a:t>Click to edit Master text styles</a:t>
            </a:r>
          </a:p>
        </p:txBody>
      </p:sp>
    </p:spTree>
    <p:extLst>
      <p:ext uri="{BB962C8B-B14F-4D97-AF65-F5344CB8AC3E}">
        <p14:creationId xmlns:p14="http://schemas.microsoft.com/office/powerpoint/2010/main" val="83807071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only YR Line" preserve="1" userDrawn="1">
  <p:cSld name="1_Title only YR Line">
    <p:spTree>
      <p:nvGrpSpPr>
        <p:cNvPr id="1" name="Shape 125"/>
        <p:cNvGrpSpPr/>
        <p:nvPr/>
      </p:nvGrpSpPr>
      <p:grpSpPr>
        <a:xfrm>
          <a:off x="0" y="0"/>
          <a:ext cx="0" cy="0"/>
          <a:chOff x="0" y="0"/>
          <a:chExt cx="0" cy="0"/>
        </a:xfrm>
      </p:grpSpPr>
      <p:pic>
        <p:nvPicPr>
          <p:cNvPr id="128" name="Google Shape;128;p60"/>
          <p:cNvPicPr preferRelativeResize="0"/>
          <p:nvPr/>
        </p:nvPicPr>
        <p:blipFill rotWithShape="1">
          <a:blip r:embed="rId2">
            <a:alphaModFix/>
          </a:blip>
          <a:srcRect/>
          <a:stretch/>
        </p:blipFill>
        <p:spPr>
          <a:xfrm>
            <a:off x="457200" y="1008649"/>
            <a:ext cx="1264400" cy="130100"/>
          </a:xfrm>
          <a:prstGeom prst="rect">
            <a:avLst/>
          </a:prstGeom>
          <a:noFill/>
          <a:ln>
            <a:noFill/>
          </a:ln>
        </p:spPr>
      </p:pic>
      <p:sp>
        <p:nvSpPr>
          <p:cNvPr id="2" name="Title 1">
            <a:extLst>
              <a:ext uri="{FF2B5EF4-FFF2-40B4-BE49-F238E27FC236}">
                <a16:creationId xmlns:a16="http://schemas.microsoft.com/office/drawing/2014/main" id="{311775E2-B247-9F1A-D94E-7A928495D092}"/>
              </a:ext>
            </a:extLst>
          </p:cNvPr>
          <p:cNvSpPr>
            <a:spLocks noGrp="1"/>
          </p:cNvSpPr>
          <p:nvPr>
            <p:ph type="title"/>
          </p:nvPr>
        </p:nvSpPr>
        <p:spPr>
          <a:xfrm>
            <a:off x="365760" y="402336"/>
            <a:ext cx="8520600" cy="572700"/>
          </a:xfrm>
        </p:spPr>
        <p:txBody>
          <a:bodyPr/>
          <a:lstStyle>
            <a:lvl1pPr>
              <a:defRPr>
                <a:solidFill>
                  <a:srgbClr val="093156"/>
                </a:solidFill>
              </a:defRPr>
            </a:lvl1pPr>
          </a:lstStyle>
          <a:p>
            <a:endParaRPr lang="en-US" dirty="0"/>
          </a:p>
        </p:txBody>
      </p:sp>
      <p:sp>
        <p:nvSpPr>
          <p:cNvPr id="4" name="Picture Placeholder 3">
            <a:extLst>
              <a:ext uri="{FF2B5EF4-FFF2-40B4-BE49-F238E27FC236}">
                <a16:creationId xmlns:a16="http://schemas.microsoft.com/office/drawing/2014/main" id="{EB0469C8-D412-D0CC-3E66-96FFBFE47B2D}"/>
              </a:ext>
            </a:extLst>
          </p:cNvPr>
          <p:cNvSpPr>
            <a:spLocks noGrp="1"/>
          </p:cNvSpPr>
          <p:nvPr>
            <p:ph type="pic" sz="quarter" idx="10"/>
          </p:nvPr>
        </p:nvSpPr>
        <p:spPr>
          <a:xfrm>
            <a:off x="457200" y="1389899"/>
            <a:ext cx="8101576" cy="3278601"/>
          </a:xfrm>
        </p:spPr>
        <p:txBody>
          <a:bodyPr/>
          <a:lstStyle/>
          <a:p>
            <a:endParaRPr lang="en-US"/>
          </a:p>
        </p:txBody>
      </p:sp>
    </p:spTree>
    <p:extLst>
      <p:ext uri="{BB962C8B-B14F-4D97-AF65-F5344CB8AC3E}">
        <p14:creationId xmlns:p14="http://schemas.microsoft.com/office/powerpoint/2010/main" val="3187187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RP">
  <p:cSld name="TITLE_AND_BODY_1_1_1_2">
    <p:spTree>
      <p:nvGrpSpPr>
        <p:cNvPr id="1" name="Shape 469"/>
        <p:cNvGrpSpPr/>
        <p:nvPr/>
      </p:nvGrpSpPr>
      <p:grpSpPr>
        <a:xfrm>
          <a:off x="0" y="0"/>
          <a:ext cx="0" cy="0"/>
          <a:chOff x="0" y="0"/>
          <a:chExt cx="0" cy="0"/>
        </a:xfrm>
      </p:grpSpPr>
      <p:sp>
        <p:nvSpPr>
          <p:cNvPr id="470" name="Google Shape;470;p63"/>
          <p:cNvSpPr txBox="1">
            <a:spLocks noGrp="1"/>
          </p:cNvSpPr>
          <p:nvPr>
            <p:ph type="title"/>
          </p:nvPr>
        </p:nvSpPr>
        <p:spPr>
          <a:xfrm>
            <a:off x="356616" y="1208975"/>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471" name="Google Shape;471;p63"/>
          <p:cNvSpPr txBox="1">
            <a:spLocks noGrp="1"/>
          </p:cNvSpPr>
          <p:nvPr>
            <p:ph type="body" idx="1"/>
          </p:nvPr>
        </p:nvSpPr>
        <p:spPr>
          <a:xfrm>
            <a:off x="604925" y="1909950"/>
            <a:ext cx="8151300" cy="2382600"/>
          </a:xfrm>
          <a:prstGeom prst="rect">
            <a:avLst/>
          </a:prstGeom>
          <a:noFill/>
          <a:ln>
            <a:noFill/>
          </a:ln>
        </p:spPr>
        <p:txBody>
          <a:bodyPr spcFirstLastPara="1" wrap="square" lIns="91425" tIns="91425" rIns="91425" bIns="91425" anchor="t" anchorCtr="0">
            <a:no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
        <p:nvSpPr>
          <p:cNvPr id="472" name="Google Shape;472;p63"/>
          <p:cNvSpPr txBox="1">
            <a:spLocks noGrp="1"/>
          </p:cNvSpPr>
          <p:nvPr>
            <p:ph type="sldNum" idx="12"/>
          </p:nvPr>
        </p:nvSpPr>
        <p:spPr>
          <a:xfrm>
            <a:off x="8686253" y="4568875"/>
            <a:ext cx="360000" cy="4011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473" name="Google Shape;473;p63"/>
          <p:cNvPicPr preferRelativeResize="0"/>
          <p:nvPr/>
        </p:nvPicPr>
        <p:blipFill rotWithShape="1">
          <a:blip r:embed="rId2">
            <a:alphaModFix/>
          </a:blip>
          <a:srcRect b="29001"/>
          <a:stretch/>
        </p:blipFill>
        <p:spPr>
          <a:xfrm>
            <a:off x="6064600" y="4005025"/>
            <a:ext cx="2836151" cy="1138475"/>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body BP Line" preserve="1" userDrawn="1">
  <p:cSld name="1_Title and body BP Line">
    <p:spTree>
      <p:nvGrpSpPr>
        <p:cNvPr id="1" name="Shape 22"/>
        <p:cNvGrpSpPr/>
        <p:nvPr/>
      </p:nvGrpSpPr>
      <p:grpSpPr>
        <a:xfrm>
          <a:off x="0" y="0"/>
          <a:ext cx="0" cy="0"/>
          <a:chOff x="0" y="0"/>
          <a:chExt cx="0" cy="0"/>
        </a:xfrm>
      </p:grpSpPr>
      <p:pic>
        <p:nvPicPr>
          <p:cNvPr id="26" name="Google Shape;26;p59"/>
          <p:cNvPicPr preferRelativeResize="0"/>
          <p:nvPr/>
        </p:nvPicPr>
        <p:blipFill rotWithShape="1">
          <a:blip r:embed="rId2">
            <a:alphaModFix/>
          </a:blip>
          <a:srcRect r="29952"/>
          <a:stretch/>
        </p:blipFill>
        <p:spPr>
          <a:xfrm rot="-5400000">
            <a:off x="6744400" y="-943749"/>
            <a:ext cx="1353249" cy="3200249"/>
          </a:xfrm>
          <a:prstGeom prst="rect">
            <a:avLst/>
          </a:prstGeom>
          <a:noFill/>
          <a:ln>
            <a:noFill/>
          </a:ln>
        </p:spPr>
      </p:pic>
      <p:pic>
        <p:nvPicPr>
          <p:cNvPr id="27" name="Google Shape;27;p59"/>
          <p:cNvPicPr preferRelativeResize="0"/>
          <p:nvPr/>
        </p:nvPicPr>
        <p:blipFill rotWithShape="1">
          <a:blip r:embed="rId3">
            <a:alphaModFix/>
          </a:blip>
          <a:srcRect/>
          <a:stretch/>
        </p:blipFill>
        <p:spPr>
          <a:xfrm>
            <a:off x="455725" y="1678925"/>
            <a:ext cx="1346475" cy="124825"/>
          </a:xfrm>
          <a:prstGeom prst="rect">
            <a:avLst/>
          </a:prstGeom>
          <a:noFill/>
          <a:ln>
            <a:noFill/>
          </a:ln>
        </p:spPr>
      </p:pic>
      <p:sp>
        <p:nvSpPr>
          <p:cNvPr id="2" name="Title 1">
            <a:extLst>
              <a:ext uri="{FF2B5EF4-FFF2-40B4-BE49-F238E27FC236}">
                <a16:creationId xmlns:a16="http://schemas.microsoft.com/office/drawing/2014/main" id="{016E2806-D9C1-3DA4-C567-142F5ABEFCA3}"/>
              </a:ext>
            </a:extLst>
          </p:cNvPr>
          <p:cNvSpPr>
            <a:spLocks noGrp="1"/>
          </p:cNvSpPr>
          <p:nvPr>
            <p:ph type="title"/>
          </p:nvPr>
        </p:nvSpPr>
        <p:spPr>
          <a:xfrm>
            <a:off x="364125" y="1069848"/>
            <a:ext cx="8520600" cy="572700"/>
          </a:xfrm>
        </p:spPr>
        <p:txBody>
          <a:bodyPr/>
          <a:lstStyle>
            <a:lvl1pPr>
              <a:defRPr>
                <a:solidFill>
                  <a:srgbClr val="093156"/>
                </a:solidFill>
              </a:defRPr>
            </a:lvl1pPr>
          </a:lstStyle>
          <a:p>
            <a:endParaRPr lang="en-US" dirty="0"/>
          </a:p>
        </p:txBody>
      </p:sp>
      <p:sp>
        <p:nvSpPr>
          <p:cNvPr id="4" name="Text Placeholder 3">
            <a:extLst>
              <a:ext uri="{FF2B5EF4-FFF2-40B4-BE49-F238E27FC236}">
                <a16:creationId xmlns:a16="http://schemas.microsoft.com/office/drawing/2014/main" id="{32AE0641-68EF-EE99-C9B4-9A04AAEFD95B}"/>
              </a:ext>
            </a:extLst>
          </p:cNvPr>
          <p:cNvSpPr>
            <a:spLocks noGrp="1"/>
          </p:cNvSpPr>
          <p:nvPr>
            <p:ph type="body" sz="quarter" idx="10"/>
          </p:nvPr>
        </p:nvSpPr>
        <p:spPr>
          <a:xfrm>
            <a:off x="363538" y="2038350"/>
            <a:ext cx="2494612" cy="2754630"/>
          </a:xfrm>
        </p:spPr>
        <p:txBody>
          <a:bodyPr/>
          <a:lstStyle>
            <a:lvl1pPr marL="0" indent="0">
              <a:lnSpc>
                <a:spcPct val="100000"/>
              </a:lnSpc>
              <a:buNone/>
              <a:defRPr sz="1350">
                <a:solidFill>
                  <a:srgbClr val="093156"/>
                </a:solidFill>
              </a:defRPr>
            </a:lvl1pPr>
          </a:lstStyle>
          <a:p>
            <a:pPr lvl="0"/>
            <a:r>
              <a:rPr lang="en-US" dirty="0"/>
              <a:t>Click to edit Master text styles</a:t>
            </a:r>
          </a:p>
        </p:txBody>
      </p:sp>
      <p:sp>
        <p:nvSpPr>
          <p:cNvPr id="13" name="Text Placeholder 3">
            <a:extLst>
              <a:ext uri="{FF2B5EF4-FFF2-40B4-BE49-F238E27FC236}">
                <a16:creationId xmlns:a16="http://schemas.microsoft.com/office/drawing/2014/main" id="{2B9305E8-9353-70CA-C7C7-CE931F11335F}"/>
              </a:ext>
            </a:extLst>
          </p:cNvPr>
          <p:cNvSpPr>
            <a:spLocks noGrp="1"/>
          </p:cNvSpPr>
          <p:nvPr>
            <p:ph type="body" sz="quarter" idx="11"/>
          </p:nvPr>
        </p:nvSpPr>
        <p:spPr>
          <a:xfrm>
            <a:off x="2922074" y="2040630"/>
            <a:ext cx="2963700" cy="2744730"/>
          </a:xfrm>
        </p:spPr>
        <p:txBody>
          <a:bodyPr/>
          <a:lstStyle>
            <a:lvl1pPr marL="0" indent="0">
              <a:lnSpc>
                <a:spcPct val="100000"/>
              </a:lnSpc>
              <a:buNone/>
              <a:defRPr sz="1350">
                <a:solidFill>
                  <a:srgbClr val="093156"/>
                </a:solidFill>
              </a:defRPr>
            </a:lvl1pPr>
          </a:lstStyle>
          <a:p>
            <a:pPr lvl="0"/>
            <a:r>
              <a:rPr lang="en-US" dirty="0"/>
              <a:t>Click to edit Master text styles</a:t>
            </a:r>
          </a:p>
        </p:txBody>
      </p:sp>
      <p:sp>
        <p:nvSpPr>
          <p:cNvPr id="15" name="Text Placeholder 3">
            <a:extLst>
              <a:ext uri="{FF2B5EF4-FFF2-40B4-BE49-F238E27FC236}">
                <a16:creationId xmlns:a16="http://schemas.microsoft.com/office/drawing/2014/main" id="{CC6619EE-C9B8-A767-9A0B-38B7466700ED}"/>
              </a:ext>
            </a:extLst>
          </p:cNvPr>
          <p:cNvSpPr>
            <a:spLocks noGrp="1"/>
          </p:cNvSpPr>
          <p:nvPr>
            <p:ph type="body" sz="quarter" idx="12"/>
          </p:nvPr>
        </p:nvSpPr>
        <p:spPr>
          <a:xfrm>
            <a:off x="5858428" y="2038350"/>
            <a:ext cx="2492400" cy="2754630"/>
          </a:xfrm>
        </p:spPr>
        <p:txBody>
          <a:bodyPr/>
          <a:lstStyle>
            <a:lvl1pPr marL="0" indent="0">
              <a:lnSpc>
                <a:spcPct val="100000"/>
              </a:lnSpc>
              <a:buNone/>
              <a:defRPr sz="1350">
                <a:solidFill>
                  <a:srgbClr val="093156"/>
                </a:solidFill>
              </a:defRPr>
            </a:lvl1pPr>
          </a:lstStyle>
          <a:p>
            <a:pPr lvl="0"/>
            <a:r>
              <a:rPr lang="en-US" dirty="0"/>
              <a:t>Click to edit Master text styles</a:t>
            </a:r>
          </a:p>
        </p:txBody>
      </p:sp>
      <p:pic>
        <p:nvPicPr>
          <p:cNvPr id="16" name="Google Shape;669;p3" descr="Illustration of Big Foot smelling a bouquet of various purple flowers">
            <a:extLst>
              <a:ext uri="{FF2B5EF4-FFF2-40B4-BE49-F238E27FC236}">
                <a16:creationId xmlns:a16="http://schemas.microsoft.com/office/drawing/2014/main" id="{5795BF7A-BF3A-E70D-61EA-BAA80C892BE1}"/>
              </a:ext>
            </a:extLst>
          </p:cNvPr>
          <p:cNvPicPr preferRelativeResize="0"/>
          <p:nvPr userDrawn="1"/>
        </p:nvPicPr>
        <p:blipFill>
          <a:blip r:embed="rId4">
            <a:alphaModFix/>
          </a:blip>
          <a:stretch>
            <a:fillRect/>
          </a:stretch>
        </p:blipFill>
        <p:spPr>
          <a:xfrm>
            <a:off x="7048326" y="2167775"/>
            <a:ext cx="2268625" cy="4632201"/>
          </a:xfrm>
          <a:prstGeom prst="rect">
            <a:avLst/>
          </a:prstGeom>
          <a:noFill/>
          <a:ln>
            <a:noFill/>
          </a:ln>
        </p:spPr>
      </p:pic>
    </p:spTree>
    <p:extLst>
      <p:ext uri="{BB962C8B-B14F-4D97-AF65-F5344CB8AC3E}">
        <p14:creationId xmlns:p14="http://schemas.microsoft.com/office/powerpoint/2010/main" val="337288957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Only 1 1" preserve="1" userDrawn="1">
  <p:cSld name="1_Title Only 1 1">
    <p:spTree>
      <p:nvGrpSpPr>
        <p:cNvPr id="1" name="Shape 422"/>
        <p:cNvGrpSpPr/>
        <p:nvPr/>
      </p:nvGrpSpPr>
      <p:grpSpPr>
        <a:xfrm>
          <a:off x="0" y="0"/>
          <a:ext cx="0" cy="0"/>
          <a:chOff x="0" y="0"/>
          <a:chExt cx="0" cy="0"/>
        </a:xfrm>
      </p:grpSpPr>
      <p:grpSp>
        <p:nvGrpSpPr>
          <p:cNvPr id="425" name="Google Shape;425;g134a708b9a2_0_468"/>
          <p:cNvGrpSpPr/>
          <p:nvPr/>
        </p:nvGrpSpPr>
        <p:grpSpPr>
          <a:xfrm>
            <a:off x="-1464124" y="285348"/>
            <a:ext cx="3120188" cy="4693584"/>
            <a:chOff x="7256414" y="1350800"/>
            <a:chExt cx="2327978" cy="3502413"/>
          </a:xfrm>
        </p:grpSpPr>
        <p:sp>
          <p:nvSpPr>
            <p:cNvPr id="426" name="Google Shape;426;g134a708b9a2_0_468"/>
            <p:cNvSpPr/>
            <p:nvPr/>
          </p:nvSpPr>
          <p:spPr>
            <a:xfrm>
              <a:off x="8527838" y="3179912"/>
              <a:ext cx="1056554" cy="1406601"/>
            </a:xfrm>
            <a:custGeom>
              <a:avLst/>
              <a:gdLst/>
              <a:ahLst/>
              <a:cxnLst/>
              <a:rect l="l" t="t" r="r" b="b"/>
              <a:pathLst>
                <a:path w="7745" h="10311" extrusionOk="0">
                  <a:moveTo>
                    <a:pt x="3876" y="0"/>
                  </a:moveTo>
                  <a:cubicBezTo>
                    <a:pt x="3770" y="0"/>
                    <a:pt x="3663" y="8"/>
                    <a:pt x="3556" y="23"/>
                  </a:cubicBezTo>
                  <a:cubicBezTo>
                    <a:pt x="2901" y="123"/>
                    <a:pt x="2323" y="500"/>
                    <a:pt x="1889" y="1001"/>
                  </a:cubicBezTo>
                  <a:cubicBezTo>
                    <a:pt x="1556" y="1334"/>
                    <a:pt x="1267" y="1734"/>
                    <a:pt x="1045" y="2156"/>
                  </a:cubicBezTo>
                  <a:cubicBezTo>
                    <a:pt x="223" y="3689"/>
                    <a:pt x="1" y="5877"/>
                    <a:pt x="479" y="7533"/>
                  </a:cubicBezTo>
                  <a:cubicBezTo>
                    <a:pt x="712" y="8333"/>
                    <a:pt x="1178" y="8965"/>
                    <a:pt x="1823" y="9488"/>
                  </a:cubicBezTo>
                  <a:cubicBezTo>
                    <a:pt x="2334" y="9921"/>
                    <a:pt x="3189" y="10298"/>
                    <a:pt x="3867" y="10310"/>
                  </a:cubicBezTo>
                  <a:cubicBezTo>
                    <a:pt x="3881" y="10310"/>
                    <a:pt x="3895" y="10310"/>
                    <a:pt x="3908" y="10310"/>
                  </a:cubicBezTo>
                  <a:cubicBezTo>
                    <a:pt x="4791" y="10310"/>
                    <a:pt x="5552" y="9976"/>
                    <a:pt x="6044" y="9243"/>
                  </a:cubicBezTo>
                  <a:cubicBezTo>
                    <a:pt x="6100" y="9210"/>
                    <a:pt x="6155" y="9165"/>
                    <a:pt x="6200" y="9121"/>
                  </a:cubicBezTo>
                  <a:cubicBezTo>
                    <a:pt x="6955" y="8432"/>
                    <a:pt x="7366" y="7432"/>
                    <a:pt x="7522" y="6422"/>
                  </a:cubicBezTo>
                  <a:cubicBezTo>
                    <a:pt x="7744" y="5011"/>
                    <a:pt x="7510" y="3534"/>
                    <a:pt x="6866" y="2256"/>
                  </a:cubicBezTo>
                  <a:cubicBezTo>
                    <a:pt x="6282" y="1076"/>
                    <a:pt x="5157" y="0"/>
                    <a:pt x="3876" y="0"/>
                  </a:cubicBezTo>
                  <a:close/>
                </a:path>
              </a:pathLst>
            </a:custGeom>
            <a:solidFill>
              <a:srgbClr val="2A567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9957"/>
                <a:buFont typeface="Arial"/>
                <a:buNone/>
              </a:pPr>
              <a:endParaRPr sz="9957" b="0" i="0" u="none" strike="noStrike" cap="none">
                <a:solidFill>
                  <a:srgbClr val="000000"/>
                </a:solidFill>
                <a:latin typeface="Arial"/>
                <a:ea typeface="Arial"/>
                <a:cs typeface="Arial"/>
                <a:sym typeface="Arial"/>
              </a:endParaRPr>
            </a:p>
          </p:txBody>
        </p:sp>
        <p:sp>
          <p:nvSpPr>
            <p:cNvPr id="427" name="Google Shape;427;g134a708b9a2_0_468"/>
            <p:cNvSpPr/>
            <p:nvPr/>
          </p:nvSpPr>
          <p:spPr>
            <a:xfrm>
              <a:off x="9047731" y="3516458"/>
              <a:ext cx="36560" cy="1336755"/>
            </a:xfrm>
            <a:custGeom>
              <a:avLst/>
              <a:gdLst/>
              <a:ahLst/>
              <a:cxnLst/>
              <a:rect l="l" t="t" r="r" b="b"/>
              <a:pathLst>
                <a:path w="268" h="9799" extrusionOk="0">
                  <a:moveTo>
                    <a:pt x="134" y="0"/>
                  </a:moveTo>
                  <a:cubicBezTo>
                    <a:pt x="67" y="0"/>
                    <a:pt x="1" y="55"/>
                    <a:pt x="1" y="133"/>
                  </a:cubicBezTo>
                  <a:lnTo>
                    <a:pt x="1" y="9665"/>
                  </a:lnTo>
                  <a:cubicBezTo>
                    <a:pt x="1" y="9731"/>
                    <a:pt x="67" y="9798"/>
                    <a:pt x="134" y="9798"/>
                  </a:cubicBezTo>
                  <a:cubicBezTo>
                    <a:pt x="211" y="9798"/>
                    <a:pt x="267" y="9731"/>
                    <a:pt x="267" y="9665"/>
                  </a:cubicBezTo>
                  <a:lnTo>
                    <a:pt x="267" y="133"/>
                  </a:lnTo>
                  <a:cubicBezTo>
                    <a:pt x="267" y="55"/>
                    <a:pt x="211" y="0"/>
                    <a:pt x="134" y="0"/>
                  </a:cubicBezTo>
                  <a:close/>
                </a:path>
              </a:pathLst>
            </a:custGeom>
            <a:solidFill>
              <a:srgbClr val="CA82B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9957"/>
                <a:buFont typeface="Arial"/>
                <a:buNone/>
              </a:pPr>
              <a:endParaRPr sz="9957" b="0" i="0" u="none" strike="noStrike" cap="none">
                <a:solidFill>
                  <a:srgbClr val="000000"/>
                </a:solidFill>
                <a:latin typeface="Arial"/>
                <a:ea typeface="Arial"/>
                <a:cs typeface="Arial"/>
                <a:sym typeface="Arial"/>
              </a:endParaRPr>
            </a:p>
          </p:txBody>
        </p:sp>
        <p:sp>
          <p:nvSpPr>
            <p:cNvPr id="428" name="Google Shape;428;g134a708b9a2_0_468"/>
            <p:cNvSpPr/>
            <p:nvPr/>
          </p:nvSpPr>
          <p:spPr>
            <a:xfrm>
              <a:off x="9059872" y="3514276"/>
              <a:ext cx="316761" cy="406797"/>
            </a:xfrm>
            <a:custGeom>
              <a:avLst/>
              <a:gdLst/>
              <a:ahLst/>
              <a:cxnLst/>
              <a:rect l="l" t="t" r="r" b="b"/>
              <a:pathLst>
                <a:path w="2322" h="2982" extrusionOk="0">
                  <a:moveTo>
                    <a:pt x="2167" y="0"/>
                  </a:moveTo>
                  <a:cubicBezTo>
                    <a:pt x="2125" y="0"/>
                    <a:pt x="2082" y="20"/>
                    <a:pt x="2055" y="61"/>
                  </a:cubicBezTo>
                  <a:cubicBezTo>
                    <a:pt x="1433" y="982"/>
                    <a:pt x="756" y="1893"/>
                    <a:pt x="45" y="2760"/>
                  </a:cubicBezTo>
                  <a:cubicBezTo>
                    <a:pt x="0" y="2816"/>
                    <a:pt x="11" y="2904"/>
                    <a:pt x="67" y="2949"/>
                  </a:cubicBezTo>
                  <a:cubicBezTo>
                    <a:pt x="89" y="2971"/>
                    <a:pt x="122" y="2982"/>
                    <a:pt x="144" y="2982"/>
                  </a:cubicBezTo>
                  <a:cubicBezTo>
                    <a:pt x="189" y="2982"/>
                    <a:pt x="223" y="2959"/>
                    <a:pt x="255" y="2937"/>
                  </a:cubicBezTo>
                  <a:cubicBezTo>
                    <a:pt x="966" y="2060"/>
                    <a:pt x="1645" y="1138"/>
                    <a:pt x="2277" y="216"/>
                  </a:cubicBezTo>
                  <a:cubicBezTo>
                    <a:pt x="2322" y="149"/>
                    <a:pt x="2311" y="71"/>
                    <a:pt x="2244" y="27"/>
                  </a:cubicBezTo>
                  <a:cubicBezTo>
                    <a:pt x="2222" y="9"/>
                    <a:pt x="2195" y="0"/>
                    <a:pt x="2167" y="0"/>
                  </a:cubicBezTo>
                  <a:close/>
                </a:path>
              </a:pathLst>
            </a:custGeom>
            <a:solidFill>
              <a:srgbClr val="CA82B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9957"/>
                <a:buFont typeface="Arial"/>
                <a:buNone/>
              </a:pPr>
              <a:endParaRPr sz="9957" b="0" i="0" u="none" strike="noStrike" cap="none">
                <a:solidFill>
                  <a:srgbClr val="000000"/>
                </a:solidFill>
                <a:latin typeface="Arial"/>
                <a:ea typeface="Arial"/>
                <a:cs typeface="Arial"/>
                <a:sym typeface="Arial"/>
              </a:endParaRPr>
            </a:p>
          </p:txBody>
        </p:sp>
        <p:sp>
          <p:nvSpPr>
            <p:cNvPr id="429" name="Google Shape;429;g134a708b9a2_0_468"/>
            <p:cNvSpPr/>
            <p:nvPr/>
          </p:nvSpPr>
          <p:spPr>
            <a:xfrm>
              <a:off x="9314430" y="3826540"/>
              <a:ext cx="174342" cy="185528"/>
            </a:xfrm>
            <a:custGeom>
              <a:avLst/>
              <a:gdLst/>
              <a:ahLst/>
              <a:cxnLst/>
              <a:rect l="l" t="t" r="r" b="b"/>
              <a:pathLst>
                <a:path w="1278" h="1360" extrusionOk="0">
                  <a:moveTo>
                    <a:pt x="1123" y="1"/>
                  </a:moveTo>
                  <a:cubicBezTo>
                    <a:pt x="1085" y="1"/>
                    <a:pt x="1047" y="18"/>
                    <a:pt x="1023" y="48"/>
                  </a:cubicBezTo>
                  <a:cubicBezTo>
                    <a:pt x="722" y="426"/>
                    <a:pt x="389" y="793"/>
                    <a:pt x="56" y="1137"/>
                  </a:cubicBezTo>
                  <a:cubicBezTo>
                    <a:pt x="1" y="1181"/>
                    <a:pt x="1" y="1270"/>
                    <a:pt x="56" y="1326"/>
                  </a:cubicBezTo>
                  <a:cubicBezTo>
                    <a:pt x="78" y="1349"/>
                    <a:pt x="112" y="1359"/>
                    <a:pt x="145" y="1359"/>
                  </a:cubicBezTo>
                  <a:cubicBezTo>
                    <a:pt x="178" y="1359"/>
                    <a:pt x="211" y="1349"/>
                    <a:pt x="245" y="1326"/>
                  </a:cubicBezTo>
                  <a:cubicBezTo>
                    <a:pt x="589" y="971"/>
                    <a:pt x="922" y="604"/>
                    <a:pt x="1233" y="226"/>
                  </a:cubicBezTo>
                  <a:cubicBezTo>
                    <a:pt x="1278" y="159"/>
                    <a:pt x="1267" y="82"/>
                    <a:pt x="1211" y="38"/>
                  </a:cubicBezTo>
                  <a:cubicBezTo>
                    <a:pt x="1186" y="13"/>
                    <a:pt x="1155" y="1"/>
                    <a:pt x="1123" y="1"/>
                  </a:cubicBezTo>
                  <a:close/>
                </a:path>
              </a:pathLst>
            </a:custGeom>
            <a:solidFill>
              <a:srgbClr val="CA82B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9957"/>
                <a:buFont typeface="Arial"/>
                <a:buNone/>
              </a:pPr>
              <a:endParaRPr sz="9957" b="0" i="0" u="none" strike="noStrike" cap="none">
                <a:solidFill>
                  <a:srgbClr val="000000"/>
                </a:solidFill>
                <a:latin typeface="Arial"/>
                <a:ea typeface="Arial"/>
                <a:cs typeface="Arial"/>
                <a:sym typeface="Arial"/>
              </a:endParaRPr>
            </a:p>
          </p:txBody>
        </p:sp>
        <p:sp>
          <p:nvSpPr>
            <p:cNvPr id="430" name="Google Shape;430;g134a708b9a2_0_468"/>
            <p:cNvSpPr/>
            <p:nvPr/>
          </p:nvSpPr>
          <p:spPr>
            <a:xfrm>
              <a:off x="9067375" y="4090375"/>
              <a:ext cx="212266" cy="212675"/>
            </a:xfrm>
            <a:custGeom>
              <a:avLst/>
              <a:gdLst/>
              <a:ahLst/>
              <a:cxnLst/>
              <a:rect l="l" t="t" r="r" b="b"/>
              <a:pathLst>
                <a:path w="1556" h="1559" extrusionOk="0">
                  <a:moveTo>
                    <a:pt x="1405" y="1"/>
                  </a:moveTo>
                  <a:cubicBezTo>
                    <a:pt x="1366" y="1"/>
                    <a:pt x="1326" y="21"/>
                    <a:pt x="1301" y="59"/>
                  </a:cubicBezTo>
                  <a:cubicBezTo>
                    <a:pt x="934" y="514"/>
                    <a:pt x="512" y="948"/>
                    <a:pt x="67" y="1325"/>
                  </a:cubicBezTo>
                  <a:cubicBezTo>
                    <a:pt x="1" y="1370"/>
                    <a:pt x="1" y="1459"/>
                    <a:pt x="45" y="1514"/>
                  </a:cubicBezTo>
                  <a:cubicBezTo>
                    <a:pt x="67" y="1547"/>
                    <a:pt x="112" y="1558"/>
                    <a:pt x="145" y="1558"/>
                  </a:cubicBezTo>
                  <a:cubicBezTo>
                    <a:pt x="178" y="1558"/>
                    <a:pt x="212" y="1547"/>
                    <a:pt x="234" y="1525"/>
                  </a:cubicBezTo>
                  <a:cubicBezTo>
                    <a:pt x="701" y="1136"/>
                    <a:pt x="1134" y="703"/>
                    <a:pt x="1511" y="225"/>
                  </a:cubicBezTo>
                  <a:cubicBezTo>
                    <a:pt x="1556" y="158"/>
                    <a:pt x="1545" y="81"/>
                    <a:pt x="1489" y="37"/>
                  </a:cubicBezTo>
                  <a:cubicBezTo>
                    <a:pt x="1465" y="13"/>
                    <a:pt x="1435" y="1"/>
                    <a:pt x="1405" y="1"/>
                  </a:cubicBezTo>
                  <a:close/>
                </a:path>
              </a:pathLst>
            </a:custGeom>
            <a:solidFill>
              <a:srgbClr val="CA82B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9957"/>
                <a:buFont typeface="Arial"/>
                <a:buNone/>
              </a:pPr>
              <a:endParaRPr sz="9957" b="0" i="0" u="none" strike="noStrike" cap="none">
                <a:solidFill>
                  <a:srgbClr val="000000"/>
                </a:solidFill>
                <a:latin typeface="Arial"/>
                <a:ea typeface="Arial"/>
                <a:cs typeface="Arial"/>
                <a:sym typeface="Arial"/>
              </a:endParaRPr>
            </a:p>
          </p:txBody>
        </p:sp>
        <p:sp>
          <p:nvSpPr>
            <p:cNvPr id="431" name="Google Shape;431;g134a708b9a2_0_468"/>
            <p:cNvSpPr/>
            <p:nvPr/>
          </p:nvSpPr>
          <p:spPr>
            <a:xfrm>
              <a:off x="8844603" y="3427376"/>
              <a:ext cx="228909" cy="277064"/>
            </a:xfrm>
            <a:custGeom>
              <a:avLst/>
              <a:gdLst/>
              <a:ahLst/>
              <a:cxnLst/>
              <a:rect l="l" t="t" r="r" b="b"/>
              <a:pathLst>
                <a:path w="1678" h="2031" extrusionOk="0">
                  <a:moveTo>
                    <a:pt x="155" y="0"/>
                  </a:moveTo>
                  <a:cubicBezTo>
                    <a:pt x="124" y="0"/>
                    <a:pt x="92" y="11"/>
                    <a:pt x="68" y="31"/>
                  </a:cubicBezTo>
                  <a:cubicBezTo>
                    <a:pt x="12" y="86"/>
                    <a:pt x="1" y="164"/>
                    <a:pt x="56" y="219"/>
                  </a:cubicBezTo>
                  <a:cubicBezTo>
                    <a:pt x="534" y="786"/>
                    <a:pt x="1001" y="1375"/>
                    <a:pt x="1423" y="1975"/>
                  </a:cubicBezTo>
                  <a:cubicBezTo>
                    <a:pt x="1445" y="2019"/>
                    <a:pt x="1490" y="2031"/>
                    <a:pt x="1534" y="2031"/>
                  </a:cubicBezTo>
                  <a:cubicBezTo>
                    <a:pt x="1556" y="2031"/>
                    <a:pt x="1589" y="2031"/>
                    <a:pt x="1611" y="2008"/>
                  </a:cubicBezTo>
                  <a:cubicBezTo>
                    <a:pt x="1667" y="1964"/>
                    <a:pt x="1678" y="1886"/>
                    <a:pt x="1645" y="1819"/>
                  </a:cubicBezTo>
                  <a:cubicBezTo>
                    <a:pt x="1211" y="1209"/>
                    <a:pt x="745" y="609"/>
                    <a:pt x="256" y="53"/>
                  </a:cubicBezTo>
                  <a:cubicBezTo>
                    <a:pt x="232" y="17"/>
                    <a:pt x="194" y="0"/>
                    <a:pt x="155" y="0"/>
                  </a:cubicBezTo>
                  <a:close/>
                </a:path>
              </a:pathLst>
            </a:custGeom>
            <a:solidFill>
              <a:srgbClr val="9A80C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9957"/>
                <a:buFont typeface="Arial"/>
                <a:buNone/>
              </a:pPr>
              <a:endParaRPr sz="9957" b="0" i="0" u="none" strike="noStrike" cap="none">
                <a:solidFill>
                  <a:srgbClr val="000000"/>
                </a:solidFill>
                <a:latin typeface="Arial"/>
                <a:ea typeface="Arial"/>
                <a:cs typeface="Arial"/>
                <a:sym typeface="Arial"/>
              </a:endParaRPr>
            </a:p>
          </p:txBody>
        </p:sp>
        <p:sp>
          <p:nvSpPr>
            <p:cNvPr id="432" name="Google Shape;432;g134a708b9a2_0_468"/>
            <p:cNvSpPr/>
            <p:nvPr/>
          </p:nvSpPr>
          <p:spPr>
            <a:xfrm>
              <a:off x="8727965" y="3869921"/>
              <a:ext cx="342544" cy="364917"/>
            </a:xfrm>
            <a:custGeom>
              <a:avLst/>
              <a:gdLst/>
              <a:ahLst/>
              <a:cxnLst/>
              <a:rect l="l" t="t" r="r" b="b"/>
              <a:pathLst>
                <a:path w="2511" h="2675" extrusionOk="0">
                  <a:moveTo>
                    <a:pt x="154" y="0"/>
                  </a:moveTo>
                  <a:cubicBezTo>
                    <a:pt x="120" y="0"/>
                    <a:pt x="84" y="14"/>
                    <a:pt x="56" y="41"/>
                  </a:cubicBezTo>
                  <a:cubicBezTo>
                    <a:pt x="0" y="86"/>
                    <a:pt x="0" y="175"/>
                    <a:pt x="56" y="231"/>
                  </a:cubicBezTo>
                  <a:lnTo>
                    <a:pt x="2266" y="2630"/>
                  </a:lnTo>
                  <a:cubicBezTo>
                    <a:pt x="2289" y="2663"/>
                    <a:pt x="2333" y="2675"/>
                    <a:pt x="2367" y="2675"/>
                  </a:cubicBezTo>
                  <a:cubicBezTo>
                    <a:pt x="2400" y="2675"/>
                    <a:pt x="2433" y="2663"/>
                    <a:pt x="2456" y="2641"/>
                  </a:cubicBezTo>
                  <a:cubicBezTo>
                    <a:pt x="2511" y="2586"/>
                    <a:pt x="2511" y="2508"/>
                    <a:pt x="2466" y="2453"/>
                  </a:cubicBezTo>
                  <a:lnTo>
                    <a:pt x="245" y="41"/>
                  </a:lnTo>
                  <a:cubicBezTo>
                    <a:pt x="222" y="14"/>
                    <a:pt x="189" y="0"/>
                    <a:pt x="154" y="0"/>
                  </a:cubicBezTo>
                  <a:close/>
                </a:path>
              </a:pathLst>
            </a:custGeom>
            <a:solidFill>
              <a:srgbClr val="9A80C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9957"/>
                <a:buFont typeface="Arial"/>
                <a:buNone/>
              </a:pPr>
              <a:endParaRPr sz="9957" b="0" i="0" u="none" strike="noStrike" cap="none">
                <a:solidFill>
                  <a:srgbClr val="000000"/>
                </a:solidFill>
                <a:latin typeface="Arial"/>
                <a:ea typeface="Arial"/>
                <a:cs typeface="Arial"/>
                <a:sym typeface="Arial"/>
              </a:endParaRPr>
            </a:p>
          </p:txBody>
        </p:sp>
        <p:sp>
          <p:nvSpPr>
            <p:cNvPr id="433" name="Google Shape;433;g134a708b9a2_0_468"/>
            <p:cNvSpPr/>
            <p:nvPr/>
          </p:nvSpPr>
          <p:spPr>
            <a:xfrm>
              <a:off x="7256414" y="1943133"/>
              <a:ext cx="1900569" cy="2744720"/>
            </a:xfrm>
            <a:custGeom>
              <a:avLst/>
              <a:gdLst/>
              <a:ahLst/>
              <a:cxnLst/>
              <a:rect l="l" t="t" r="r" b="b"/>
              <a:pathLst>
                <a:path w="13932" h="20120" extrusionOk="0">
                  <a:moveTo>
                    <a:pt x="7734" y="1"/>
                  </a:moveTo>
                  <a:cubicBezTo>
                    <a:pt x="7545" y="1"/>
                    <a:pt x="7357" y="33"/>
                    <a:pt x="7177" y="102"/>
                  </a:cubicBezTo>
                  <a:cubicBezTo>
                    <a:pt x="6410" y="390"/>
                    <a:pt x="5988" y="1213"/>
                    <a:pt x="5810" y="2012"/>
                  </a:cubicBezTo>
                  <a:cubicBezTo>
                    <a:pt x="5333" y="4190"/>
                    <a:pt x="6133" y="6411"/>
                    <a:pt x="6377" y="8623"/>
                  </a:cubicBezTo>
                  <a:cubicBezTo>
                    <a:pt x="6433" y="9144"/>
                    <a:pt x="6333" y="9845"/>
                    <a:pt x="5822" y="9933"/>
                  </a:cubicBezTo>
                  <a:cubicBezTo>
                    <a:pt x="5793" y="9938"/>
                    <a:pt x="5764" y="9940"/>
                    <a:pt x="5736" y="9940"/>
                  </a:cubicBezTo>
                  <a:cubicBezTo>
                    <a:pt x="5406" y="9940"/>
                    <a:pt x="5122" y="9659"/>
                    <a:pt x="4867" y="9445"/>
                  </a:cubicBezTo>
                  <a:cubicBezTo>
                    <a:pt x="4210" y="8883"/>
                    <a:pt x="3361" y="8564"/>
                    <a:pt x="2504" y="8564"/>
                  </a:cubicBezTo>
                  <a:cubicBezTo>
                    <a:pt x="2462" y="8564"/>
                    <a:pt x="2420" y="8565"/>
                    <a:pt x="2378" y="8567"/>
                  </a:cubicBezTo>
                  <a:cubicBezTo>
                    <a:pt x="2223" y="8578"/>
                    <a:pt x="2056" y="8589"/>
                    <a:pt x="1934" y="8678"/>
                  </a:cubicBezTo>
                  <a:cubicBezTo>
                    <a:pt x="1633" y="8867"/>
                    <a:pt x="1645" y="9311"/>
                    <a:pt x="1745" y="9645"/>
                  </a:cubicBezTo>
                  <a:cubicBezTo>
                    <a:pt x="2233" y="11188"/>
                    <a:pt x="3978" y="12144"/>
                    <a:pt x="4322" y="13733"/>
                  </a:cubicBezTo>
                  <a:cubicBezTo>
                    <a:pt x="4366" y="13943"/>
                    <a:pt x="4378" y="14188"/>
                    <a:pt x="4245" y="14355"/>
                  </a:cubicBezTo>
                  <a:cubicBezTo>
                    <a:pt x="4144" y="14476"/>
                    <a:pt x="3978" y="14532"/>
                    <a:pt x="3822" y="14555"/>
                  </a:cubicBezTo>
                  <a:cubicBezTo>
                    <a:pt x="3736" y="14568"/>
                    <a:pt x="3651" y="14574"/>
                    <a:pt x="3565" y="14574"/>
                  </a:cubicBezTo>
                  <a:cubicBezTo>
                    <a:pt x="3012" y="14574"/>
                    <a:pt x="2471" y="14322"/>
                    <a:pt x="1922" y="14188"/>
                  </a:cubicBezTo>
                  <a:cubicBezTo>
                    <a:pt x="1753" y="14149"/>
                    <a:pt x="1570" y="14127"/>
                    <a:pt x="1389" y="14127"/>
                  </a:cubicBezTo>
                  <a:cubicBezTo>
                    <a:pt x="894" y="14127"/>
                    <a:pt x="407" y="14290"/>
                    <a:pt x="212" y="14721"/>
                  </a:cubicBezTo>
                  <a:cubicBezTo>
                    <a:pt x="1" y="15165"/>
                    <a:pt x="201" y="15688"/>
                    <a:pt x="456" y="16110"/>
                  </a:cubicBezTo>
                  <a:cubicBezTo>
                    <a:pt x="1234" y="17387"/>
                    <a:pt x="2512" y="18309"/>
                    <a:pt x="3877" y="18920"/>
                  </a:cubicBezTo>
                  <a:cubicBezTo>
                    <a:pt x="5111" y="19465"/>
                    <a:pt x="6777" y="20109"/>
                    <a:pt x="8143" y="20120"/>
                  </a:cubicBezTo>
                  <a:cubicBezTo>
                    <a:pt x="8150" y="20120"/>
                    <a:pt x="8156" y="20120"/>
                    <a:pt x="8162" y="20120"/>
                  </a:cubicBezTo>
                  <a:cubicBezTo>
                    <a:pt x="9442" y="20120"/>
                    <a:pt x="10481" y="18972"/>
                    <a:pt x="11399" y="18209"/>
                  </a:cubicBezTo>
                  <a:cubicBezTo>
                    <a:pt x="12409" y="17376"/>
                    <a:pt x="13475" y="16288"/>
                    <a:pt x="13342" y="14987"/>
                  </a:cubicBezTo>
                  <a:cubicBezTo>
                    <a:pt x="13320" y="14799"/>
                    <a:pt x="13265" y="14599"/>
                    <a:pt x="13109" y="14476"/>
                  </a:cubicBezTo>
                  <a:cubicBezTo>
                    <a:pt x="13006" y="14395"/>
                    <a:pt x="12883" y="14372"/>
                    <a:pt x="12752" y="14372"/>
                  </a:cubicBezTo>
                  <a:cubicBezTo>
                    <a:pt x="12575" y="14372"/>
                    <a:pt x="12382" y="14414"/>
                    <a:pt x="12203" y="14414"/>
                  </a:cubicBezTo>
                  <a:cubicBezTo>
                    <a:pt x="12171" y="14414"/>
                    <a:pt x="12140" y="14413"/>
                    <a:pt x="12110" y="14410"/>
                  </a:cubicBezTo>
                  <a:cubicBezTo>
                    <a:pt x="11387" y="14343"/>
                    <a:pt x="11132" y="13343"/>
                    <a:pt x="11454" y="12688"/>
                  </a:cubicBezTo>
                  <a:cubicBezTo>
                    <a:pt x="11765" y="12044"/>
                    <a:pt x="12398" y="11622"/>
                    <a:pt x="12865" y="11077"/>
                  </a:cubicBezTo>
                  <a:cubicBezTo>
                    <a:pt x="13287" y="10600"/>
                    <a:pt x="13576" y="10033"/>
                    <a:pt x="13731" y="9422"/>
                  </a:cubicBezTo>
                  <a:cubicBezTo>
                    <a:pt x="13931" y="8623"/>
                    <a:pt x="13665" y="7534"/>
                    <a:pt x="12843" y="7445"/>
                  </a:cubicBezTo>
                  <a:cubicBezTo>
                    <a:pt x="12808" y="7441"/>
                    <a:pt x="12774" y="7439"/>
                    <a:pt x="12740" y="7439"/>
                  </a:cubicBezTo>
                  <a:cubicBezTo>
                    <a:pt x="12199" y="7439"/>
                    <a:pt x="11761" y="7924"/>
                    <a:pt x="11343" y="8300"/>
                  </a:cubicBezTo>
                  <a:cubicBezTo>
                    <a:pt x="11054" y="8567"/>
                    <a:pt x="10637" y="8794"/>
                    <a:pt x="10262" y="8794"/>
                  </a:cubicBezTo>
                  <a:cubicBezTo>
                    <a:pt x="10075" y="8794"/>
                    <a:pt x="9899" y="8737"/>
                    <a:pt x="9754" y="8600"/>
                  </a:cubicBezTo>
                  <a:cubicBezTo>
                    <a:pt x="9387" y="8245"/>
                    <a:pt x="9543" y="7633"/>
                    <a:pt x="9688" y="7145"/>
                  </a:cubicBezTo>
                  <a:cubicBezTo>
                    <a:pt x="10054" y="5945"/>
                    <a:pt x="10210" y="4678"/>
                    <a:pt x="10165" y="3424"/>
                  </a:cubicBezTo>
                  <a:cubicBezTo>
                    <a:pt x="10132" y="2557"/>
                    <a:pt x="9977" y="1646"/>
                    <a:pt x="9466" y="935"/>
                  </a:cubicBezTo>
                  <a:cubicBezTo>
                    <a:pt x="9068" y="391"/>
                    <a:pt x="8395" y="1"/>
                    <a:pt x="7734" y="1"/>
                  </a:cubicBezTo>
                  <a:close/>
                </a:path>
              </a:pathLst>
            </a:custGeom>
            <a:solidFill>
              <a:srgbClr val="536A6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9957"/>
                <a:buFont typeface="Arial"/>
                <a:buNone/>
              </a:pPr>
              <a:endParaRPr sz="9957" b="0" i="0" u="none" strike="noStrike" cap="none">
                <a:solidFill>
                  <a:srgbClr val="000000"/>
                </a:solidFill>
                <a:latin typeface="Arial"/>
                <a:ea typeface="Arial"/>
                <a:cs typeface="Arial"/>
                <a:sym typeface="Arial"/>
              </a:endParaRPr>
            </a:p>
          </p:txBody>
        </p:sp>
        <p:sp>
          <p:nvSpPr>
            <p:cNvPr id="434" name="Google Shape;434;g134a708b9a2_0_468"/>
            <p:cNvSpPr/>
            <p:nvPr/>
          </p:nvSpPr>
          <p:spPr>
            <a:xfrm>
              <a:off x="8305203" y="2676797"/>
              <a:ext cx="24282" cy="2068635"/>
            </a:xfrm>
            <a:custGeom>
              <a:avLst/>
              <a:gdLst/>
              <a:ahLst/>
              <a:cxnLst/>
              <a:rect l="l" t="t" r="r" b="b"/>
              <a:pathLst>
                <a:path w="178" h="15164" extrusionOk="0">
                  <a:moveTo>
                    <a:pt x="89" y="1"/>
                  </a:moveTo>
                  <a:cubicBezTo>
                    <a:pt x="45" y="1"/>
                    <a:pt x="0" y="45"/>
                    <a:pt x="0" y="90"/>
                  </a:cubicBezTo>
                  <a:lnTo>
                    <a:pt x="0" y="15075"/>
                  </a:lnTo>
                  <a:cubicBezTo>
                    <a:pt x="0" y="15131"/>
                    <a:pt x="45" y="15164"/>
                    <a:pt x="89" y="15164"/>
                  </a:cubicBezTo>
                  <a:cubicBezTo>
                    <a:pt x="144" y="15164"/>
                    <a:pt x="178" y="15131"/>
                    <a:pt x="178" y="15075"/>
                  </a:cubicBezTo>
                  <a:lnTo>
                    <a:pt x="178" y="90"/>
                  </a:lnTo>
                  <a:cubicBezTo>
                    <a:pt x="178" y="45"/>
                    <a:pt x="144" y="1"/>
                    <a:pt x="89" y="1"/>
                  </a:cubicBezTo>
                  <a:close/>
                </a:path>
              </a:pathLst>
            </a:custGeom>
            <a:solidFill>
              <a:srgbClr val="9A80C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9957"/>
                <a:buFont typeface="Arial"/>
                <a:buNone/>
              </a:pPr>
              <a:endParaRPr sz="9957" b="0" i="0" u="none" strike="noStrike" cap="none">
                <a:solidFill>
                  <a:srgbClr val="000000"/>
                </a:solidFill>
                <a:latin typeface="Arial"/>
                <a:ea typeface="Arial"/>
                <a:cs typeface="Arial"/>
                <a:sym typeface="Arial"/>
              </a:endParaRPr>
            </a:p>
          </p:txBody>
        </p:sp>
        <p:sp>
          <p:nvSpPr>
            <p:cNvPr id="435" name="Google Shape;435;g134a708b9a2_0_468"/>
            <p:cNvSpPr/>
            <p:nvPr/>
          </p:nvSpPr>
          <p:spPr>
            <a:xfrm>
              <a:off x="8574903" y="3305417"/>
              <a:ext cx="281975" cy="268742"/>
            </a:xfrm>
            <a:custGeom>
              <a:avLst/>
              <a:gdLst/>
              <a:ahLst/>
              <a:cxnLst/>
              <a:rect l="l" t="t" r="r" b="b"/>
              <a:pathLst>
                <a:path w="2067" h="1970" extrusionOk="0">
                  <a:moveTo>
                    <a:pt x="1972" y="0"/>
                  </a:moveTo>
                  <a:cubicBezTo>
                    <a:pt x="1950" y="0"/>
                    <a:pt x="1928" y="8"/>
                    <a:pt x="1911" y="25"/>
                  </a:cubicBezTo>
                  <a:lnTo>
                    <a:pt x="45" y="1824"/>
                  </a:lnTo>
                  <a:cubicBezTo>
                    <a:pt x="1" y="1858"/>
                    <a:pt x="1" y="1913"/>
                    <a:pt x="33" y="1947"/>
                  </a:cubicBezTo>
                  <a:cubicBezTo>
                    <a:pt x="56" y="1969"/>
                    <a:pt x="78" y="1969"/>
                    <a:pt x="100" y="1969"/>
                  </a:cubicBezTo>
                  <a:cubicBezTo>
                    <a:pt x="122" y="1969"/>
                    <a:pt x="145" y="1969"/>
                    <a:pt x="167" y="1947"/>
                  </a:cubicBezTo>
                  <a:lnTo>
                    <a:pt x="2033" y="147"/>
                  </a:lnTo>
                  <a:cubicBezTo>
                    <a:pt x="2067" y="114"/>
                    <a:pt x="2067" y="59"/>
                    <a:pt x="2033" y="25"/>
                  </a:cubicBezTo>
                  <a:cubicBezTo>
                    <a:pt x="2017" y="8"/>
                    <a:pt x="1994" y="0"/>
                    <a:pt x="1972" y="0"/>
                  </a:cubicBezTo>
                  <a:close/>
                </a:path>
              </a:pathLst>
            </a:custGeom>
            <a:solidFill>
              <a:srgbClr val="9A80C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9957"/>
                <a:buFont typeface="Arial"/>
                <a:buNone/>
              </a:pPr>
              <a:endParaRPr sz="9957" b="0" i="0" u="none" strike="noStrike" cap="none">
                <a:solidFill>
                  <a:srgbClr val="000000"/>
                </a:solidFill>
                <a:latin typeface="Arial"/>
                <a:ea typeface="Arial"/>
                <a:cs typeface="Arial"/>
                <a:sym typeface="Arial"/>
              </a:endParaRPr>
            </a:p>
          </p:txBody>
        </p:sp>
        <p:sp>
          <p:nvSpPr>
            <p:cNvPr id="436" name="Google Shape;436;g134a708b9a2_0_468"/>
            <p:cNvSpPr/>
            <p:nvPr/>
          </p:nvSpPr>
          <p:spPr>
            <a:xfrm>
              <a:off x="8329349" y="3650831"/>
              <a:ext cx="153197" cy="159745"/>
            </a:xfrm>
            <a:custGeom>
              <a:avLst/>
              <a:gdLst/>
              <a:ahLst/>
              <a:cxnLst/>
              <a:rect l="l" t="t" r="r" b="b"/>
              <a:pathLst>
                <a:path w="1123" h="1171" extrusionOk="0">
                  <a:moveTo>
                    <a:pt x="1019" y="1"/>
                  </a:moveTo>
                  <a:cubicBezTo>
                    <a:pt x="995" y="1"/>
                    <a:pt x="973" y="9"/>
                    <a:pt x="956" y="26"/>
                  </a:cubicBezTo>
                  <a:lnTo>
                    <a:pt x="34" y="1015"/>
                  </a:lnTo>
                  <a:cubicBezTo>
                    <a:pt x="1" y="1059"/>
                    <a:pt x="1" y="1114"/>
                    <a:pt x="45" y="1148"/>
                  </a:cubicBezTo>
                  <a:cubicBezTo>
                    <a:pt x="56" y="1159"/>
                    <a:pt x="78" y="1170"/>
                    <a:pt x="101" y="1170"/>
                  </a:cubicBezTo>
                  <a:cubicBezTo>
                    <a:pt x="123" y="1170"/>
                    <a:pt x="145" y="1159"/>
                    <a:pt x="167" y="1136"/>
                  </a:cubicBezTo>
                  <a:lnTo>
                    <a:pt x="1090" y="148"/>
                  </a:lnTo>
                  <a:cubicBezTo>
                    <a:pt x="1123" y="114"/>
                    <a:pt x="1123" y="59"/>
                    <a:pt x="1090" y="26"/>
                  </a:cubicBezTo>
                  <a:cubicBezTo>
                    <a:pt x="1067" y="9"/>
                    <a:pt x="1042" y="1"/>
                    <a:pt x="1019" y="1"/>
                  </a:cubicBezTo>
                  <a:close/>
                </a:path>
              </a:pathLst>
            </a:custGeom>
            <a:solidFill>
              <a:srgbClr val="9A80C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9957"/>
                <a:buFont typeface="Arial"/>
                <a:buNone/>
              </a:pPr>
              <a:endParaRPr sz="9957" b="0" i="0" u="none" strike="noStrike" cap="none">
                <a:solidFill>
                  <a:srgbClr val="000000"/>
                </a:solidFill>
                <a:latin typeface="Arial"/>
                <a:ea typeface="Arial"/>
                <a:cs typeface="Arial"/>
                <a:sym typeface="Arial"/>
              </a:endParaRPr>
            </a:p>
          </p:txBody>
        </p:sp>
        <p:sp>
          <p:nvSpPr>
            <p:cNvPr id="437" name="Google Shape;437;g134a708b9a2_0_468"/>
            <p:cNvSpPr/>
            <p:nvPr/>
          </p:nvSpPr>
          <p:spPr>
            <a:xfrm>
              <a:off x="8329349" y="4015208"/>
              <a:ext cx="485101" cy="431761"/>
            </a:xfrm>
            <a:custGeom>
              <a:avLst/>
              <a:gdLst/>
              <a:ahLst/>
              <a:cxnLst/>
              <a:rect l="l" t="t" r="r" b="b"/>
              <a:pathLst>
                <a:path w="3556" h="3165" extrusionOk="0">
                  <a:moveTo>
                    <a:pt x="3448" y="1"/>
                  </a:moveTo>
                  <a:cubicBezTo>
                    <a:pt x="3428" y="1"/>
                    <a:pt x="3407" y="7"/>
                    <a:pt x="3389" y="21"/>
                  </a:cubicBezTo>
                  <a:cubicBezTo>
                    <a:pt x="2267" y="998"/>
                    <a:pt x="1134" y="2010"/>
                    <a:pt x="45" y="3009"/>
                  </a:cubicBezTo>
                  <a:cubicBezTo>
                    <a:pt x="1" y="3042"/>
                    <a:pt x="1" y="3109"/>
                    <a:pt x="34" y="3143"/>
                  </a:cubicBezTo>
                  <a:cubicBezTo>
                    <a:pt x="56" y="3165"/>
                    <a:pt x="78" y="3165"/>
                    <a:pt x="101" y="3165"/>
                  </a:cubicBezTo>
                  <a:cubicBezTo>
                    <a:pt x="123" y="3165"/>
                    <a:pt x="145" y="3165"/>
                    <a:pt x="167" y="3143"/>
                  </a:cubicBezTo>
                  <a:cubicBezTo>
                    <a:pt x="1256" y="2143"/>
                    <a:pt x="2389" y="1132"/>
                    <a:pt x="3511" y="166"/>
                  </a:cubicBezTo>
                  <a:cubicBezTo>
                    <a:pt x="3544" y="132"/>
                    <a:pt x="3556" y="77"/>
                    <a:pt x="3522" y="32"/>
                  </a:cubicBezTo>
                  <a:cubicBezTo>
                    <a:pt x="3503" y="13"/>
                    <a:pt x="3476" y="1"/>
                    <a:pt x="3448" y="1"/>
                  </a:cubicBezTo>
                  <a:close/>
                </a:path>
              </a:pathLst>
            </a:custGeom>
            <a:solidFill>
              <a:srgbClr val="F3C58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9957"/>
                <a:buFont typeface="Arial"/>
                <a:buNone/>
              </a:pPr>
              <a:endParaRPr sz="9957" b="0" i="0" u="none" strike="noStrike" cap="none">
                <a:solidFill>
                  <a:srgbClr val="000000"/>
                </a:solidFill>
                <a:latin typeface="Arial"/>
                <a:ea typeface="Arial"/>
                <a:cs typeface="Arial"/>
                <a:sym typeface="Arial"/>
              </a:endParaRPr>
            </a:p>
          </p:txBody>
        </p:sp>
        <p:sp>
          <p:nvSpPr>
            <p:cNvPr id="438" name="Google Shape;438;g134a708b9a2_0_468"/>
            <p:cNvSpPr/>
            <p:nvPr/>
          </p:nvSpPr>
          <p:spPr>
            <a:xfrm>
              <a:off x="7852019" y="3526553"/>
              <a:ext cx="466821" cy="596144"/>
            </a:xfrm>
            <a:custGeom>
              <a:avLst/>
              <a:gdLst/>
              <a:ahLst/>
              <a:cxnLst/>
              <a:rect l="l" t="t" r="r" b="b"/>
              <a:pathLst>
                <a:path w="3422" h="4370" extrusionOk="0">
                  <a:moveTo>
                    <a:pt x="103" y="0"/>
                  </a:moveTo>
                  <a:cubicBezTo>
                    <a:pt x="83" y="0"/>
                    <a:pt x="63" y="6"/>
                    <a:pt x="45" y="15"/>
                  </a:cubicBezTo>
                  <a:cubicBezTo>
                    <a:pt x="12" y="48"/>
                    <a:pt x="0" y="104"/>
                    <a:pt x="34" y="148"/>
                  </a:cubicBezTo>
                  <a:cubicBezTo>
                    <a:pt x="1111" y="1526"/>
                    <a:pt x="2200" y="2925"/>
                    <a:pt x="3244" y="4336"/>
                  </a:cubicBezTo>
                  <a:cubicBezTo>
                    <a:pt x="3266" y="4358"/>
                    <a:pt x="3288" y="4370"/>
                    <a:pt x="3311" y="4370"/>
                  </a:cubicBezTo>
                  <a:cubicBezTo>
                    <a:pt x="3333" y="4370"/>
                    <a:pt x="3355" y="4358"/>
                    <a:pt x="3367" y="4347"/>
                  </a:cubicBezTo>
                  <a:cubicBezTo>
                    <a:pt x="3411" y="4325"/>
                    <a:pt x="3422" y="4269"/>
                    <a:pt x="3389" y="4225"/>
                  </a:cubicBezTo>
                  <a:cubicBezTo>
                    <a:pt x="2333" y="2825"/>
                    <a:pt x="1256" y="1415"/>
                    <a:pt x="167" y="37"/>
                  </a:cubicBezTo>
                  <a:cubicBezTo>
                    <a:pt x="154" y="11"/>
                    <a:pt x="130" y="0"/>
                    <a:pt x="103" y="0"/>
                  </a:cubicBezTo>
                  <a:close/>
                </a:path>
              </a:pathLst>
            </a:custGeom>
            <a:solidFill>
              <a:srgbClr val="9A80C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9957"/>
                <a:buFont typeface="Arial"/>
                <a:buNone/>
              </a:pPr>
              <a:endParaRPr sz="9957" b="0" i="0" u="none" strike="noStrike" cap="none">
                <a:solidFill>
                  <a:srgbClr val="000000"/>
                </a:solidFill>
                <a:latin typeface="Arial"/>
                <a:ea typeface="Arial"/>
                <a:cs typeface="Arial"/>
                <a:sym typeface="Arial"/>
              </a:endParaRPr>
            </a:p>
          </p:txBody>
        </p:sp>
        <p:sp>
          <p:nvSpPr>
            <p:cNvPr id="439" name="Google Shape;439;g134a708b9a2_0_468"/>
            <p:cNvSpPr/>
            <p:nvPr/>
          </p:nvSpPr>
          <p:spPr>
            <a:xfrm>
              <a:off x="7835376" y="1350800"/>
              <a:ext cx="1570165" cy="2824252"/>
            </a:xfrm>
            <a:custGeom>
              <a:avLst/>
              <a:gdLst/>
              <a:ahLst/>
              <a:cxnLst/>
              <a:rect l="l" t="t" r="r" b="b"/>
              <a:pathLst>
                <a:path w="11510" h="20703" extrusionOk="0">
                  <a:moveTo>
                    <a:pt x="6288" y="0"/>
                  </a:moveTo>
                  <a:cubicBezTo>
                    <a:pt x="1733" y="4199"/>
                    <a:pt x="1" y="11042"/>
                    <a:pt x="2055" y="16808"/>
                  </a:cubicBezTo>
                  <a:cubicBezTo>
                    <a:pt x="2411" y="17808"/>
                    <a:pt x="2889" y="18796"/>
                    <a:pt x="3655" y="19563"/>
                  </a:cubicBezTo>
                  <a:cubicBezTo>
                    <a:pt x="4467" y="20362"/>
                    <a:pt x="5285" y="20703"/>
                    <a:pt x="6060" y="20703"/>
                  </a:cubicBezTo>
                  <a:cubicBezTo>
                    <a:pt x="7299" y="20703"/>
                    <a:pt x="8425" y="19832"/>
                    <a:pt x="9231" y="18574"/>
                  </a:cubicBezTo>
                  <a:cubicBezTo>
                    <a:pt x="10898" y="15975"/>
                    <a:pt x="11509" y="13009"/>
                    <a:pt x="11009" y="9976"/>
                  </a:cubicBezTo>
                  <a:cubicBezTo>
                    <a:pt x="10398" y="6332"/>
                    <a:pt x="8454" y="3033"/>
                    <a:pt x="6288" y="0"/>
                  </a:cubicBezTo>
                  <a:close/>
                </a:path>
              </a:pathLst>
            </a:custGeom>
            <a:solidFill>
              <a:srgbClr val="A2B9B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9957"/>
                <a:buFont typeface="Arial"/>
                <a:buNone/>
              </a:pPr>
              <a:endParaRPr sz="9957" b="0" i="0" u="none" strike="noStrike" cap="none">
                <a:solidFill>
                  <a:srgbClr val="000000"/>
                </a:solidFill>
                <a:latin typeface="Arial"/>
                <a:ea typeface="Arial"/>
                <a:cs typeface="Arial"/>
                <a:sym typeface="Arial"/>
              </a:endParaRPr>
            </a:p>
          </p:txBody>
        </p:sp>
        <p:sp>
          <p:nvSpPr>
            <p:cNvPr id="440" name="Google Shape;440;g134a708b9a2_0_468"/>
            <p:cNvSpPr/>
            <p:nvPr/>
          </p:nvSpPr>
          <p:spPr>
            <a:xfrm>
              <a:off x="8668896" y="1702353"/>
              <a:ext cx="48565" cy="3058208"/>
            </a:xfrm>
            <a:custGeom>
              <a:avLst/>
              <a:gdLst/>
              <a:ahLst/>
              <a:cxnLst/>
              <a:rect l="l" t="t" r="r" b="b"/>
              <a:pathLst>
                <a:path w="356" h="22418" extrusionOk="0">
                  <a:moveTo>
                    <a:pt x="178" y="0"/>
                  </a:moveTo>
                  <a:cubicBezTo>
                    <a:pt x="78" y="0"/>
                    <a:pt x="0" y="79"/>
                    <a:pt x="0" y="178"/>
                  </a:cubicBezTo>
                  <a:lnTo>
                    <a:pt x="0" y="22240"/>
                  </a:lnTo>
                  <a:cubicBezTo>
                    <a:pt x="0" y="22341"/>
                    <a:pt x="78" y="22418"/>
                    <a:pt x="178" y="22418"/>
                  </a:cubicBezTo>
                  <a:cubicBezTo>
                    <a:pt x="278" y="22418"/>
                    <a:pt x="356" y="22341"/>
                    <a:pt x="356" y="22240"/>
                  </a:cubicBezTo>
                  <a:lnTo>
                    <a:pt x="356" y="178"/>
                  </a:lnTo>
                  <a:cubicBezTo>
                    <a:pt x="356" y="79"/>
                    <a:pt x="278" y="0"/>
                    <a:pt x="178" y="0"/>
                  </a:cubicBezTo>
                  <a:close/>
                </a:path>
              </a:pathLst>
            </a:custGeom>
            <a:solidFill>
              <a:srgbClr val="CA82B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9957"/>
                <a:buFont typeface="Arial"/>
                <a:buNone/>
              </a:pPr>
              <a:endParaRPr sz="9957" b="0" i="0" u="none" strike="noStrike" cap="none">
                <a:solidFill>
                  <a:srgbClr val="000000"/>
                </a:solidFill>
                <a:latin typeface="Arial"/>
                <a:ea typeface="Arial"/>
                <a:cs typeface="Arial"/>
                <a:sym typeface="Arial"/>
              </a:endParaRPr>
            </a:p>
          </p:txBody>
        </p:sp>
        <p:sp>
          <p:nvSpPr>
            <p:cNvPr id="441" name="Google Shape;441;g134a708b9a2_0_468"/>
            <p:cNvSpPr/>
            <p:nvPr/>
          </p:nvSpPr>
          <p:spPr>
            <a:xfrm>
              <a:off x="8662757" y="2060317"/>
              <a:ext cx="369964" cy="619745"/>
            </a:xfrm>
            <a:custGeom>
              <a:avLst/>
              <a:gdLst/>
              <a:ahLst/>
              <a:cxnLst/>
              <a:rect l="l" t="t" r="r" b="b"/>
              <a:pathLst>
                <a:path w="2712" h="4543" extrusionOk="0">
                  <a:moveTo>
                    <a:pt x="2518" y="1"/>
                  </a:moveTo>
                  <a:cubicBezTo>
                    <a:pt x="2451" y="1"/>
                    <a:pt x="2387" y="36"/>
                    <a:pt x="2356" y="98"/>
                  </a:cubicBezTo>
                  <a:cubicBezTo>
                    <a:pt x="1611" y="1487"/>
                    <a:pt x="834" y="2898"/>
                    <a:pt x="56" y="4275"/>
                  </a:cubicBezTo>
                  <a:cubicBezTo>
                    <a:pt x="1" y="4364"/>
                    <a:pt x="34" y="4475"/>
                    <a:pt x="123" y="4520"/>
                  </a:cubicBezTo>
                  <a:cubicBezTo>
                    <a:pt x="145" y="4530"/>
                    <a:pt x="179" y="4542"/>
                    <a:pt x="212" y="4542"/>
                  </a:cubicBezTo>
                  <a:cubicBezTo>
                    <a:pt x="268" y="4542"/>
                    <a:pt x="334" y="4508"/>
                    <a:pt x="367" y="4453"/>
                  </a:cubicBezTo>
                  <a:cubicBezTo>
                    <a:pt x="1145" y="3064"/>
                    <a:pt x="1922" y="1664"/>
                    <a:pt x="2667" y="265"/>
                  </a:cubicBezTo>
                  <a:cubicBezTo>
                    <a:pt x="2711" y="176"/>
                    <a:pt x="2678" y="65"/>
                    <a:pt x="2600" y="20"/>
                  </a:cubicBezTo>
                  <a:cubicBezTo>
                    <a:pt x="2574" y="7"/>
                    <a:pt x="2546" y="1"/>
                    <a:pt x="2518" y="1"/>
                  </a:cubicBezTo>
                  <a:close/>
                </a:path>
              </a:pathLst>
            </a:custGeom>
            <a:solidFill>
              <a:srgbClr val="CA82B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9957"/>
                <a:buFont typeface="Arial"/>
                <a:buNone/>
              </a:pPr>
              <a:endParaRPr sz="9957" b="0" i="0" u="none" strike="noStrike" cap="none">
                <a:solidFill>
                  <a:srgbClr val="000000"/>
                </a:solidFill>
                <a:latin typeface="Arial"/>
                <a:ea typeface="Arial"/>
                <a:cs typeface="Arial"/>
                <a:sym typeface="Arial"/>
              </a:endParaRPr>
            </a:p>
          </p:txBody>
        </p:sp>
        <p:sp>
          <p:nvSpPr>
            <p:cNvPr id="442" name="Google Shape;442;g134a708b9a2_0_468"/>
            <p:cNvSpPr/>
            <p:nvPr/>
          </p:nvSpPr>
          <p:spPr>
            <a:xfrm>
              <a:off x="8162781" y="2489220"/>
              <a:ext cx="539531" cy="651530"/>
            </a:xfrm>
            <a:custGeom>
              <a:avLst/>
              <a:gdLst/>
              <a:ahLst/>
              <a:cxnLst/>
              <a:rect l="l" t="t" r="r" b="b"/>
              <a:pathLst>
                <a:path w="3955" h="4776" extrusionOk="0">
                  <a:moveTo>
                    <a:pt x="205" y="1"/>
                  </a:moveTo>
                  <a:cubicBezTo>
                    <a:pt x="170" y="1"/>
                    <a:pt x="133" y="10"/>
                    <a:pt x="100" y="31"/>
                  </a:cubicBezTo>
                  <a:cubicBezTo>
                    <a:pt x="22" y="87"/>
                    <a:pt x="0" y="198"/>
                    <a:pt x="55" y="276"/>
                  </a:cubicBezTo>
                  <a:cubicBezTo>
                    <a:pt x="1133" y="1842"/>
                    <a:pt x="2333" y="3342"/>
                    <a:pt x="3632" y="4719"/>
                  </a:cubicBezTo>
                  <a:cubicBezTo>
                    <a:pt x="3666" y="4753"/>
                    <a:pt x="3710" y="4775"/>
                    <a:pt x="3765" y="4775"/>
                  </a:cubicBezTo>
                  <a:cubicBezTo>
                    <a:pt x="3810" y="4775"/>
                    <a:pt x="3854" y="4764"/>
                    <a:pt x="3888" y="4731"/>
                  </a:cubicBezTo>
                  <a:cubicBezTo>
                    <a:pt x="3955" y="4664"/>
                    <a:pt x="3955" y="4541"/>
                    <a:pt x="3888" y="4475"/>
                  </a:cubicBezTo>
                  <a:cubicBezTo>
                    <a:pt x="2599" y="3109"/>
                    <a:pt x="1410" y="1631"/>
                    <a:pt x="355" y="76"/>
                  </a:cubicBezTo>
                  <a:cubicBezTo>
                    <a:pt x="321" y="27"/>
                    <a:pt x="264" y="1"/>
                    <a:pt x="205" y="1"/>
                  </a:cubicBezTo>
                  <a:close/>
                </a:path>
              </a:pathLst>
            </a:custGeom>
            <a:solidFill>
              <a:srgbClr val="CA82B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9957"/>
                <a:buFont typeface="Arial"/>
                <a:buNone/>
              </a:pPr>
              <a:endParaRPr sz="9957" b="0" i="0" u="none" strike="noStrike" cap="none">
                <a:solidFill>
                  <a:srgbClr val="000000"/>
                </a:solidFill>
                <a:latin typeface="Arial"/>
                <a:ea typeface="Arial"/>
                <a:cs typeface="Arial"/>
                <a:sym typeface="Arial"/>
              </a:endParaRPr>
            </a:p>
          </p:txBody>
        </p:sp>
      </p:grpSp>
      <p:grpSp>
        <p:nvGrpSpPr>
          <p:cNvPr id="443" name="Google Shape;443;g134a708b9a2_0_468"/>
          <p:cNvGrpSpPr/>
          <p:nvPr/>
        </p:nvGrpSpPr>
        <p:grpSpPr>
          <a:xfrm>
            <a:off x="7285023" y="825357"/>
            <a:ext cx="3266563" cy="4143191"/>
            <a:chOff x="-705675" y="1389407"/>
            <a:chExt cx="2688530" cy="3410595"/>
          </a:xfrm>
        </p:grpSpPr>
        <p:sp>
          <p:nvSpPr>
            <p:cNvPr id="444" name="Google Shape;444;g134a708b9a2_0_468"/>
            <p:cNvSpPr/>
            <p:nvPr/>
          </p:nvSpPr>
          <p:spPr>
            <a:xfrm>
              <a:off x="-705675" y="1389407"/>
              <a:ext cx="2129204" cy="3075805"/>
            </a:xfrm>
            <a:custGeom>
              <a:avLst/>
              <a:gdLst/>
              <a:ahLst/>
              <a:cxnLst/>
              <a:rect l="l" t="t" r="r" b="b"/>
              <a:pathLst>
                <a:path w="15608" h="22547" extrusionOk="0">
                  <a:moveTo>
                    <a:pt x="8674" y="1"/>
                  </a:moveTo>
                  <a:cubicBezTo>
                    <a:pt x="8460" y="1"/>
                    <a:pt x="8247" y="37"/>
                    <a:pt x="8043" y="117"/>
                  </a:cubicBezTo>
                  <a:cubicBezTo>
                    <a:pt x="7187" y="440"/>
                    <a:pt x="6710" y="1361"/>
                    <a:pt x="6510" y="2261"/>
                  </a:cubicBezTo>
                  <a:cubicBezTo>
                    <a:pt x="5977" y="4694"/>
                    <a:pt x="6876" y="7182"/>
                    <a:pt x="7154" y="9660"/>
                  </a:cubicBezTo>
                  <a:cubicBezTo>
                    <a:pt x="7209" y="10248"/>
                    <a:pt x="7098" y="11037"/>
                    <a:pt x="6521" y="11126"/>
                  </a:cubicBezTo>
                  <a:cubicBezTo>
                    <a:pt x="6486" y="11132"/>
                    <a:pt x="6451" y="11135"/>
                    <a:pt x="6417" y="11135"/>
                  </a:cubicBezTo>
                  <a:cubicBezTo>
                    <a:pt x="6051" y="11135"/>
                    <a:pt x="5739" y="10825"/>
                    <a:pt x="5454" y="10582"/>
                  </a:cubicBezTo>
                  <a:cubicBezTo>
                    <a:pt x="4721" y="9954"/>
                    <a:pt x="3753" y="9602"/>
                    <a:pt x="2784" y="9602"/>
                  </a:cubicBezTo>
                  <a:cubicBezTo>
                    <a:pt x="2741" y="9602"/>
                    <a:pt x="2698" y="9603"/>
                    <a:pt x="2655" y="9604"/>
                  </a:cubicBezTo>
                  <a:cubicBezTo>
                    <a:pt x="2489" y="9604"/>
                    <a:pt x="2299" y="9626"/>
                    <a:pt x="2155" y="9727"/>
                  </a:cubicBezTo>
                  <a:cubicBezTo>
                    <a:pt x="1833" y="9949"/>
                    <a:pt x="1844" y="10426"/>
                    <a:pt x="1955" y="10804"/>
                  </a:cubicBezTo>
                  <a:cubicBezTo>
                    <a:pt x="2511" y="12548"/>
                    <a:pt x="4466" y="13603"/>
                    <a:pt x="4844" y="15392"/>
                  </a:cubicBezTo>
                  <a:cubicBezTo>
                    <a:pt x="4899" y="15625"/>
                    <a:pt x="4910" y="15903"/>
                    <a:pt x="4755" y="16092"/>
                  </a:cubicBezTo>
                  <a:cubicBezTo>
                    <a:pt x="4644" y="16225"/>
                    <a:pt x="4454" y="16281"/>
                    <a:pt x="4288" y="16314"/>
                  </a:cubicBezTo>
                  <a:cubicBezTo>
                    <a:pt x="4191" y="16329"/>
                    <a:pt x="4094" y="16335"/>
                    <a:pt x="3998" y="16335"/>
                  </a:cubicBezTo>
                  <a:cubicBezTo>
                    <a:pt x="3377" y="16335"/>
                    <a:pt x="2771" y="16057"/>
                    <a:pt x="2155" y="15903"/>
                  </a:cubicBezTo>
                  <a:cubicBezTo>
                    <a:pt x="1962" y="15858"/>
                    <a:pt x="1754" y="15832"/>
                    <a:pt x="1548" y="15832"/>
                  </a:cubicBezTo>
                  <a:cubicBezTo>
                    <a:pt x="997" y="15832"/>
                    <a:pt x="459" y="16015"/>
                    <a:pt x="233" y="16491"/>
                  </a:cubicBezTo>
                  <a:cubicBezTo>
                    <a:pt x="0" y="16992"/>
                    <a:pt x="222" y="17580"/>
                    <a:pt x="500" y="18047"/>
                  </a:cubicBezTo>
                  <a:cubicBezTo>
                    <a:pt x="1378" y="19491"/>
                    <a:pt x="2810" y="20524"/>
                    <a:pt x="4355" y="21213"/>
                  </a:cubicBezTo>
                  <a:cubicBezTo>
                    <a:pt x="5732" y="21813"/>
                    <a:pt x="7599" y="22535"/>
                    <a:pt x="9132" y="22546"/>
                  </a:cubicBezTo>
                  <a:cubicBezTo>
                    <a:pt x="9138" y="22546"/>
                    <a:pt x="9144" y="22546"/>
                    <a:pt x="9149" y="22546"/>
                  </a:cubicBezTo>
                  <a:cubicBezTo>
                    <a:pt x="10585" y="22546"/>
                    <a:pt x="11746" y="21265"/>
                    <a:pt x="12775" y="20413"/>
                  </a:cubicBezTo>
                  <a:cubicBezTo>
                    <a:pt x="13908" y="19480"/>
                    <a:pt x="15097" y="18258"/>
                    <a:pt x="14953" y="16803"/>
                  </a:cubicBezTo>
                  <a:cubicBezTo>
                    <a:pt x="14930" y="16580"/>
                    <a:pt x="14864" y="16358"/>
                    <a:pt x="14697" y="16225"/>
                  </a:cubicBezTo>
                  <a:cubicBezTo>
                    <a:pt x="14578" y="16136"/>
                    <a:pt x="14442" y="16110"/>
                    <a:pt x="14298" y="16110"/>
                  </a:cubicBezTo>
                  <a:cubicBezTo>
                    <a:pt x="14094" y="16110"/>
                    <a:pt x="13872" y="16162"/>
                    <a:pt x="13660" y="16162"/>
                  </a:cubicBezTo>
                  <a:cubicBezTo>
                    <a:pt x="13628" y="16162"/>
                    <a:pt x="13595" y="16161"/>
                    <a:pt x="13564" y="16158"/>
                  </a:cubicBezTo>
                  <a:cubicBezTo>
                    <a:pt x="12764" y="16069"/>
                    <a:pt x="12486" y="14958"/>
                    <a:pt x="12830" y="14225"/>
                  </a:cubicBezTo>
                  <a:cubicBezTo>
                    <a:pt x="13175" y="13492"/>
                    <a:pt x="13886" y="13026"/>
                    <a:pt x="14419" y="12415"/>
                  </a:cubicBezTo>
                  <a:cubicBezTo>
                    <a:pt x="14886" y="11882"/>
                    <a:pt x="15219" y="11248"/>
                    <a:pt x="15385" y="10559"/>
                  </a:cubicBezTo>
                  <a:cubicBezTo>
                    <a:pt x="15608" y="9671"/>
                    <a:pt x="15308" y="8449"/>
                    <a:pt x="14397" y="8349"/>
                  </a:cubicBezTo>
                  <a:cubicBezTo>
                    <a:pt x="14356" y="8344"/>
                    <a:pt x="14315" y="8342"/>
                    <a:pt x="14275" y="8342"/>
                  </a:cubicBezTo>
                  <a:cubicBezTo>
                    <a:pt x="13666" y="8342"/>
                    <a:pt x="13177" y="8877"/>
                    <a:pt x="12709" y="9304"/>
                  </a:cubicBezTo>
                  <a:cubicBezTo>
                    <a:pt x="12383" y="9601"/>
                    <a:pt x="11914" y="9857"/>
                    <a:pt x="11496" y="9857"/>
                  </a:cubicBezTo>
                  <a:cubicBezTo>
                    <a:pt x="11287" y="9857"/>
                    <a:pt x="11090" y="9793"/>
                    <a:pt x="10931" y="9638"/>
                  </a:cubicBezTo>
                  <a:cubicBezTo>
                    <a:pt x="10520" y="9238"/>
                    <a:pt x="10698" y="8560"/>
                    <a:pt x="10865" y="8004"/>
                  </a:cubicBezTo>
                  <a:cubicBezTo>
                    <a:pt x="11265" y="6661"/>
                    <a:pt x="11442" y="5249"/>
                    <a:pt x="11386" y="3839"/>
                  </a:cubicBezTo>
                  <a:cubicBezTo>
                    <a:pt x="11353" y="2861"/>
                    <a:pt x="11186" y="1850"/>
                    <a:pt x="10609" y="1050"/>
                  </a:cubicBezTo>
                  <a:cubicBezTo>
                    <a:pt x="10161" y="439"/>
                    <a:pt x="9412" y="1"/>
                    <a:pt x="8674" y="1"/>
                  </a:cubicBezTo>
                  <a:close/>
                </a:path>
              </a:pathLst>
            </a:custGeom>
            <a:solidFill>
              <a:srgbClr val="A2B9B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9957"/>
                <a:buFont typeface="Arial"/>
                <a:buNone/>
              </a:pPr>
              <a:endParaRPr sz="9957" b="0" i="0" u="none" strike="noStrike" cap="none">
                <a:solidFill>
                  <a:srgbClr val="000000"/>
                </a:solidFill>
                <a:latin typeface="Arial"/>
                <a:ea typeface="Arial"/>
                <a:cs typeface="Arial"/>
                <a:sym typeface="Arial"/>
              </a:endParaRPr>
            </a:p>
          </p:txBody>
        </p:sp>
        <p:sp>
          <p:nvSpPr>
            <p:cNvPr id="445" name="Google Shape;445;g134a708b9a2_0_468"/>
            <p:cNvSpPr/>
            <p:nvPr/>
          </p:nvSpPr>
          <p:spPr>
            <a:xfrm>
              <a:off x="464254" y="1791844"/>
              <a:ext cx="19781" cy="3000639"/>
            </a:xfrm>
            <a:custGeom>
              <a:avLst/>
              <a:gdLst/>
              <a:ahLst/>
              <a:cxnLst/>
              <a:rect l="l" t="t" r="r" b="b"/>
              <a:pathLst>
                <a:path w="145" h="21996" extrusionOk="0">
                  <a:moveTo>
                    <a:pt x="78" y="0"/>
                  </a:moveTo>
                  <a:cubicBezTo>
                    <a:pt x="33" y="0"/>
                    <a:pt x="0" y="33"/>
                    <a:pt x="0" y="67"/>
                  </a:cubicBezTo>
                  <a:lnTo>
                    <a:pt x="0" y="21929"/>
                  </a:lnTo>
                  <a:cubicBezTo>
                    <a:pt x="0" y="21974"/>
                    <a:pt x="33" y="21996"/>
                    <a:pt x="78" y="21996"/>
                  </a:cubicBezTo>
                  <a:cubicBezTo>
                    <a:pt x="111" y="21996"/>
                    <a:pt x="144" y="21974"/>
                    <a:pt x="144" y="21929"/>
                  </a:cubicBezTo>
                  <a:lnTo>
                    <a:pt x="144" y="67"/>
                  </a:lnTo>
                  <a:cubicBezTo>
                    <a:pt x="144" y="33"/>
                    <a:pt x="111" y="0"/>
                    <a:pt x="78" y="0"/>
                  </a:cubicBezTo>
                  <a:close/>
                </a:path>
              </a:pathLst>
            </a:custGeom>
            <a:solidFill>
              <a:srgbClr val="CA82B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9957"/>
                <a:buFont typeface="Arial"/>
                <a:buNone/>
              </a:pPr>
              <a:endParaRPr sz="9957" b="0" i="0" u="none" strike="noStrike" cap="none">
                <a:solidFill>
                  <a:srgbClr val="000000"/>
                </a:solidFill>
                <a:latin typeface="Arial"/>
                <a:ea typeface="Arial"/>
                <a:cs typeface="Arial"/>
                <a:sym typeface="Arial"/>
              </a:endParaRPr>
            </a:p>
          </p:txBody>
        </p:sp>
        <p:sp>
          <p:nvSpPr>
            <p:cNvPr id="446" name="Google Shape;446;g134a708b9a2_0_468"/>
            <p:cNvSpPr/>
            <p:nvPr/>
          </p:nvSpPr>
          <p:spPr>
            <a:xfrm>
              <a:off x="483898" y="2675978"/>
              <a:ext cx="800225" cy="817686"/>
            </a:xfrm>
            <a:custGeom>
              <a:avLst/>
              <a:gdLst/>
              <a:ahLst/>
              <a:cxnLst/>
              <a:rect l="l" t="t" r="r" b="b"/>
              <a:pathLst>
                <a:path w="5866" h="5994" extrusionOk="0">
                  <a:moveTo>
                    <a:pt x="5787" y="1"/>
                  </a:moveTo>
                  <a:cubicBezTo>
                    <a:pt x="5769" y="1"/>
                    <a:pt x="5749" y="6"/>
                    <a:pt x="5732" y="17"/>
                  </a:cubicBezTo>
                  <a:cubicBezTo>
                    <a:pt x="3799" y="1918"/>
                    <a:pt x="1878" y="3895"/>
                    <a:pt x="34" y="5883"/>
                  </a:cubicBezTo>
                  <a:cubicBezTo>
                    <a:pt x="0" y="5905"/>
                    <a:pt x="0" y="5950"/>
                    <a:pt x="34" y="5972"/>
                  </a:cubicBezTo>
                  <a:cubicBezTo>
                    <a:pt x="45" y="5994"/>
                    <a:pt x="67" y="5994"/>
                    <a:pt x="78" y="5994"/>
                  </a:cubicBezTo>
                  <a:cubicBezTo>
                    <a:pt x="101" y="5994"/>
                    <a:pt x="123" y="5983"/>
                    <a:pt x="133" y="5972"/>
                  </a:cubicBezTo>
                  <a:cubicBezTo>
                    <a:pt x="1978" y="3984"/>
                    <a:pt x="3900" y="2017"/>
                    <a:pt x="5833" y="118"/>
                  </a:cubicBezTo>
                  <a:cubicBezTo>
                    <a:pt x="5866" y="96"/>
                    <a:pt x="5866" y="51"/>
                    <a:pt x="5833" y="17"/>
                  </a:cubicBezTo>
                  <a:cubicBezTo>
                    <a:pt x="5822" y="6"/>
                    <a:pt x="5805" y="1"/>
                    <a:pt x="5787" y="1"/>
                  </a:cubicBezTo>
                  <a:close/>
                </a:path>
              </a:pathLst>
            </a:custGeom>
            <a:solidFill>
              <a:srgbClr val="CA82B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9957"/>
                <a:buFont typeface="Arial"/>
                <a:buNone/>
              </a:pPr>
              <a:endParaRPr sz="9957" b="0" i="0" u="none" strike="noStrike" cap="none">
                <a:solidFill>
                  <a:srgbClr val="000000"/>
                </a:solidFill>
                <a:latin typeface="Arial"/>
                <a:ea typeface="Arial"/>
                <a:cs typeface="Arial"/>
                <a:sym typeface="Arial"/>
              </a:endParaRPr>
            </a:p>
          </p:txBody>
        </p:sp>
        <p:sp>
          <p:nvSpPr>
            <p:cNvPr id="447" name="Google Shape;447;g134a708b9a2_0_468"/>
            <p:cNvSpPr/>
            <p:nvPr/>
          </p:nvSpPr>
          <p:spPr>
            <a:xfrm>
              <a:off x="483898" y="3706763"/>
              <a:ext cx="733517" cy="609923"/>
            </a:xfrm>
            <a:custGeom>
              <a:avLst/>
              <a:gdLst/>
              <a:ahLst/>
              <a:cxnLst/>
              <a:rect l="l" t="t" r="r" b="b"/>
              <a:pathLst>
                <a:path w="5377" h="4471" extrusionOk="0">
                  <a:moveTo>
                    <a:pt x="5295" y="0"/>
                  </a:moveTo>
                  <a:cubicBezTo>
                    <a:pt x="5279" y="0"/>
                    <a:pt x="5265" y="6"/>
                    <a:pt x="5255" y="15"/>
                  </a:cubicBezTo>
                  <a:cubicBezTo>
                    <a:pt x="3488" y="1405"/>
                    <a:pt x="1733" y="2871"/>
                    <a:pt x="34" y="4348"/>
                  </a:cubicBezTo>
                  <a:cubicBezTo>
                    <a:pt x="12" y="4370"/>
                    <a:pt x="0" y="4415"/>
                    <a:pt x="34" y="4448"/>
                  </a:cubicBezTo>
                  <a:cubicBezTo>
                    <a:pt x="45" y="4459"/>
                    <a:pt x="67" y="4471"/>
                    <a:pt x="78" y="4471"/>
                  </a:cubicBezTo>
                  <a:cubicBezTo>
                    <a:pt x="101" y="4471"/>
                    <a:pt x="111" y="4459"/>
                    <a:pt x="123" y="4448"/>
                  </a:cubicBezTo>
                  <a:cubicBezTo>
                    <a:pt x="1822" y="2970"/>
                    <a:pt x="3577" y="1516"/>
                    <a:pt x="5344" y="127"/>
                  </a:cubicBezTo>
                  <a:cubicBezTo>
                    <a:pt x="5366" y="94"/>
                    <a:pt x="5377" y="49"/>
                    <a:pt x="5355" y="27"/>
                  </a:cubicBezTo>
                  <a:cubicBezTo>
                    <a:pt x="5336" y="8"/>
                    <a:pt x="5315" y="0"/>
                    <a:pt x="5295" y="0"/>
                  </a:cubicBezTo>
                  <a:close/>
                </a:path>
              </a:pathLst>
            </a:custGeom>
            <a:solidFill>
              <a:srgbClr val="9A80C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9957"/>
                <a:buFont typeface="Arial"/>
                <a:buNone/>
              </a:pPr>
              <a:endParaRPr sz="9957" b="0" i="0" u="none" strike="noStrike" cap="none">
                <a:solidFill>
                  <a:srgbClr val="000000"/>
                </a:solidFill>
                <a:latin typeface="Arial"/>
                <a:ea typeface="Arial"/>
                <a:cs typeface="Arial"/>
                <a:sym typeface="Arial"/>
              </a:endParaRPr>
            </a:p>
          </p:txBody>
        </p:sp>
        <p:sp>
          <p:nvSpPr>
            <p:cNvPr id="448" name="Google Shape;448;g134a708b9a2_0_468"/>
            <p:cNvSpPr/>
            <p:nvPr/>
          </p:nvSpPr>
          <p:spPr>
            <a:xfrm>
              <a:off x="-257130" y="2906391"/>
              <a:ext cx="713873" cy="749614"/>
            </a:xfrm>
            <a:custGeom>
              <a:avLst/>
              <a:gdLst/>
              <a:ahLst/>
              <a:cxnLst/>
              <a:rect l="l" t="t" r="r" b="b"/>
              <a:pathLst>
                <a:path w="5233" h="5495" extrusionOk="0">
                  <a:moveTo>
                    <a:pt x="79" y="0"/>
                  </a:moveTo>
                  <a:cubicBezTo>
                    <a:pt x="61" y="0"/>
                    <a:pt x="44" y="6"/>
                    <a:pt x="33" y="17"/>
                  </a:cubicBezTo>
                  <a:cubicBezTo>
                    <a:pt x="11" y="39"/>
                    <a:pt x="0" y="84"/>
                    <a:pt x="33" y="117"/>
                  </a:cubicBezTo>
                  <a:cubicBezTo>
                    <a:pt x="1744" y="1861"/>
                    <a:pt x="3455" y="3672"/>
                    <a:pt x="5099" y="5472"/>
                  </a:cubicBezTo>
                  <a:cubicBezTo>
                    <a:pt x="5110" y="5483"/>
                    <a:pt x="5133" y="5494"/>
                    <a:pt x="5155" y="5494"/>
                  </a:cubicBezTo>
                  <a:cubicBezTo>
                    <a:pt x="5166" y="5494"/>
                    <a:pt x="5188" y="5483"/>
                    <a:pt x="5199" y="5472"/>
                  </a:cubicBezTo>
                  <a:cubicBezTo>
                    <a:pt x="5232" y="5450"/>
                    <a:pt x="5232" y="5405"/>
                    <a:pt x="5199" y="5371"/>
                  </a:cubicBezTo>
                  <a:cubicBezTo>
                    <a:pt x="3555" y="3572"/>
                    <a:pt x="1844" y="1772"/>
                    <a:pt x="134" y="17"/>
                  </a:cubicBezTo>
                  <a:cubicBezTo>
                    <a:pt x="117" y="6"/>
                    <a:pt x="97" y="0"/>
                    <a:pt x="79" y="0"/>
                  </a:cubicBezTo>
                  <a:close/>
                </a:path>
              </a:pathLst>
            </a:custGeom>
            <a:solidFill>
              <a:srgbClr val="CA82B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9957"/>
                <a:buFont typeface="Arial"/>
                <a:buNone/>
              </a:pPr>
              <a:endParaRPr sz="9957" b="0" i="0" u="none" strike="noStrike" cap="none">
                <a:solidFill>
                  <a:srgbClr val="000000"/>
                </a:solidFill>
                <a:latin typeface="Arial"/>
                <a:ea typeface="Arial"/>
                <a:cs typeface="Arial"/>
                <a:sym typeface="Arial"/>
              </a:endParaRPr>
            </a:p>
          </p:txBody>
        </p:sp>
        <p:sp>
          <p:nvSpPr>
            <p:cNvPr id="449" name="Google Shape;449;g134a708b9a2_0_468"/>
            <p:cNvSpPr/>
            <p:nvPr/>
          </p:nvSpPr>
          <p:spPr>
            <a:xfrm>
              <a:off x="59499" y="3115794"/>
              <a:ext cx="1647514" cy="1591856"/>
            </a:xfrm>
            <a:custGeom>
              <a:avLst/>
              <a:gdLst/>
              <a:ahLst/>
              <a:cxnLst/>
              <a:rect l="l" t="t" r="r" b="b"/>
              <a:pathLst>
                <a:path w="12077" h="11669" extrusionOk="0">
                  <a:moveTo>
                    <a:pt x="1726" y="0"/>
                  </a:moveTo>
                  <a:cubicBezTo>
                    <a:pt x="1600" y="0"/>
                    <a:pt x="1472" y="16"/>
                    <a:pt x="1345" y="49"/>
                  </a:cubicBezTo>
                  <a:cubicBezTo>
                    <a:pt x="623" y="227"/>
                    <a:pt x="123" y="970"/>
                    <a:pt x="67" y="1726"/>
                  </a:cubicBezTo>
                  <a:cubicBezTo>
                    <a:pt x="1" y="2471"/>
                    <a:pt x="312" y="3214"/>
                    <a:pt x="734" y="3836"/>
                  </a:cubicBezTo>
                  <a:cubicBezTo>
                    <a:pt x="1168" y="4459"/>
                    <a:pt x="1711" y="4981"/>
                    <a:pt x="2212" y="5547"/>
                  </a:cubicBezTo>
                  <a:cubicBezTo>
                    <a:pt x="2545" y="5925"/>
                    <a:pt x="2867" y="6447"/>
                    <a:pt x="2656" y="6892"/>
                  </a:cubicBezTo>
                  <a:cubicBezTo>
                    <a:pt x="2422" y="7369"/>
                    <a:pt x="1767" y="7436"/>
                    <a:pt x="1423" y="7836"/>
                  </a:cubicBezTo>
                  <a:cubicBezTo>
                    <a:pt x="1112" y="8203"/>
                    <a:pt x="1156" y="8791"/>
                    <a:pt x="1412" y="9202"/>
                  </a:cubicBezTo>
                  <a:cubicBezTo>
                    <a:pt x="1667" y="9613"/>
                    <a:pt x="2089" y="9891"/>
                    <a:pt x="2523" y="10136"/>
                  </a:cubicBezTo>
                  <a:cubicBezTo>
                    <a:pt x="3034" y="10435"/>
                    <a:pt x="3578" y="10702"/>
                    <a:pt x="4133" y="10924"/>
                  </a:cubicBezTo>
                  <a:cubicBezTo>
                    <a:pt x="4522" y="11091"/>
                    <a:pt x="5233" y="11180"/>
                    <a:pt x="5533" y="11469"/>
                  </a:cubicBezTo>
                  <a:cubicBezTo>
                    <a:pt x="5600" y="11535"/>
                    <a:pt x="5656" y="11602"/>
                    <a:pt x="5688" y="11669"/>
                  </a:cubicBezTo>
                  <a:cubicBezTo>
                    <a:pt x="7811" y="11657"/>
                    <a:pt x="9944" y="11657"/>
                    <a:pt x="12076" y="11646"/>
                  </a:cubicBezTo>
                  <a:cubicBezTo>
                    <a:pt x="12010" y="10602"/>
                    <a:pt x="11654" y="9569"/>
                    <a:pt x="11254" y="8502"/>
                  </a:cubicBezTo>
                  <a:cubicBezTo>
                    <a:pt x="11167" y="8263"/>
                    <a:pt x="11083" y="8176"/>
                    <a:pt x="10998" y="8176"/>
                  </a:cubicBezTo>
                  <a:cubicBezTo>
                    <a:pt x="10822" y="8176"/>
                    <a:pt x="10645" y="8545"/>
                    <a:pt x="10443" y="8702"/>
                  </a:cubicBezTo>
                  <a:cubicBezTo>
                    <a:pt x="10362" y="8761"/>
                    <a:pt x="10268" y="8787"/>
                    <a:pt x="10171" y="8787"/>
                  </a:cubicBezTo>
                  <a:cubicBezTo>
                    <a:pt x="9976" y="8787"/>
                    <a:pt x="9770" y="8681"/>
                    <a:pt x="9643" y="8524"/>
                  </a:cubicBezTo>
                  <a:cubicBezTo>
                    <a:pt x="9455" y="8280"/>
                    <a:pt x="9399" y="7969"/>
                    <a:pt x="9354" y="7669"/>
                  </a:cubicBezTo>
                  <a:cubicBezTo>
                    <a:pt x="9110" y="6314"/>
                    <a:pt x="8766" y="4970"/>
                    <a:pt x="8322" y="3659"/>
                  </a:cubicBezTo>
                  <a:cubicBezTo>
                    <a:pt x="8199" y="3303"/>
                    <a:pt x="8066" y="2937"/>
                    <a:pt x="7799" y="2659"/>
                  </a:cubicBezTo>
                  <a:cubicBezTo>
                    <a:pt x="7611" y="2471"/>
                    <a:pt x="7345" y="2344"/>
                    <a:pt x="7084" y="2344"/>
                  </a:cubicBezTo>
                  <a:cubicBezTo>
                    <a:pt x="6975" y="2344"/>
                    <a:pt x="6868" y="2366"/>
                    <a:pt x="6766" y="2415"/>
                  </a:cubicBezTo>
                  <a:cubicBezTo>
                    <a:pt x="6366" y="2604"/>
                    <a:pt x="6167" y="3192"/>
                    <a:pt x="5722" y="3214"/>
                  </a:cubicBezTo>
                  <a:cubicBezTo>
                    <a:pt x="5706" y="3216"/>
                    <a:pt x="5690" y="3217"/>
                    <a:pt x="5674" y="3217"/>
                  </a:cubicBezTo>
                  <a:cubicBezTo>
                    <a:pt x="5460" y="3217"/>
                    <a:pt x="5266" y="3081"/>
                    <a:pt x="5100" y="2926"/>
                  </a:cubicBezTo>
                  <a:cubicBezTo>
                    <a:pt x="4489" y="2370"/>
                    <a:pt x="4089" y="1604"/>
                    <a:pt x="3533" y="982"/>
                  </a:cubicBezTo>
                  <a:cubicBezTo>
                    <a:pt x="3075" y="447"/>
                    <a:pt x="2410" y="0"/>
                    <a:pt x="1726" y="0"/>
                  </a:cubicBezTo>
                  <a:close/>
                </a:path>
              </a:pathLst>
            </a:custGeom>
            <a:solidFill>
              <a:srgbClr val="536A6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9957"/>
                <a:buFont typeface="Arial"/>
                <a:buNone/>
              </a:pPr>
              <a:endParaRPr sz="9957" b="0" i="0" u="none" strike="noStrike" cap="none">
                <a:solidFill>
                  <a:srgbClr val="000000"/>
                </a:solidFill>
                <a:latin typeface="Arial"/>
                <a:ea typeface="Arial"/>
                <a:cs typeface="Arial"/>
                <a:sym typeface="Arial"/>
              </a:endParaRPr>
            </a:p>
          </p:txBody>
        </p:sp>
        <p:sp>
          <p:nvSpPr>
            <p:cNvPr id="450" name="Google Shape;450;g134a708b9a2_0_468"/>
            <p:cNvSpPr/>
            <p:nvPr/>
          </p:nvSpPr>
          <p:spPr>
            <a:xfrm>
              <a:off x="383766" y="3299688"/>
              <a:ext cx="683725" cy="1335254"/>
            </a:xfrm>
            <a:custGeom>
              <a:avLst/>
              <a:gdLst/>
              <a:ahLst/>
              <a:cxnLst/>
              <a:rect l="l" t="t" r="r" b="b"/>
              <a:pathLst>
                <a:path w="5012" h="9788" extrusionOk="0">
                  <a:moveTo>
                    <a:pt x="112" y="0"/>
                  </a:moveTo>
                  <a:lnTo>
                    <a:pt x="1" y="45"/>
                  </a:lnTo>
                  <a:cubicBezTo>
                    <a:pt x="423" y="1056"/>
                    <a:pt x="1012" y="1989"/>
                    <a:pt x="1768" y="2789"/>
                  </a:cubicBezTo>
                  <a:cubicBezTo>
                    <a:pt x="2023" y="3055"/>
                    <a:pt x="2289" y="3311"/>
                    <a:pt x="2556" y="3555"/>
                  </a:cubicBezTo>
                  <a:cubicBezTo>
                    <a:pt x="3089" y="4066"/>
                    <a:pt x="3645" y="4588"/>
                    <a:pt x="4034" y="5211"/>
                  </a:cubicBezTo>
                  <a:cubicBezTo>
                    <a:pt x="4878" y="6588"/>
                    <a:pt x="4889" y="8365"/>
                    <a:pt x="4900" y="9787"/>
                  </a:cubicBezTo>
                  <a:lnTo>
                    <a:pt x="5011" y="9787"/>
                  </a:lnTo>
                  <a:cubicBezTo>
                    <a:pt x="5000" y="8343"/>
                    <a:pt x="5000" y="6554"/>
                    <a:pt x="4133" y="5155"/>
                  </a:cubicBezTo>
                  <a:cubicBezTo>
                    <a:pt x="3734" y="4510"/>
                    <a:pt x="3167" y="3989"/>
                    <a:pt x="2634" y="3478"/>
                  </a:cubicBezTo>
                  <a:cubicBezTo>
                    <a:pt x="2368" y="3233"/>
                    <a:pt x="2101" y="2977"/>
                    <a:pt x="1857" y="2711"/>
                  </a:cubicBezTo>
                  <a:cubicBezTo>
                    <a:pt x="1112" y="1911"/>
                    <a:pt x="524" y="1000"/>
                    <a:pt x="112" y="0"/>
                  </a:cubicBezTo>
                  <a:close/>
                </a:path>
              </a:pathLst>
            </a:custGeom>
            <a:solidFill>
              <a:srgbClr val="F3C58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9957"/>
                <a:buFont typeface="Arial"/>
                <a:buNone/>
              </a:pPr>
              <a:endParaRPr sz="9957" b="0" i="0" u="none" strike="noStrike" cap="none">
                <a:solidFill>
                  <a:srgbClr val="000000"/>
                </a:solidFill>
                <a:latin typeface="Arial"/>
                <a:ea typeface="Arial"/>
                <a:cs typeface="Arial"/>
                <a:sym typeface="Arial"/>
              </a:endParaRPr>
            </a:p>
          </p:txBody>
        </p:sp>
        <p:sp>
          <p:nvSpPr>
            <p:cNvPr id="451" name="Google Shape;451;g134a708b9a2_0_468"/>
            <p:cNvSpPr/>
            <p:nvPr/>
          </p:nvSpPr>
          <p:spPr>
            <a:xfrm>
              <a:off x="968731" y="3636098"/>
              <a:ext cx="113909" cy="766939"/>
            </a:xfrm>
            <a:custGeom>
              <a:avLst/>
              <a:gdLst/>
              <a:ahLst/>
              <a:cxnLst/>
              <a:rect l="l" t="t" r="r" b="b"/>
              <a:pathLst>
                <a:path w="835" h="5622" extrusionOk="0">
                  <a:moveTo>
                    <a:pt x="45" y="0"/>
                  </a:moveTo>
                  <a:lnTo>
                    <a:pt x="13" y="1056"/>
                  </a:lnTo>
                  <a:cubicBezTo>
                    <a:pt x="13" y="1289"/>
                    <a:pt x="1" y="1555"/>
                    <a:pt x="79" y="1800"/>
                  </a:cubicBezTo>
                  <a:cubicBezTo>
                    <a:pt x="124" y="1933"/>
                    <a:pt x="190" y="2066"/>
                    <a:pt x="268" y="2200"/>
                  </a:cubicBezTo>
                  <a:cubicBezTo>
                    <a:pt x="290" y="2256"/>
                    <a:pt x="324" y="2311"/>
                    <a:pt x="356" y="2367"/>
                  </a:cubicBezTo>
                  <a:cubicBezTo>
                    <a:pt x="756" y="3177"/>
                    <a:pt x="612" y="4944"/>
                    <a:pt x="556" y="5611"/>
                  </a:cubicBezTo>
                  <a:lnTo>
                    <a:pt x="668" y="5621"/>
                  </a:lnTo>
                  <a:cubicBezTo>
                    <a:pt x="768" y="4466"/>
                    <a:pt x="835" y="3056"/>
                    <a:pt x="457" y="2311"/>
                  </a:cubicBezTo>
                  <a:cubicBezTo>
                    <a:pt x="423" y="2256"/>
                    <a:pt x="390" y="2200"/>
                    <a:pt x="368" y="2145"/>
                  </a:cubicBezTo>
                  <a:cubicBezTo>
                    <a:pt x="290" y="2011"/>
                    <a:pt x="223" y="1889"/>
                    <a:pt x="190" y="1767"/>
                  </a:cubicBezTo>
                  <a:cubicBezTo>
                    <a:pt x="112" y="1533"/>
                    <a:pt x="124" y="1289"/>
                    <a:pt x="134" y="1056"/>
                  </a:cubicBezTo>
                  <a:lnTo>
                    <a:pt x="168" y="12"/>
                  </a:lnTo>
                  <a:lnTo>
                    <a:pt x="45" y="0"/>
                  </a:lnTo>
                  <a:close/>
                </a:path>
              </a:pathLst>
            </a:custGeom>
            <a:solidFill>
              <a:srgbClr val="3A81A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9957"/>
                <a:buFont typeface="Arial"/>
                <a:buNone/>
              </a:pPr>
              <a:endParaRPr sz="9957" b="0" i="0" u="none" strike="noStrike" cap="none">
                <a:solidFill>
                  <a:srgbClr val="000000"/>
                </a:solidFill>
                <a:latin typeface="Arial"/>
                <a:ea typeface="Arial"/>
                <a:cs typeface="Arial"/>
                <a:sym typeface="Arial"/>
              </a:endParaRPr>
            </a:p>
          </p:txBody>
        </p:sp>
        <p:sp>
          <p:nvSpPr>
            <p:cNvPr id="452" name="Google Shape;452;g134a708b9a2_0_468"/>
            <p:cNvSpPr/>
            <p:nvPr/>
          </p:nvSpPr>
          <p:spPr>
            <a:xfrm>
              <a:off x="235343" y="3460253"/>
              <a:ext cx="518387" cy="335178"/>
            </a:xfrm>
            <a:custGeom>
              <a:avLst/>
              <a:gdLst/>
              <a:ahLst/>
              <a:cxnLst/>
              <a:rect l="l" t="t" r="r" b="b"/>
              <a:pathLst>
                <a:path w="3800" h="2457" extrusionOk="0">
                  <a:moveTo>
                    <a:pt x="101" y="1"/>
                  </a:moveTo>
                  <a:lnTo>
                    <a:pt x="0" y="57"/>
                  </a:lnTo>
                  <a:cubicBezTo>
                    <a:pt x="456" y="790"/>
                    <a:pt x="1178" y="1356"/>
                    <a:pt x="1989" y="1623"/>
                  </a:cubicBezTo>
                  <a:lnTo>
                    <a:pt x="2044" y="1645"/>
                  </a:lnTo>
                  <a:cubicBezTo>
                    <a:pt x="2589" y="1822"/>
                    <a:pt x="3333" y="2067"/>
                    <a:pt x="3722" y="2456"/>
                  </a:cubicBezTo>
                  <a:lnTo>
                    <a:pt x="3800" y="2378"/>
                  </a:lnTo>
                  <a:cubicBezTo>
                    <a:pt x="3400" y="1967"/>
                    <a:pt x="2644" y="1711"/>
                    <a:pt x="2089" y="1534"/>
                  </a:cubicBezTo>
                  <a:lnTo>
                    <a:pt x="2034" y="1511"/>
                  </a:lnTo>
                  <a:cubicBezTo>
                    <a:pt x="1244" y="1256"/>
                    <a:pt x="534" y="701"/>
                    <a:pt x="101" y="1"/>
                  </a:cubicBezTo>
                  <a:close/>
                </a:path>
              </a:pathLst>
            </a:custGeom>
            <a:solidFill>
              <a:srgbClr val="F3C58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9957"/>
                <a:buFont typeface="Arial"/>
                <a:buNone/>
              </a:pPr>
              <a:endParaRPr sz="9957" b="0" i="0" u="none" strike="noStrike" cap="none">
                <a:solidFill>
                  <a:srgbClr val="000000"/>
                </a:solidFill>
                <a:latin typeface="Arial"/>
                <a:ea typeface="Arial"/>
                <a:cs typeface="Arial"/>
                <a:sym typeface="Arial"/>
              </a:endParaRPr>
            </a:p>
          </p:txBody>
        </p:sp>
        <p:sp>
          <p:nvSpPr>
            <p:cNvPr id="453" name="Google Shape;453;g134a708b9a2_0_468"/>
            <p:cNvSpPr/>
            <p:nvPr/>
          </p:nvSpPr>
          <p:spPr>
            <a:xfrm>
              <a:off x="465618" y="4296777"/>
              <a:ext cx="615516" cy="382105"/>
            </a:xfrm>
            <a:custGeom>
              <a:avLst/>
              <a:gdLst/>
              <a:ahLst/>
              <a:cxnLst/>
              <a:rect l="l" t="t" r="r" b="b"/>
              <a:pathLst>
                <a:path w="4512" h="2801" extrusionOk="0">
                  <a:moveTo>
                    <a:pt x="79" y="1"/>
                  </a:moveTo>
                  <a:lnTo>
                    <a:pt x="1" y="79"/>
                  </a:lnTo>
                  <a:cubicBezTo>
                    <a:pt x="334" y="412"/>
                    <a:pt x="712" y="778"/>
                    <a:pt x="1168" y="1000"/>
                  </a:cubicBezTo>
                  <a:cubicBezTo>
                    <a:pt x="1368" y="1089"/>
                    <a:pt x="1590" y="1156"/>
                    <a:pt x="1800" y="1223"/>
                  </a:cubicBezTo>
                  <a:cubicBezTo>
                    <a:pt x="1923" y="1256"/>
                    <a:pt x="2056" y="1289"/>
                    <a:pt x="2178" y="1334"/>
                  </a:cubicBezTo>
                  <a:cubicBezTo>
                    <a:pt x="2434" y="1423"/>
                    <a:pt x="2679" y="1545"/>
                    <a:pt x="2911" y="1667"/>
                  </a:cubicBezTo>
                  <a:lnTo>
                    <a:pt x="3622" y="2012"/>
                  </a:lnTo>
                  <a:cubicBezTo>
                    <a:pt x="3978" y="2178"/>
                    <a:pt x="4378" y="2422"/>
                    <a:pt x="4389" y="2800"/>
                  </a:cubicBezTo>
                  <a:lnTo>
                    <a:pt x="4511" y="2789"/>
                  </a:lnTo>
                  <a:cubicBezTo>
                    <a:pt x="4489" y="2356"/>
                    <a:pt x="4056" y="2089"/>
                    <a:pt x="3678" y="1911"/>
                  </a:cubicBezTo>
                  <a:lnTo>
                    <a:pt x="2967" y="1556"/>
                  </a:lnTo>
                  <a:cubicBezTo>
                    <a:pt x="2723" y="1445"/>
                    <a:pt x="2479" y="1323"/>
                    <a:pt x="2223" y="1223"/>
                  </a:cubicBezTo>
                  <a:cubicBezTo>
                    <a:pt x="2089" y="1178"/>
                    <a:pt x="1956" y="1145"/>
                    <a:pt x="1834" y="1112"/>
                  </a:cubicBezTo>
                  <a:cubicBezTo>
                    <a:pt x="1623" y="1045"/>
                    <a:pt x="1412" y="990"/>
                    <a:pt x="1223" y="889"/>
                  </a:cubicBezTo>
                  <a:cubicBezTo>
                    <a:pt x="778" y="689"/>
                    <a:pt x="423" y="334"/>
                    <a:pt x="79" y="1"/>
                  </a:cubicBezTo>
                  <a:close/>
                </a:path>
              </a:pathLst>
            </a:custGeom>
            <a:solidFill>
              <a:srgbClr val="F3C58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9957"/>
                <a:buFont typeface="Arial"/>
                <a:buNone/>
              </a:pPr>
              <a:endParaRPr sz="9957" b="0" i="0" u="none" strike="noStrike" cap="none">
                <a:solidFill>
                  <a:srgbClr val="000000"/>
                </a:solidFill>
                <a:latin typeface="Arial"/>
                <a:ea typeface="Arial"/>
                <a:cs typeface="Arial"/>
                <a:sym typeface="Arial"/>
              </a:endParaRPr>
            </a:p>
          </p:txBody>
        </p:sp>
        <p:sp>
          <p:nvSpPr>
            <p:cNvPr id="454" name="Google Shape;454;g134a708b9a2_0_468"/>
            <p:cNvSpPr/>
            <p:nvPr/>
          </p:nvSpPr>
          <p:spPr>
            <a:xfrm>
              <a:off x="617179" y="2692212"/>
              <a:ext cx="1365676" cy="1816945"/>
            </a:xfrm>
            <a:custGeom>
              <a:avLst/>
              <a:gdLst/>
              <a:ahLst/>
              <a:cxnLst/>
              <a:rect l="l" t="t" r="r" b="b"/>
              <a:pathLst>
                <a:path w="10011" h="13319" extrusionOk="0">
                  <a:moveTo>
                    <a:pt x="5024" y="1"/>
                  </a:moveTo>
                  <a:cubicBezTo>
                    <a:pt x="4884" y="1"/>
                    <a:pt x="4742" y="11"/>
                    <a:pt x="4600" y="32"/>
                  </a:cubicBezTo>
                  <a:cubicBezTo>
                    <a:pt x="3756" y="154"/>
                    <a:pt x="3012" y="643"/>
                    <a:pt x="2456" y="1298"/>
                  </a:cubicBezTo>
                  <a:cubicBezTo>
                    <a:pt x="2023" y="1720"/>
                    <a:pt x="1645" y="2243"/>
                    <a:pt x="1356" y="2787"/>
                  </a:cubicBezTo>
                  <a:cubicBezTo>
                    <a:pt x="301" y="4764"/>
                    <a:pt x="1" y="7586"/>
                    <a:pt x="623" y="9730"/>
                  </a:cubicBezTo>
                  <a:cubicBezTo>
                    <a:pt x="923" y="10763"/>
                    <a:pt x="1534" y="11585"/>
                    <a:pt x="2356" y="12263"/>
                  </a:cubicBezTo>
                  <a:cubicBezTo>
                    <a:pt x="3022" y="12818"/>
                    <a:pt x="4133" y="13296"/>
                    <a:pt x="5000" y="13318"/>
                  </a:cubicBezTo>
                  <a:cubicBezTo>
                    <a:pt x="5028" y="13318"/>
                    <a:pt x="5056" y="13319"/>
                    <a:pt x="5084" y="13319"/>
                  </a:cubicBezTo>
                  <a:cubicBezTo>
                    <a:pt x="6204" y="13319"/>
                    <a:pt x="7182" y="12884"/>
                    <a:pt x="7821" y="11940"/>
                  </a:cubicBezTo>
                  <a:cubicBezTo>
                    <a:pt x="7888" y="11896"/>
                    <a:pt x="7955" y="11841"/>
                    <a:pt x="8021" y="11774"/>
                  </a:cubicBezTo>
                  <a:cubicBezTo>
                    <a:pt x="8999" y="10896"/>
                    <a:pt x="9521" y="9597"/>
                    <a:pt x="9721" y="8297"/>
                  </a:cubicBezTo>
                  <a:cubicBezTo>
                    <a:pt x="10010" y="6475"/>
                    <a:pt x="9710" y="4564"/>
                    <a:pt x="8877" y="2909"/>
                  </a:cubicBezTo>
                  <a:cubicBezTo>
                    <a:pt x="8129" y="1394"/>
                    <a:pt x="6674" y="1"/>
                    <a:pt x="5024" y="1"/>
                  </a:cubicBezTo>
                  <a:close/>
                </a:path>
              </a:pathLst>
            </a:custGeom>
            <a:solidFill>
              <a:srgbClr val="2A567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9957"/>
                <a:buFont typeface="Arial"/>
                <a:buNone/>
              </a:pPr>
              <a:endParaRPr sz="9957" b="0" i="0" u="none" strike="noStrike" cap="none">
                <a:solidFill>
                  <a:srgbClr val="000000"/>
                </a:solidFill>
                <a:latin typeface="Arial"/>
                <a:ea typeface="Arial"/>
                <a:cs typeface="Arial"/>
                <a:sym typeface="Arial"/>
              </a:endParaRPr>
            </a:p>
          </p:txBody>
        </p:sp>
        <p:sp>
          <p:nvSpPr>
            <p:cNvPr id="455" name="Google Shape;455;g134a708b9a2_0_468"/>
            <p:cNvSpPr/>
            <p:nvPr/>
          </p:nvSpPr>
          <p:spPr>
            <a:xfrm>
              <a:off x="1306777" y="2967779"/>
              <a:ext cx="19781" cy="1832223"/>
            </a:xfrm>
            <a:custGeom>
              <a:avLst/>
              <a:gdLst/>
              <a:ahLst/>
              <a:cxnLst/>
              <a:rect l="l" t="t" r="r" b="b"/>
              <a:pathLst>
                <a:path w="145" h="13431" extrusionOk="0">
                  <a:moveTo>
                    <a:pt x="67" y="1"/>
                  </a:moveTo>
                  <a:cubicBezTo>
                    <a:pt x="34" y="1"/>
                    <a:pt x="1" y="34"/>
                    <a:pt x="1" y="67"/>
                  </a:cubicBezTo>
                  <a:lnTo>
                    <a:pt x="1" y="13364"/>
                  </a:lnTo>
                  <a:cubicBezTo>
                    <a:pt x="1" y="13409"/>
                    <a:pt x="34" y="13431"/>
                    <a:pt x="67" y="13431"/>
                  </a:cubicBezTo>
                  <a:cubicBezTo>
                    <a:pt x="112" y="13431"/>
                    <a:pt x="145" y="13409"/>
                    <a:pt x="145" y="13364"/>
                  </a:cubicBezTo>
                  <a:lnTo>
                    <a:pt x="145" y="67"/>
                  </a:lnTo>
                  <a:cubicBezTo>
                    <a:pt x="145" y="34"/>
                    <a:pt x="112" y="1"/>
                    <a:pt x="67" y="1"/>
                  </a:cubicBezTo>
                  <a:close/>
                </a:path>
              </a:pathLst>
            </a:custGeom>
            <a:solidFill>
              <a:srgbClr val="CA82B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9957"/>
                <a:buFont typeface="Arial"/>
                <a:buNone/>
              </a:pPr>
              <a:endParaRPr sz="9957" b="0" i="0" u="none" strike="noStrike" cap="none">
                <a:solidFill>
                  <a:srgbClr val="000000"/>
                </a:solidFill>
                <a:latin typeface="Arial"/>
                <a:ea typeface="Arial"/>
                <a:cs typeface="Arial"/>
                <a:sym typeface="Arial"/>
              </a:endParaRPr>
            </a:p>
          </p:txBody>
        </p:sp>
        <p:sp>
          <p:nvSpPr>
            <p:cNvPr id="456" name="Google Shape;456;g134a708b9a2_0_468"/>
            <p:cNvSpPr/>
            <p:nvPr/>
          </p:nvSpPr>
          <p:spPr>
            <a:xfrm>
              <a:off x="1380989" y="3277861"/>
              <a:ext cx="457817" cy="526572"/>
            </a:xfrm>
            <a:custGeom>
              <a:avLst/>
              <a:gdLst/>
              <a:ahLst/>
              <a:cxnLst/>
              <a:rect l="l" t="t" r="r" b="b"/>
              <a:pathLst>
                <a:path w="3356" h="3860" extrusionOk="0">
                  <a:moveTo>
                    <a:pt x="3273" y="1"/>
                  </a:moveTo>
                  <a:cubicBezTo>
                    <a:pt x="3253" y="1"/>
                    <a:pt x="3234" y="9"/>
                    <a:pt x="3222" y="27"/>
                  </a:cubicBezTo>
                  <a:lnTo>
                    <a:pt x="23" y="3737"/>
                  </a:lnTo>
                  <a:cubicBezTo>
                    <a:pt x="1" y="3771"/>
                    <a:pt x="1" y="3815"/>
                    <a:pt x="34" y="3838"/>
                  </a:cubicBezTo>
                  <a:cubicBezTo>
                    <a:pt x="45" y="3848"/>
                    <a:pt x="57" y="3860"/>
                    <a:pt x="79" y="3860"/>
                  </a:cubicBezTo>
                  <a:cubicBezTo>
                    <a:pt x="89" y="3860"/>
                    <a:pt x="112" y="3848"/>
                    <a:pt x="123" y="3826"/>
                  </a:cubicBezTo>
                  <a:lnTo>
                    <a:pt x="3323" y="116"/>
                  </a:lnTo>
                  <a:cubicBezTo>
                    <a:pt x="3355" y="93"/>
                    <a:pt x="3345" y="49"/>
                    <a:pt x="3323" y="16"/>
                  </a:cubicBezTo>
                  <a:cubicBezTo>
                    <a:pt x="3307" y="6"/>
                    <a:pt x="3290" y="1"/>
                    <a:pt x="3273" y="1"/>
                  </a:cubicBezTo>
                  <a:close/>
                </a:path>
              </a:pathLst>
            </a:custGeom>
            <a:solidFill>
              <a:srgbClr val="9A80C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9957"/>
                <a:buFont typeface="Arial"/>
                <a:buNone/>
              </a:pPr>
              <a:endParaRPr sz="9957" b="0" i="0" u="none" strike="noStrike" cap="none">
                <a:solidFill>
                  <a:srgbClr val="000000"/>
                </a:solidFill>
                <a:latin typeface="Arial"/>
                <a:ea typeface="Arial"/>
                <a:cs typeface="Arial"/>
                <a:sym typeface="Arial"/>
              </a:endParaRPr>
            </a:p>
          </p:txBody>
        </p:sp>
        <p:sp>
          <p:nvSpPr>
            <p:cNvPr id="457" name="Google Shape;457;g134a708b9a2_0_468"/>
            <p:cNvSpPr/>
            <p:nvPr/>
          </p:nvSpPr>
          <p:spPr>
            <a:xfrm>
              <a:off x="1658328" y="3727908"/>
              <a:ext cx="206263" cy="234229"/>
            </a:xfrm>
            <a:custGeom>
              <a:avLst/>
              <a:gdLst/>
              <a:ahLst/>
              <a:cxnLst/>
              <a:rect l="l" t="t" r="r" b="b"/>
              <a:pathLst>
                <a:path w="1512" h="1717" extrusionOk="0">
                  <a:moveTo>
                    <a:pt x="1438" y="1"/>
                  </a:moveTo>
                  <a:cubicBezTo>
                    <a:pt x="1418" y="1"/>
                    <a:pt x="1397" y="9"/>
                    <a:pt x="1378" y="28"/>
                  </a:cubicBezTo>
                  <a:cubicBezTo>
                    <a:pt x="923" y="539"/>
                    <a:pt x="456" y="1072"/>
                    <a:pt x="23" y="1605"/>
                  </a:cubicBezTo>
                  <a:cubicBezTo>
                    <a:pt x="1" y="1638"/>
                    <a:pt x="1" y="1682"/>
                    <a:pt x="34" y="1705"/>
                  </a:cubicBezTo>
                  <a:cubicBezTo>
                    <a:pt x="45" y="1716"/>
                    <a:pt x="68" y="1716"/>
                    <a:pt x="78" y="1716"/>
                  </a:cubicBezTo>
                  <a:cubicBezTo>
                    <a:pt x="100" y="1716"/>
                    <a:pt x="123" y="1705"/>
                    <a:pt x="134" y="1694"/>
                  </a:cubicBezTo>
                  <a:cubicBezTo>
                    <a:pt x="567" y="1161"/>
                    <a:pt x="1023" y="627"/>
                    <a:pt x="1490" y="116"/>
                  </a:cubicBezTo>
                  <a:cubicBezTo>
                    <a:pt x="1512" y="83"/>
                    <a:pt x="1512" y="38"/>
                    <a:pt x="1478" y="16"/>
                  </a:cubicBezTo>
                  <a:cubicBezTo>
                    <a:pt x="1468" y="6"/>
                    <a:pt x="1454" y="1"/>
                    <a:pt x="1438" y="1"/>
                  </a:cubicBezTo>
                  <a:close/>
                </a:path>
              </a:pathLst>
            </a:custGeom>
            <a:solidFill>
              <a:srgbClr val="9A80C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9957"/>
                <a:buFont typeface="Arial"/>
                <a:buNone/>
              </a:pPr>
              <a:endParaRPr sz="9957" b="0" i="0" u="none" strike="noStrike" cap="none">
                <a:solidFill>
                  <a:srgbClr val="000000"/>
                </a:solidFill>
                <a:latin typeface="Arial"/>
                <a:ea typeface="Arial"/>
                <a:cs typeface="Arial"/>
                <a:sym typeface="Arial"/>
              </a:endParaRPr>
            </a:p>
          </p:txBody>
        </p:sp>
        <p:sp>
          <p:nvSpPr>
            <p:cNvPr id="458" name="Google Shape;458;g134a708b9a2_0_468"/>
            <p:cNvSpPr/>
            <p:nvPr/>
          </p:nvSpPr>
          <p:spPr>
            <a:xfrm>
              <a:off x="1320419" y="4087919"/>
              <a:ext cx="253191" cy="278701"/>
            </a:xfrm>
            <a:custGeom>
              <a:avLst/>
              <a:gdLst/>
              <a:ahLst/>
              <a:cxnLst/>
              <a:rect l="l" t="t" r="r" b="b"/>
              <a:pathLst>
                <a:path w="1856" h="2043" extrusionOk="0">
                  <a:moveTo>
                    <a:pt x="1781" y="0"/>
                  </a:moveTo>
                  <a:cubicBezTo>
                    <a:pt x="1762" y="0"/>
                    <a:pt x="1741" y="9"/>
                    <a:pt x="1723" y="21"/>
                  </a:cubicBezTo>
                  <a:cubicBezTo>
                    <a:pt x="1178" y="677"/>
                    <a:pt x="612" y="1310"/>
                    <a:pt x="34" y="1932"/>
                  </a:cubicBezTo>
                  <a:cubicBezTo>
                    <a:pt x="0" y="1954"/>
                    <a:pt x="0" y="1998"/>
                    <a:pt x="34" y="2032"/>
                  </a:cubicBezTo>
                  <a:cubicBezTo>
                    <a:pt x="45" y="2043"/>
                    <a:pt x="67" y="2043"/>
                    <a:pt x="78" y="2043"/>
                  </a:cubicBezTo>
                  <a:cubicBezTo>
                    <a:pt x="101" y="2043"/>
                    <a:pt x="123" y="2043"/>
                    <a:pt x="134" y="2020"/>
                  </a:cubicBezTo>
                  <a:cubicBezTo>
                    <a:pt x="711" y="1410"/>
                    <a:pt x="1289" y="766"/>
                    <a:pt x="1834" y="121"/>
                  </a:cubicBezTo>
                  <a:cubicBezTo>
                    <a:pt x="1856" y="88"/>
                    <a:pt x="1856" y="43"/>
                    <a:pt x="1822" y="21"/>
                  </a:cubicBezTo>
                  <a:cubicBezTo>
                    <a:pt x="1812" y="6"/>
                    <a:pt x="1797" y="0"/>
                    <a:pt x="1781" y="0"/>
                  </a:cubicBezTo>
                  <a:close/>
                </a:path>
              </a:pathLst>
            </a:custGeom>
            <a:solidFill>
              <a:srgbClr val="9A80C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9957"/>
                <a:buFont typeface="Arial"/>
                <a:buNone/>
              </a:pPr>
              <a:endParaRPr sz="9957" b="0" i="0" u="none" strike="noStrike" cap="none">
                <a:solidFill>
                  <a:srgbClr val="000000"/>
                </a:solidFill>
                <a:latin typeface="Arial"/>
                <a:ea typeface="Arial"/>
                <a:cs typeface="Arial"/>
                <a:sym typeface="Arial"/>
              </a:endParaRPr>
            </a:p>
          </p:txBody>
        </p:sp>
        <p:sp>
          <p:nvSpPr>
            <p:cNvPr id="459" name="Google Shape;459;g134a708b9a2_0_468"/>
            <p:cNvSpPr/>
            <p:nvPr/>
          </p:nvSpPr>
          <p:spPr>
            <a:xfrm>
              <a:off x="1000653" y="3140486"/>
              <a:ext cx="321400" cy="433671"/>
            </a:xfrm>
            <a:custGeom>
              <a:avLst/>
              <a:gdLst/>
              <a:ahLst/>
              <a:cxnLst/>
              <a:rect l="l" t="t" r="r" b="b"/>
              <a:pathLst>
                <a:path w="2356" h="3179" extrusionOk="0">
                  <a:moveTo>
                    <a:pt x="80" y="0"/>
                  </a:moveTo>
                  <a:cubicBezTo>
                    <a:pt x="68" y="0"/>
                    <a:pt x="57" y="4"/>
                    <a:pt x="45" y="12"/>
                  </a:cubicBezTo>
                  <a:cubicBezTo>
                    <a:pt x="11" y="34"/>
                    <a:pt x="1" y="78"/>
                    <a:pt x="23" y="112"/>
                  </a:cubicBezTo>
                  <a:cubicBezTo>
                    <a:pt x="722" y="1134"/>
                    <a:pt x="1467" y="2167"/>
                    <a:pt x="2222" y="3156"/>
                  </a:cubicBezTo>
                  <a:cubicBezTo>
                    <a:pt x="2233" y="3167"/>
                    <a:pt x="2255" y="3178"/>
                    <a:pt x="2278" y="3178"/>
                  </a:cubicBezTo>
                  <a:cubicBezTo>
                    <a:pt x="2289" y="3178"/>
                    <a:pt x="2311" y="3178"/>
                    <a:pt x="2322" y="3167"/>
                  </a:cubicBezTo>
                  <a:cubicBezTo>
                    <a:pt x="2356" y="3144"/>
                    <a:pt x="2356" y="3100"/>
                    <a:pt x="2334" y="3067"/>
                  </a:cubicBezTo>
                  <a:cubicBezTo>
                    <a:pt x="1578" y="2078"/>
                    <a:pt x="845" y="1056"/>
                    <a:pt x="134" y="34"/>
                  </a:cubicBezTo>
                  <a:cubicBezTo>
                    <a:pt x="120" y="13"/>
                    <a:pt x="100" y="0"/>
                    <a:pt x="80" y="0"/>
                  </a:cubicBezTo>
                  <a:close/>
                </a:path>
              </a:pathLst>
            </a:custGeom>
            <a:solidFill>
              <a:srgbClr val="CA82B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9957"/>
                <a:buFont typeface="Arial"/>
                <a:buNone/>
              </a:pPr>
              <a:endParaRPr sz="9957" b="0" i="0" u="none" strike="noStrike" cap="none">
                <a:solidFill>
                  <a:srgbClr val="000000"/>
                </a:solidFill>
                <a:latin typeface="Arial"/>
                <a:ea typeface="Arial"/>
                <a:cs typeface="Arial"/>
                <a:sym typeface="Arial"/>
              </a:endParaRPr>
            </a:p>
          </p:txBody>
        </p:sp>
        <p:sp>
          <p:nvSpPr>
            <p:cNvPr id="460" name="Google Shape;460;g134a708b9a2_0_468"/>
            <p:cNvSpPr/>
            <p:nvPr/>
          </p:nvSpPr>
          <p:spPr>
            <a:xfrm>
              <a:off x="1006791" y="3838408"/>
              <a:ext cx="304620" cy="323719"/>
            </a:xfrm>
            <a:custGeom>
              <a:avLst/>
              <a:gdLst/>
              <a:ahLst/>
              <a:cxnLst/>
              <a:rect l="l" t="t" r="r" b="b"/>
              <a:pathLst>
                <a:path w="2233" h="2373" extrusionOk="0">
                  <a:moveTo>
                    <a:pt x="76" y="1"/>
                  </a:moveTo>
                  <a:cubicBezTo>
                    <a:pt x="58" y="1"/>
                    <a:pt x="39" y="6"/>
                    <a:pt x="22" y="17"/>
                  </a:cubicBezTo>
                  <a:cubicBezTo>
                    <a:pt x="0" y="40"/>
                    <a:pt x="0" y="84"/>
                    <a:pt x="22" y="117"/>
                  </a:cubicBezTo>
                  <a:cubicBezTo>
                    <a:pt x="722" y="850"/>
                    <a:pt x="1422" y="1595"/>
                    <a:pt x="2099" y="2350"/>
                  </a:cubicBezTo>
                  <a:cubicBezTo>
                    <a:pt x="2111" y="2372"/>
                    <a:pt x="2133" y="2372"/>
                    <a:pt x="2155" y="2372"/>
                  </a:cubicBezTo>
                  <a:cubicBezTo>
                    <a:pt x="2166" y="2372"/>
                    <a:pt x="2188" y="2372"/>
                    <a:pt x="2200" y="2361"/>
                  </a:cubicBezTo>
                  <a:cubicBezTo>
                    <a:pt x="2233" y="2328"/>
                    <a:pt x="2233" y="2284"/>
                    <a:pt x="2200" y="2261"/>
                  </a:cubicBezTo>
                  <a:cubicBezTo>
                    <a:pt x="1522" y="1506"/>
                    <a:pt x="833" y="751"/>
                    <a:pt x="122" y="17"/>
                  </a:cubicBezTo>
                  <a:cubicBezTo>
                    <a:pt x="111" y="6"/>
                    <a:pt x="94" y="1"/>
                    <a:pt x="76" y="1"/>
                  </a:cubicBezTo>
                  <a:close/>
                </a:path>
              </a:pathLst>
            </a:custGeom>
            <a:solidFill>
              <a:srgbClr val="CA82B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9957"/>
                <a:buFont typeface="Arial"/>
                <a:buNone/>
              </a:pPr>
              <a:endParaRPr sz="9957" b="0" i="0" u="none" strike="noStrike" cap="none">
                <a:solidFill>
                  <a:srgbClr val="000000"/>
                </a:solidFill>
                <a:latin typeface="Arial"/>
                <a:ea typeface="Arial"/>
                <a:cs typeface="Arial"/>
                <a:sym typeface="Arial"/>
              </a:endParaRPr>
            </a:p>
          </p:txBody>
        </p:sp>
      </p:grpSp>
      <p:sp>
        <p:nvSpPr>
          <p:cNvPr id="2" name="Title 1">
            <a:extLst>
              <a:ext uri="{FF2B5EF4-FFF2-40B4-BE49-F238E27FC236}">
                <a16:creationId xmlns:a16="http://schemas.microsoft.com/office/drawing/2014/main" id="{4E69D9D4-660A-7474-6B8A-91707172BC5E}"/>
              </a:ext>
            </a:extLst>
          </p:cNvPr>
          <p:cNvSpPr>
            <a:spLocks noGrp="1"/>
          </p:cNvSpPr>
          <p:nvPr>
            <p:ph type="title"/>
          </p:nvPr>
        </p:nvSpPr>
        <p:spPr>
          <a:xfrm>
            <a:off x="3516483" y="2251684"/>
            <a:ext cx="2104492" cy="311299"/>
          </a:xfrm>
        </p:spPr>
        <p:txBody>
          <a:bodyPr anchor="ctr"/>
          <a:lstStyle>
            <a:lvl1pPr algn="ctr">
              <a:defRPr sz="1200" b="0" i="1">
                <a:solidFill>
                  <a:srgbClr val="21617C"/>
                </a:solidFill>
              </a:defRPr>
            </a:lvl1pPr>
          </a:lstStyle>
          <a:p>
            <a:endParaRPr lang="en-US" dirty="0"/>
          </a:p>
        </p:txBody>
      </p:sp>
      <p:sp>
        <p:nvSpPr>
          <p:cNvPr id="4" name="Text Placeholder 3">
            <a:extLst>
              <a:ext uri="{FF2B5EF4-FFF2-40B4-BE49-F238E27FC236}">
                <a16:creationId xmlns:a16="http://schemas.microsoft.com/office/drawing/2014/main" id="{90FDE5E4-1EC3-25B6-B23B-E6A423A79D87}"/>
              </a:ext>
            </a:extLst>
          </p:cNvPr>
          <p:cNvSpPr>
            <a:spLocks noGrp="1"/>
          </p:cNvSpPr>
          <p:nvPr>
            <p:ph type="body" sz="quarter" idx="10"/>
          </p:nvPr>
        </p:nvSpPr>
        <p:spPr>
          <a:xfrm>
            <a:off x="1915464" y="2534571"/>
            <a:ext cx="5310187" cy="1631950"/>
          </a:xfrm>
        </p:spPr>
        <p:txBody>
          <a:bodyPr/>
          <a:lstStyle>
            <a:lvl1pPr marL="0" indent="0" algn="ctr">
              <a:lnSpc>
                <a:spcPct val="100000"/>
              </a:lnSpc>
              <a:buNone/>
              <a:defRPr sz="2800">
                <a:solidFill>
                  <a:srgbClr val="093156"/>
                </a:solidFill>
              </a:defRPr>
            </a:lvl1pPr>
          </a:lstStyle>
          <a:p>
            <a:pPr lvl="0"/>
            <a:endParaRPr lang="en-US" dirty="0"/>
          </a:p>
        </p:txBody>
      </p:sp>
    </p:spTree>
    <p:extLst>
      <p:ext uri="{BB962C8B-B14F-4D97-AF65-F5344CB8AC3E}">
        <p14:creationId xmlns:p14="http://schemas.microsoft.com/office/powerpoint/2010/main" val="405645685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Only 1 1" preserve="1" userDrawn="1">
  <p:cSld name="1_Title Only 1 1">
    <p:spTree>
      <p:nvGrpSpPr>
        <p:cNvPr id="1" name="Shape 422"/>
        <p:cNvGrpSpPr/>
        <p:nvPr/>
      </p:nvGrpSpPr>
      <p:grpSpPr>
        <a:xfrm>
          <a:off x="0" y="0"/>
          <a:ext cx="0" cy="0"/>
          <a:chOff x="0" y="0"/>
          <a:chExt cx="0" cy="0"/>
        </a:xfrm>
      </p:grpSpPr>
      <p:sp>
        <p:nvSpPr>
          <p:cNvPr id="2" name="Title 1">
            <a:extLst>
              <a:ext uri="{FF2B5EF4-FFF2-40B4-BE49-F238E27FC236}">
                <a16:creationId xmlns:a16="http://schemas.microsoft.com/office/drawing/2014/main" id="{4E69D9D4-660A-7474-6B8A-91707172BC5E}"/>
              </a:ext>
            </a:extLst>
          </p:cNvPr>
          <p:cNvSpPr>
            <a:spLocks noGrp="1"/>
          </p:cNvSpPr>
          <p:nvPr>
            <p:ph type="title"/>
          </p:nvPr>
        </p:nvSpPr>
        <p:spPr>
          <a:xfrm>
            <a:off x="0" y="5271109"/>
            <a:ext cx="9144000" cy="301015"/>
          </a:xfrm>
        </p:spPr>
        <p:txBody>
          <a:bodyPr anchor="t"/>
          <a:lstStyle>
            <a:lvl1pPr algn="l">
              <a:defRPr sz="1000" b="0" i="0">
                <a:solidFill>
                  <a:schemeClr val="bg1"/>
                </a:solidFill>
              </a:defRPr>
            </a:lvl1pPr>
          </a:lstStyle>
          <a:p>
            <a:endParaRPr lang="en-US" dirty="0"/>
          </a:p>
        </p:txBody>
      </p:sp>
      <p:sp>
        <p:nvSpPr>
          <p:cNvPr id="4" name="Text Placeholder 3">
            <a:extLst>
              <a:ext uri="{FF2B5EF4-FFF2-40B4-BE49-F238E27FC236}">
                <a16:creationId xmlns:a16="http://schemas.microsoft.com/office/drawing/2014/main" id="{90FDE5E4-1EC3-25B6-B23B-E6A423A79D87}"/>
              </a:ext>
            </a:extLst>
          </p:cNvPr>
          <p:cNvSpPr>
            <a:spLocks noGrp="1"/>
          </p:cNvSpPr>
          <p:nvPr>
            <p:ph type="body" sz="quarter" idx="10"/>
          </p:nvPr>
        </p:nvSpPr>
        <p:spPr>
          <a:xfrm>
            <a:off x="0" y="5696871"/>
            <a:ext cx="9144000" cy="399129"/>
          </a:xfrm>
        </p:spPr>
        <p:txBody>
          <a:bodyPr/>
          <a:lstStyle>
            <a:lvl1pPr marL="0" indent="0" algn="l">
              <a:lnSpc>
                <a:spcPct val="100000"/>
              </a:lnSpc>
              <a:buNone/>
              <a:defRPr sz="1000">
                <a:solidFill>
                  <a:schemeClr val="bg1"/>
                </a:solidFill>
              </a:defRPr>
            </a:lvl1pPr>
          </a:lstStyle>
          <a:p>
            <a:pPr lvl="0"/>
            <a:endParaRPr lang="en-US" dirty="0"/>
          </a:p>
        </p:txBody>
      </p:sp>
      <p:pic>
        <p:nvPicPr>
          <p:cNvPr id="40" name="Google Shape;681;p6" descr="Graphic of an iceberg floating so you can see both the surface and the larger part of the iceberg underneath the water. The words logo, colors, and typfaces are assigned to the top of the iceberg. The words experience, values, positioning, promise, voice, and personality are assigned to the underside of the iceberg." title="What is Branding?">
            <a:extLst>
              <a:ext uri="{FF2B5EF4-FFF2-40B4-BE49-F238E27FC236}">
                <a16:creationId xmlns:a16="http://schemas.microsoft.com/office/drawing/2014/main" id="{51719593-8004-6BC0-1CF5-8A7D5B230119}"/>
              </a:ext>
            </a:extLst>
          </p:cNvPr>
          <p:cNvPicPr preferRelativeResize="0"/>
          <p:nvPr userDrawn="1"/>
        </p:nvPicPr>
        <p:blipFill>
          <a:blip r:embed="rId2">
            <a:alphaModFix/>
          </a:blip>
          <a:stretch>
            <a:fillRect/>
          </a:stretch>
        </p:blipFill>
        <p:spPr>
          <a:xfrm>
            <a:off x="0" y="0"/>
            <a:ext cx="9144003" cy="5143496"/>
          </a:xfrm>
          <a:prstGeom prst="rect">
            <a:avLst/>
          </a:prstGeom>
          <a:noFill/>
          <a:ln>
            <a:noFill/>
          </a:ln>
        </p:spPr>
      </p:pic>
    </p:spTree>
    <p:extLst>
      <p:ext uri="{BB962C8B-B14F-4D97-AF65-F5344CB8AC3E}">
        <p14:creationId xmlns:p14="http://schemas.microsoft.com/office/powerpoint/2010/main" val="89300070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body RPBY Line" preserve="1" userDrawn="1">
  <p:cSld name="1_Title and body RPBY Line">
    <p:spTree>
      <p:nvGrpSpPr>
        <p:cNvPr id="1" name="Shape 462"/>
        <p:cNvGrpSpPr/>
        <p:nvPr/>
      </p:nvGrpSpPr>
      <p:grpSpPr>
        <a:xfrm>
          <a:off x="0" y="0"/>
          <a:ext cx="0" cy="0"/>
          <a:chOff x="0" y="0"/>
          <a:chExt cx="0" cy="0"/>
        </a:xfrm>
      </p:grpSpPr>
      <p:pic>
        <p:nvPicPr>
          <p:cNvPr id="466" name="Google Shape;466;p62"/>
          <p:cNvPicPr preferRelativeResize="0"/>
          <p:nvPr/>
        </p:nvPicPr>
        <p:blipFill rotWithShape="1">
          <a:blip r:embed="rId2">
            <a:alphaModFix/>
          </a:blip>
          <a:srcRect b="29001"/>
          <a:stretch/>
        </p:blipFill>
        <p:spPr>
          <a:xfrm>
            <a:off x="153075" y="4088525"/>
            <a:ext cx="2628126" cy="1054975"/>
          </a:xfrm>
          <a:prstGeom prst="rect">
            <a:avLst/>
          </a:prstGeom>
          <a:noFill/>
          <a:ln>
            <a:noFill/>
          </a:ln>
        </p:spPr>
      </p:pic>
      <p:pic>
        <p:nvPicPr>
          <p:cNvPr id="467" name="Google Shape;467;p62"/>
          <p:cNvPicPr preferRelativeResize="0"/>
          <p:nvPr/>
        </p:nvPicPr>
        <p:blipFill rotWithShape="1">
          <a:blip r:embed="rId3">
            <a:alphaModFix/>
          </a:blip>
          <a:srcRect/>
          <a:stretch/>
        </p:blipFill>
        <p:spPr>
          <a:xfrm>
            <a:off x="457200" y="1097280"/>
            <a:ext cx="1487147" cy="134775"/>
          </a:xfrm>
          <a:prstGeom prst="rect">
            <a:avLst/>
          </a:prstGeom>
          <a:noFill/>
          <a:ln>
            <a:noFill/>
          </a:ln>
        </p:spPr>
      </p:pic>
      <p:pic>
        <p:nvPicPr>
          <p:cNvPr id="468" name="Google Shape;468;p62"/>
          <p:cNvPicPr preferRelativeResize="0"/>
          <p:nvPr/>
        </p:nvPicPr>
        <p:blipFill rotWithShape="1">
          <a:blip r:embed="rId4">
            <a:alphaModFix/>
          </a:blip>
          <a:srcRect l="49197" b="7347"/>
          <a:stretch/>
        </p:blipFill>
        <p:spPr>
          <a:xfrm rot="10797854">
            <a:off x="7223775" y="-24420"/>
            <a:ext cx="1939225" cy="3713740"/>
          </a:xfrm>
          <a:prstGeom prst="rect">
            <a:avLst/>
          </a:prstGeom>
          <a:noFill/>
          <a:ln>
            <a:noFill/>
          </a:ln>
        </p:spPr>
      </p:pic>
      <p:sp>
        <p:nvSpPr>
          <p:cNvPr id="2" name="Title 1">
            <a:extLst>
              <a:ext uri="{FF2B5EF4-FFF2-40B4-BE49-F238E27FC236}">
                <a16:creationId xmlns:a16="http://schemas.microsoft.com/office/drawing/2014/main" id="{E45D8013-D9AF-A9E7-C2EF-06DFA97EDC08}"/>
              </a:ext>
            </a:extLst>
          </p:cNvPr>
          <p:cNvSpPr>
            <a:spLocks noGrp="1"/>
          </p:cNvSpPr>
          <p:nvPr>
            <p:ph type="title"/>
          </p:nvPr>
        </p:nvSpPr>
        <p:spPr>
          <a:xfrm>
            <a:off x="365760" y="491945"/>
            <a:ext cx="8520600" cy="572700"/>
          </a:xfrm>
        </p:spPr>
        <p:txBody>
          <a:bodyPr/>
          <a:lstStyle>
            <a:lvl1pPr>
              <a:defRPr>
                <a:solidFill>
                  <a:srgbClr val="093156"/>
                </a:solidFill>
              </a:defRPr>
            </a:lvl1pPr>
          </a:lstStyle>
          <a:p>
            <a:endParaRPr lang="en-US" dirty="0"/>
          </a:p>
        </p:txBody>
      </p:sp>
      <p:sp>
        <p:nvSpPr>
          <p:cNvPr id="4" name="Text Placeholder 3">
            <a:extLst>
              <a:ext uri="{FF2B5EF4-FFF2-40B4-BE49-F238E27FC236}">
                <a16:creationId xmlns:a16="http://schemas.microsoft.com/office/drawing/2014/main" id="{FC497FF3-5F24-8B41-429B-D08BCCFC68DB}"/>
              </a:ext>
            </a:extLst>
          </p:cNvPr>
          <p:cNvSpPr>
            <a:spLocks noGrp="1"/>
          </p:cNvSpPr>
          <p:nvPr>
            <p:ph type="body" sz="quarter" idx="10"/>
          </p:nvPr>
        </p:nvSpPr>
        <p:spPr>
          <a:xfrm>
            <a:off x="363467" y="1944508"/>
            <a:ext cx="5845175" cy="1608318"/>
          </a:xfrm>
        </p:spPr>
        <p:txBody>
          <a:bodyPr/>
          <a:lstStyle>
            <a:lvl1pPr marL="0" indent="0">
              <a:buNone/>
              <a:defRPr sz="2400">
                <a:solidFill>
                  <a:srgbClr val="093156"/>
                </a:solidFill>
              </a:defRPr>
            </a:lvl1pPr>
            <a:lvl2pPr marL="596900" indent="0">
              <a:buNone/>
              <a:defRPr/>
            </a:lvl2pPr>
          </a:lstStyle>
          <a:p>
            <a:pPr lvl="0"/>
            <a:endParaRPr lang="en-US" dirty="0"/>
          </a:p>
        </p:txBody>
      </p:sp>
    </p:spTree>
    <p:extLst>
      <p:ext uri="{BB962C8B-B14F-4D97-AF65-F5344CB8AC3E}">
        <p14:creationId xmlns:p14="http://schemas.microsoft.com/office/powerpoint/2010/main" val="242195474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body BP Line" preserve="1" userDrawn="1">
  <p:cSld name="1_Title and body BP Line">
    <p:spTree>
      <p:nvGrpSpPr>
        <p:cNvPr id="1" name="Shape 22"/>
        <p:cNvGrpSpPr/>
        <p:nvPr/>
      </p:nvGrpSpPr>
      <p:grpSpPr>
        <a:xfrm>
          <a:off x="0" y="0"/>
          <a:ext cx="0" cy="0"/>
          <a:chOff x="0" y="0"/>
          <a:chExt cx="0" cy="0"/>
        </a:xfrm>
      </p:grpSpPr>
      <p:pic>
        <p:nvPicPr>
          <p:cNvPr id="26" name="Google Shape;26;p59"/>
          <p:cNvPicPr preferRelativeResize="0"/>
          <p:nvPr/>
        </p:nvPicPr>
        <p:blipFill rotWithShape="1">
          <a:blip r:embed="rId2">
            <a:alphaModFix/>
          </a:blip>
          <a:srcRect r="29952"/>
          <a:stretch/>
        </p:blipFill>
        <p:spPr>
          <a:xfrm rot="-5400000">
            <a:off x="6744400" y="-943749"/>
            <a:ext cx="1353249" cy="3200249"/>
          </a:xfrm>
          <a:prstGeom prst="rect">
            <a:avLst/>
          </a:prstGeom>
          <a:noFill/>
          <a:ln>
            <a:noFill/>
          </a:ln>
        </p:spPr>
      </p:pic>
      <p:pic>
        <p:nvPicPr>
          <p:cNvPr id="27" name="Google Shape;27;p59"/>
          <p:cNvPicPr preferRelativeResize="0"/>
          <p:nvPr/>
        </p:nvPicPr>
        <p:blipFill rotWithShape="1">
          <a:blip r:embed="rId3">
            <a:alphaModFix/>
          </a:blip>
          <a:srcRect/>
          <a:stretch/>
        </p:blipFill>
        <p:spPr>
          <a:xfrm>
            <a:off x="455725" y="1678925"/>
            <a:ext cx="1346475" cy="124825"/>
          </a:xfrm>
          <a:prstGeom prst="rect">
            <a:avLst/>
          </a:prstGeom>
          <a:noFill/>
          <a:ln>
            <a:noFill/>
          </a:ln>
        </p:spPr>
      </p:pic>
      <p:sp>
        <p:nvSpPr>
          <p:cNvPr id="2" name="Title 1">
            <a:extLst>
              <a:ext uri="{FF2B5EF4-FFF2-40B4-BE49-F238E27FC236}">
                <a16:creationId xmlns:a16="http://schemas.microsoft.com/office/drawing/2014/main" id="{016E2806-D9C1-3DA4-C567-142F5ABEFCA3}"/>
              </a:ext>
            </a:extLst>
          </p:cNvPr>
          <p:cNvSpPr>
            <a:spLocks noGrp="1"/>
          </p:cNvSpPr>
          <p:nvPr>
            <p:ph type="title"/>
          </p:nvPr>
        </p:nvSpPr>
        <p:spPr>
          <a:xfrm>
            <a:off x="364125" y="1069848"/>
            <a:ext cx="8520600" cy="572700"/>
          </a:xfrm>
        </p:spPr>
        <p:txBody>
          <a:bodyPr/>
          <a:lstStyle>
            <a:lvl1pPr>
              <a:defRPr>
                <a:solidFill>
                  <a:srgbClr val="093156"/>
                </a:solidFill>
              </a:defRPr>
            </a:lvl1pPr>
          </a:lstStyle>
          <a:p>
            <a:endParaRPr lang="en-US" dirty="0"/>
          </a:p>
        </p:txBody>
      </p:sp>
      <p:sp>
        <p:nvSpPr>
          <p:cNvPr id="4" name="Text Placeholder 3">
            <a:extLst>
              <a:ext uri="{FF2B5EF4-FFF2-40B4-BE49-F238E27FC236}">
                <a16:creationId xmlns:a16="http://schemas.microsoft.com/office/drawing/2014/main" id="{32AE0641-68EF-EE99-C9B4-9A04AAEFD95B}"/>
              </a:ext>
            </a:extLst>
          </p:cNvPr>
          <p:cNvSpPr>
            <a:spLocks noGrp="1"/>
          </p:cNvSpPr>
          <p:nvPr>
            <p:ph type="body" sz="quarter" idx="10"/>
          </p:nvPr>
        </p:nvSpPr>
        <p:spPr>
          <a:xfrm>
            <a:off x="363538" y="2038350"/>
            <a:ext cx="2494612" cy="2754630"/>
          </a:xfrm>
        </p:spPr>
        <p:txBody>
          <a:bodyPr/>
          <a:lstStyle>
            <a:lvl1pPr marL="0" indent="0">
              <a:lnSpc>
                <a:spcPct val="100000"/>
              </a:lnSpc>
              <a:buNone/>
              <a:defRPr sz="1350">
                <a:solidFill>
                  <a:srgbClr val="093156"/>
                </a:solidFill>
              </a:defRPr>
            </a:lvl1pPr>
          </a:lstStyle>
          <a:p>
            <a:pPr lvl="0"/>
            <a:r>
              <a:rPr lang="en-US" dirty="0"/>
              <a:t>Click to edit Master text styles</a:t>
            </a:r>
          </a:p>
        </p:txBody>
      </p:sp>
      <p:sp>
        <p:nvSpPr>
          <p:cNvPr id="13" name="Text Placeholder 3">
            <a:extLst>
              <a:ext uri="{FF2B5EF4-FFF2-40B4-BE49-F238E27FC236}">
                <a16:creationId xmlns:a16="http://schemas.microsoft.com/office/drawing/2014/main" id="{2B9305E8-9353-70CA-C7C7-CE931F11335F}"/>
              </a:ext>
            </a:extLst>
          </p:cNvPr>
          <p:cNvSpPr>
            <a:spLocks noGrp="1"/>
          </p:cNvSpPr>
          <p:nvPr>
            <p:ph type="body" sz="quarter" idx="11"/>
          </p:nvPr>
        </p:nvSpPr>
        <p:spPr>
          <a:xfrm>
            <a:off x="2922074" y="2040630"/>
            <a:ext cx="2963700" cy="2744730"/>
          </a:xfrm>
        </p:spPr>
        <p:txBody>
          <a:bodyPr/>
          <a:lstStyle>
            <a:lvl1pPr marL="0" indent="0">
              <a:lnSpc>
                <a:spcPct val="100000"/>
              </a:lnSpc>
              <a:buNone/>
              <a:defRPr sz="1350">
                <a:solidFill>
                  <a:srgbClr val="093156"/>
                </a:solidFill>
              </a:defRPr>
            </a:lvl1pPr>
          </a:lstStyle>
          <a:p>
            <a:pPr lvl="0"/>
            <a:r>
              <a:rPr lang="en-US" dirty="0"/>
              <a:t>Click to edit Master text styles</a:t>
            </a:r>
          </a:p>
        </p:txBody>
      </p:sp>
      <p:sp>
        <p:nvSpPr>
          <p:cNvPr id="15" name="Text Placeholder 3">
            <a:extLst>
              <a:ext uri="{FF2B5EF4-FFF2-40B4-BE49-F238E27FC236}">
                <a16:creationId xmlns:a16="http://schemas.microsoft.com/office/drawing/2014/main" id="{CC6619EE-C9B8-A767-9A0B-38B7466700ED}"/>
              </a:ext>
            </a:extLst>
          </p:cNvPr>
          <p:cNvSpPr>
            <a:spLocks noGrp="1"/>
          </p:cNvSpPr>
          <p:nvPr>
            <p:ph type="body" sz="quarter" idx="12"/>
          </p:nvPr>
        </p:nvSpPr>
        <p:spPr>
          <a:xfrm>
            <a:off x="5858428" y="2038350"/>
            <a:ext cx="2492400" cy="2754630"/>
          </a:xfrm>
        </p:spPr>
        <p:txBody>
          <a:bodyPr/>
          <a:lstStyle>
            <a:lvl1pPr marL="0" indent="0">
              <a:lnSpc>
                <a:spcPct val="100000"/>
              </a:lnSpc>
              <a:buNone/>
              <a:defRPr sz="1350">
                <a:solidFill>
                  <a:srgbClr val="093156"/>
                </a:solidFill>
              </a:defRPr>
            </a:lvl1pPr>
          </a:lstStyle>
          <a:p>
            <a:pPr lvl="0"/>
            <a:r>
              <a:rPr lang="en-US" dirty="0"/>
              <a:t>Click to edit Master text styles</a:t>
            </a:r>
          </a:p>
        </p:txBody>
      </p:sp>
    </p:spTree>
    <p:extLst>
      <p:ext uri="{BB962C8B-B14F-4D97-AF65-F5344CB8AC3E}">
        <p14:creationId xmlns:p14="http://schemas.microsoft.com/office/powerpoint/2010/main" val="133936317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body BP Line" preserve="1" userDrawn="1">
  <p:cSld name="1_Title and body BP Line">
    <p:spTree>
      <p:nvGrpSpPr>
        <p:cNvPr id="1" name="Shape 22"/>
        <p:cNvGrpSpPr/>
        <p:nvPr/>
      </p:nvGrpSpPr>
      <p:grpSpPr>
        <a:xfrm>
          <a:off x="0" y="0"/>
          <a:ext cx="0" cy="0"/>
          <a:chOff x="0" y="0"/>
          <a:chExt cx="0" cy="0"/>
        </a:xfrm>
      </p:grpSpPr>
      <p:pic>
        <p:nvPicPr>
          <p:cNvPr id="26" name="Google Shape;26;p59"/>
          <p:cNvPicPr preferRelativeResize="0"/>
          <p:nvPr/>
        </p:nvPicPr>
        <p:blipFill rotWithShape="1">
          <a:blip r:embed="rId2">
            <a:alphaModFix/>
          </a:blip>
          <a:srcRect r="29952"/>
          <a:stretch/>
        </p:blipFill>
        <p:spPr>
          <a:xfrm rot="-5400000">
            <a:off x="6744400" y="-943749"/>
            <a:ext cx="1353249" cy="3200249"/>
          </a:xfrm>
          <a:prstGeom prst="rect">
            <a:avLst/>
          </a:prstGeom>
          <a:noFill/>
          <a:ln>
            <a:noFill/>
          </a:ln>
        </p:spPr>
      </p:pic>
      <p:pic>
        <p:nvPicPr>
          <p:cNvPr id="27" name="Google Shape;27;p59"/>
          <p:cNvPicPr preferRelativeResize="0"/>
          <p:nvPr/>
        </p:nvPicPr>
        <p:blipFill rotWithShape="1">
          <a:blip r:embed="rId3">
            <a:alphaModFix/>
          </a:blip>
          <a:srcRect/>
          <a:stretch/>
        </p:blipFill>
        <p:spPr>
          <a:xfrm>
            <a:off x="455725" y="1678925"/>
            <a:ext cx="1346475" cy="124825"/>
          </a:xfrm>
          <a:prstGeom prst="rect">
            <a:avLst/>
          </a:prstGeom>
          <a:noFill/>
          <a:ln>
            <a:noFill/>
          </a:ln>
        </p:spPr>
      </p:pic>
      <p:sp>
        <p:nvSpPr>
          <p:cNvPr id="2" name="Title 1">
            <a:extLst>
              <a:ext uri="{FF2B5EF4-FFF2-40B4-BE49-F238E27FC236}">
                <a16:creationId xmlns:a16="http://schemas.microsoft.com/office/drawing/2014/main" id="{016E2806-D9C1-3DA4-C567-142F5ABEFCA3}"/>
              </a:ext>
            </a:extLst>
          </p:cNvPr>
          <p:cNvSpPr>
            <a:spLocks noGrp="1"/>
          </p:cNvSpPr>
          <p:nvPr>
            <p:ph type="title"/>
          </p:nvPr>
        </p:nvSpPr>
        <p:spPr>
          <a:xfrm>
            <a:off x="364125" y="1069848"/>
            <a:ext cx="8520600" cy="572700"/>
          </a:xfrm>
        </p:spPr>
        <p:txBody>
          <a:bodyPr/>
          <a:lstStyle>
            <a:lvl1pPr>
              <a:defRPr>
                <a:solidFill>
                  <a:srgbClr val="093156"/>
                </a:solidFill>
              </a:defRPr>
            </a:lvl1pPr>
          </a:lstStyle>
          <a:p>
            <a:endParaRPr lang="en-US" dirty="0"/>
          </a:p>
        </p:txBody>
      </p:sp>
      <p:sp>
        <p:nvSpPr>
          <p:cNvPr id="4" name="Text Placeholder 3">
            <a:extLst>
              <a:ext uri="{FF2B5EF4-FFF2-40B4-BE49-F238E27FC236}">
                <a16:creationId xmlns:a16="http://schemas.microsoft.com/office/drawing/2014/main" id="{32AE0641-68EF-EE99-C9B4-9A04AAEFD95B}"/>
              </a:ext>
            </a:extLst>
          </p:cNvPr>
          <p:cNvSpPr>
            <a:spLocks noGrp="1"/>
          </p:cNvSpPr>
          <p:nvPr>
            <p:ph type="body" sz="quarter" idx="10"/>
          </p:nvPr>
        </p:nvSpPr>
        <p:spPr>
          <a:xfrm>
            <a:off x="363538" y="2038350"/>
            <a:ext cx="2494612" cy="2754630"/>
          </a:xfrm>
        </p:spPr>
        <p:txBody>
          <a:bodyPr/>
          <a:lstStyle>
            <a:lvl1pPr marL="0" indent="0">
              <a:lnSpc>
                <a:spcPct val="100000"/>
              </a:lnSpc>
              <a:buNone/>
              <a:defRPr sz="1350">
                <a:solidFill>
                  <a:srgbClr val="093156"/>
                </a:solidFill>
              </a:defRPr>
            </a:lvl1pPr>
          </a:lstStyle>
          <a:p>
            <a:pPr lvl="0"/>
            <a:r>
              <a:rPr lang="en-US" dirty="0"/>
              <a:t>Click to edit Master text styles</a:t>
            </a:r>
          </a:p>
        </p:txBody>
      </p:sp>
      <p:sp>
        <p:nvSpPr>
          <p:cNvPr id="13" name="Text Placeholder 3">
            <a:extLst>
              <a:ext uri="{FF2B5EF4-FFF2-40B4-BE49-F238E27FC236}">
                <a16:creationId xmlns:a16="http://schemas.microsoft.com/office/drawing/2014/main" id="{2B9305E8-9353-70CA-C7C7-CE931F11335F}"/>
              </a:ext>
            </a:extLst>
          </p:cNvPr>
          <p:cNvSpPr>
            <a:spLocks noGrp="1"/>
          </p:cNvSpPr>
          <p:nvPr>
            <p:ph type="body" sz="quarter" idx="11"/>
          </p:nvPr>
        </p:nvSpPr>
        <p:spPr>
          <a:xfrm>
            <a:off x="2922074" y="2040630"/>
            <a:ext cx="2963700" cy="2744730"/>
          </a:xfrm>
        </p:spPr>
        <p:txBody>
          <a:bodyPr/>
          <a:lstStyle>
            <a:lvl1pPr marL="0" indent="0">
              <a:lnSpc>
                <a:spcPct val="100000"/>
              </a:lnSpc>
              <a:buNone/>
              <a:defRPr sz="1350">
                <a:solidFill>
                  <a:srgbClr val="093156"/>
                </a:solidFill>
              </a:defRPr>
            </a:lvl1pPr>
          </a:lstStyle>
          <a:p>
            <a:pPr lvl="0"/>
            <a:r>
              <a:rPr lang="en-US" dirty="0"/>
              <a:t>Click to edit Master text styles</a:t>
            </a:r>
          </a:p>
        </p:txBody>
      </p:sp>
    </p:spTree>
    <p:extLst>
      <p:ext uri="{BB962C8B-B14F-4D97-AF65-F5344CB8AC3E}">
        <p14:creationId xmlns:p14="http://schemas.microsoft.com/office/powerpoint/2010/main" val="77605267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body RP Line 2" preserve="1" userDrawn="1">
  <p:cSld name="1_Title and body RP Line 2">
    <p:spTree>
      <p:nvGrpSpPr>
        <p:cNvPr id="1" name="Shape 479"/>
        <p:cNvGrpSpPr/>
        <p:nvPr/>
      </p:nvGrpSpPr>
      <p:grpSpPr>
        <a:xfrm>
          <a:off x="0" y="0"/>
          <a:ext cx="0" cy="0"/>
          <a:chOff x="0" y="0"/>
          <a:chExt cx="0" cy="0"/>
        </a:xfrm>
      </p:grpSpPr>
      <p:pic>
        <p:nvPicPr>
          <p:cNvPr id="483" name="Google Shape;483;p65"/>
          <p:cNvPicPr preferRelativeResize="0"/>
          <p:nvPr/>
        </p:nvPicPr>
        <p:blipFill rotWithShape="1">
          <a:blip r:embed="rId2">
            <a:alphaModFix/>
          </a:blip>
          <a:srcRect/>
          <a:stretch/>
        </p:blipFill>
        <p:spPr>
          <a:xfrm>
            <a:off x="457200" y="988113"/>
            <a:ext cx="1612884" cy="134775"/>
          </a:xfrm>
          <a:prstGeom prst="rect">
            <a:avLst/>
          </a:prstGeom>
          <a:noFill/>
          <a:ln>
            <a:noFill/>
          </a:ln>
        </p:spPr>
      </p:pic>
      <p:sp>
        <p:nvSpPr>
          <p:cNvPr id="2" name="Title 1">
            <a:extLst>
              <a:ext uri="{FF2B5EF4-FFF2-40B4-BE49-F238E27FC236}">
                <a16:creationId xmlns:a16="http://schemas.microsoft.com/office/drawing/2014/main" id="{F001126C-2BD4-E635-4F8A-B4019A8A75E9}"/>
              </a:ext>
            </a:extLst>
          </p:cNvPr>
          <p:cNvSpPr>
            <a:spLocks noGrp="1"/>
          </p:cNvSpPr>
          <p:nvPr>
            <p:ph type="title"/>
          </p:nvPr>
        </p:nvSpPr>
        <p:spPr>
          <a:xfrm>
            <a:off x="365760" y="405888"/>
            <a:ext cx="8520600" cy="572700"/>
          </a:xfrm>
        </p:spPr>
        <p:txBody>
          <a:bodyPr/>
          <a:lstStyle>
            <a:lvl1pPr>
              <a:defRPr>
                <a:solidFill>
                  <a:srgbClr val="093156"/>
                </a:solidFill>
              </a:defRPr>
            </a:lvl1pPr>
          </a:lstStyle>
          <a:p>
            <a:endParaRPr lang="en-US" dirty="0"/>
          </a:p>
        </p:txBody>
      </p:sp>
      <p:sp>
        <p:nvSpPr>
          <p:cNvPr id="4" name="Picture Placeholder 3">
            <a:extLst>
              <a:ext uri="{FF2B5EF4-FFF2-40B4-BE49-F238E27FC236}">
                <a16:creationId xmlns:a16="http://schemas.microsoft.com/office/drawing/2014/main" id="{B42222B8-F282-BBEF-91CA-60B900F7AC13}"/>
              </a:ext>
            </a:extLst>
          </p:cNvPr>
          <p:cNvSpPr>
            <a:spLocks noGrp="1"/>
          </p:cNvSpPr>
          <p:nvPr>
            <p:ph type="pic" sz="quarter" idx="10"/>
          </p:nvPr>
        </p:nvSpPr>
        <p:spPr>
          <a:xfrm>
            <a:off x="3172990" y="1557292"/>
            <a:ext cx="2798017" cy="2798017"/>
          </a:xfrm>
        </p:spPr>
        <p:txBody>
          <a:bodyPr/>
          <a:lstStyle/>
          <a:p>
            <a:endParaRPr lang="en-US"/>
          </a:p>
        </p:txBody>
      </p:sp>
    </p:spTree>
    <p:extLst>
      <p:ext uri="{BB962C8B-B14F-4D97-AF65-F5344CB8AC3E}">
        <p14:creationId xmlns:p14="http://schemas.microsoft.com/office/powerpoint/2010/main" val="10727478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body RP Line 2" preserve="1" userDrawn="1">
  <p:cSld name="1_Title and body RP Line 2">
    <p:spTree>
      <p:nvGrpSpPr>
        <p:cNvPr id="1" name="Shape 479"/>
        <p:cNvGrpSpPr/>
        <p:nvPr/>
      </p:nvGrpSpPr>
      <p:grpSpPr>
        <a:xfrm>
          <a:off x="0" y="0"/>
          <a:ext cx="0" cy="0"/>
          <a:chOff x="0" y="0"/>
          <a:chExt cx="0" cy="0"/>
        </a:xfrm>
      </p:grpSpPr>
      <p:pic>
        <p:nvPicPr>
          <p:cNvPr id="483" name="Google Shape;483;p65"/>
          <p:cNvPicPr preferRelativeResize="0"/>
          <p:nvPr/>
        </p:nvPicPr>
        <p:blipFill rotWithShape="1">
          <a:blip r:embed="rId2">
            <a:alphaModFix/>
          </a:blip>
          <a:srcRect/>
          <a:stretch/>
        </p:blipFill>
        <p:spPr>
          <a:xfrm>
            <a:off x="457200" y="988113"/>
            <a:ext cx="1612884" cy="134775"/>
          </a:xfrm>
          <a:prstGeom prst="rect">
            <a:avLst/>
          </a:prstGeom>
          <a:noFill/>
          <a:ln>
            <a:noFill/>
          </a:ln>
        </p:spPr>
      </p:pic>
      <p:sp>
        <p:nvSpPr>
          <p:cNvPr id="2" name="Title 1">
            <a:extLst>
              <a:ext uri="{FF2B5EF4-FFF2-40B4-BE49-F238E27FC236}">
                <a16:creationId xmlns:a16="http://schemas.microsoft.com/office/drawing/2014/main" id="{3331BE2D-933F-7DC7-8294-C4C4113157B9}"/>
              </a:ext>
            </a:extLst>
          </p:cNvPr>
          <p:cNvSpPr>
            <a:spLocks noGrp="1"/>
          </p:cNvSpPr>
          <p:nvPr>
            <p:ph type="title"/>
          </p:nvPr>
        </p:nvSpPr>
        <p:spPr>
          <a:xfrm>
            <a:off x="365760" y="382086"/>
            <a:ext cx="8520600" cy="572700"/>
          </a:xfrm>
        </p:spPr>
        <p:txBody>
          <a:bodyPr/>
          <a:lstStyle>
            <a:lvl1pPr>
              <a:defRPr>
                <a:solidFill>
                  <a:srgbClr val="093156"/>
                </a:solidFill>
              </a:defRPr>
            </a:lvl1pPr>
          </a:lstStyle>
          <a:p>
            <a:endParaRPr lang="en-US" dirty="0"/>
          </a:p>
        </p:txBody>
      </p:sp>
      <p:sp>
        <p:nvSpPr>
          <p:cNvPr id="4" name="Text Placeholder 3">
            <a:extLst>
              <a:ext uri="{FF2B5EF4-FFF2-40B4-BE49-F238E27FC236}">
                <a16:creationId xmlns:a16="http://schemas.microsoft.com/office/drawing/2014/main" id="{233B08AE-DEEB-CF8A-4CA9-84A4CD4A76CF}"/>
              </a:ext>
            </a:extLst>
          </p:cNvPr>
          <p:cNvSpPr>
            <a:spLocks noGrp="1"/>
          </p:cNvSpPr>
          <p:nvPr>
            <p:ph type="body" sz="quarter" idx="10"/>
          </p:nvPr>
        </p:nvSpPr>
        <p:spPr>
          <a:xfrm>
            <a:off x="400050" y="1930100"/>
            <a:ext cx="5111750" cy="1485900"/>
          </a:xfrm>
        </p:spPr>
        <p:txBody>
          <a:bodyPr anchor="ctr"/>
          <a:lstStyle>
            <a:lvl1pPr marL="0" indent="0">
              <a:lnSpc>
                <a:spcPct val="100000"/>
              </a:lnSpc>
              <a:buNone/>
              <a:defRPr sz="2400">
                <a:solidFill>
                  <a:srgbClr val="093156"/>
                </a:solidFill>
              </a:defRPr>
            </a:lvl1pPr>
          </a:lstStyle>
          <a:p>
            <a:pPr lvl="0"/>
            <a:endParaRPr lang="en-US" dirty="0"/>
          </a:p>
        </p:txBody>
      </p:sp>
      <p:sp>
        <p:nvSpPr>
          <p:cNvPr id="6" name="Picture Placeholder 5">
            <a:extLst>
              <a:ext uri="{FF2B5EF4-FFF2-40B4-BE49-F238E27FC236}">
                <a16:creationId xmlns:a16="http://schemas.microsoft.com/office/drawing/2014/main" id="{56A38865-C18B-E91D-DCA8-DA6D3383C70C}"/>
              </a:ext>
            </a:extLst>
          </p:cNvPr>
          <p:cNvSpPr>
            <a:spLocks noGrp="1"/>
          </p:cNvSpPr>
          <p:nvPr>
            <p:ph type="pic" sz="quarter" idx="11"/>
          </p:nvPr>
        </p:nvSpPr>
        <p:spPr>
          <a:xfrm>
            <a:off x="4743450" y="201301"/>
            <a:ext cx="3789950" cy="4942199"/>
          </a:xfrm>
        </p:spPr>
        <p:txBody>
          <a:bodyPr/>
          <a:lstStyle/>
          <a:p>
            <a:endParaRPr lang="en-US"/>
          </a:p>
        </p:txBody>
      </p:sp>
    </p:spTree>
    <p:extLst>
      <p:ext uri="{BB962C8B-B14F-4D97-AF65-F5344CB8AC3E}">
        <p14:creationId xmlns:p14="http://schemas.microsoft.com/office/powerpoint/2010/main" val="396486120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Only" preserve="1" userDrawn="1">
  <p:cSld name="1_Title Only">
    <p:spTree>
      <p:nvGrpSpPr>
        <p:cNvPr id="1" name="Shape 129"/>
        <p:cNvGrpSpPr/>
        <p:nvPr/>
      </p:nvGrpSpPr>
      <p:grpSpPr>
        <a:xfrm>
          <a:off x="0" y="0"/>
          <a:ext cx="0" cy="0"/>
          <a:chOff x="0" y="0"/>
          <a:chExt cx="0" cy="0"/>
        </a:xfrm>
      </p:grpSpPr>
      <p:sp>
        <p:nvSpPr>
          <p:cNvPr id="2" name="Title 1">
            <a:extLst>
              <a:ext uri="{FF2B5EF4-FFF2-40B4-BE49-F238E27FC236}">
                <a16:creationId xmlns:a16="http://schemas.microsoft.com/office/drawing/2014/main" id="{9D357C57-89FD-5F37-0A61-B0C11B728090}"/>
              </a:ext>
            </a:extLst>
          </p:cNvPr>
          <p:cNvSpPr>
            <a:spLocks noGrp="1"/>
          </p:cNvSpPr>
          <p:nvPr>
            <p:ph type="title"/>
          </p:nvPr>
        </p:nvSpPr>
        <p:spPr>
          <a:xfrm>
            <a:off x="356628" y="3291840"/>
            <a:ext cx="1294385" cy="1066276"/>
          </a:xfrm>
        </p:spPr>
        <p:txBody>
          <a:bodyPr/>
          <a:lstStyle>
            <a:lvl1pPr>
              <a:defRPr>
                <a:solidFill>
                  <a:srgbClr val="093156"/>
                </a:solidFill>
              </a:defRPr>
            </a:lvl1pPr>
          </a:lstStyle>
          <a:p>
            <a:endParaRPr lang="en-US" dirty="0"/>
          </a:p>
        </p:txBody>
      </p:sp>
      <p:pic>
        <p:nvPicPr>
          <p:cNvPr id="5" name="Google Shape;717;p12">
            <a:extLst>
              <a:ext uri="{FF2B5EF4-FFF2-40B4-BE49-F238E27FC236}">
                <a16:creationId xmlns:a16="http://schemas.microsoft.com/office/drawing/2014/main" id="{7A4BC86B-866B-D382-7F28-398D5CFA42A3}"/>
              </a:ext>
            </a:extLst>
          </p:cNvPr>
          <p:cNvPicPr preferRelativeResize="0"/>
          <p:nvPr userDrawn="1"/>
        </p:nvPicPr>
        <p:blipFill rotWithShape="1">
          <a:blip r:embed="rId2">
            <a:alphaModFix/>
          </a:blip>
          <a:srcRect/>
          <a:stretch/>
        </p:blipFill>
        <p:spPr>
          <a:xfrm>
            <a:off x="365760" y="3063240"/>
            <a:ext cx="1240325" cy="114975"/>
          </a:xfrm>
          <a:prstGeom prst="rect">
            <a:avLst/>
          </a:prstGeom>
          <a:noFill/>
          <a:ln>
            <a:noFill/>
          </a:ln>
        </p:spPr>
      </p:pic>
      <p:sp>
        <p:nvSpPr>
          <p:cNvPr id="4" name="Picture Placeholder 3">
            <a:extLst>
              <a:ext uri="{FF2B5EF4-FFF2-40B4-BE49-F238E27FC236}">
                <a16:creationId xmlns:a16="http://schemas.microsoft.com/office/drawing/2014/main" id="{DBC57B96-6293-4A4B-8CA2-A30144D529E2}"/>
              </a:ext>
            </a:extLst>
          </p:cNvPr>
          <p:cNvSpPr>
            <a:spLocks noGrp="1"/>
          </p:cNvSpPr>
          <p:nvPr>
            <p:ph type="pic" sz="quarter" idx="10"/>
          </p:nvPr>
        </p:nvSpPr>
        <p:spPr>
          <a:xfrm>
            <a:off x="2466051" y="945298"/>
            <a:ext cx="6210098" cy="3532575"/>
          </a:xfrm>
        </p:spPr>
        <p:txBody>
          <a:bodyPr/>
          <a:lstStyle/>
          <a:p>
            <a:endParaRPr lang="en-US"/>
          </a:p>
        </p:txBody>
      </p:sp>
    </p:spTree>
    <p:extLst>
      <p:ext uri="{BB962C8B-B14F-4D97-AF65-F5344CB8AC3E}">
        <p14:creationId xmlns:p14="http://schemas.microsoft.com/office/powerpoint/2010/main" val="421766097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Only 1 1" preserve="1" userDrawn="1">
  <p:cSld name="1_Title Only 1 1">
    <p:spTree>
      <p:nvGrpSpPr>
        <p:cNvPr id="1" name="Shape 422"/>
        <p:cNvGrpSpPr/>
        <p:nvPr/>
      </p:nvGrpSpPr>
      <p:grpSpPr>
        <a:xfrm>
          <a:off x="0" y="0"/>
          <a:ext cx="0" cy="0"/>
          <a:chOff x="0" y="0"/>
          <a:chExt cx="0" cy="0"/>
        </a:xfrm>
      </p:grpSpPr>
      <p:grpSp>
        <p:nvGrpSpPr>
          <p:cNvPr id="425" name="Google Shape;425;g134a708b9a2_0_468"/>
          <p:cNvGrpSpPr/>
          <p:nvPr/>
        </p:nvGrpSpPr>
        <p:grpSpPr>
          <a:xfrm>
            <a:off x="-1464124" y="285348"/>
            <a:ext cx="3120188" cy="4693584"/>
            <a:chOff x="7256414" y="1350800"/>
            <a:chExt cx="2327978" cy="3502413"/>
          </a:xfrm>
        </p:grpSpPr>
        <p:sp>
          <p:nvSpPr>
            <p:cNvPr id="426" name="Google Shape;426;g134a708b9a2_0_468"/>
            <p:cNvSpPr/>
            <p:nvPr/>
          </p:nvSpPr>
          <p:spPr>
            <a:xfrm>
              <a:off x="8527838" y="3179912"/>
              <a:ext cx="1056554" cy="1406601"/>
            </a:xfrm>
            <a:custGeom>
              <a:avLst/>
              <a:gdLst/>
              <a:ahLst/>
              <a:cxnLst/>
              <a:rect l="l" t="t" r="r" b="b"/>
              <a:pathLst>
                <a:path w="7745" h="10311" extrusionOk="0">
                  <a:moveTo>
                    <a:pt x="3876" y="0"/>
                  </a:moveTo>
                  <a:cubicBezTo>
                    <a:pt x="3770" y="0"/>
                    <a:pt x="3663" y="8"/>
                    <a:pt x="3556" y="23"/>
                  </a:cubicBezTo>
                  <a:cubicBezTo>
                    <a:pt x="2901" y="123"/>
                    <a:pt x="2323" y="500"/>
                    <a:pt x="1889" y="1001"/>
                  </a:cubicBezTo>
                  <a:cubicBezTo>
                    <a:pt x="1556" y="1334"/>
                    <a:pt x="1267" y="1734"/>
                    <a:pt x="1045" y="2156"/>
                  </a:cubicBezTo>
                  <a:cubicBezTo>
                    <a:pt x="223" y="3689"/>
                    <a:pt x="1" y="5877"/>
                    <a:pt x="479" y="7533"/>
                  </a:cubicBezTo>
                  <a:cubicBezTo>
                    <a:pt x="712" y="8333"/>
                    <a:pt x="1178" y="8965"/>
                    <a:pt x="1823" y="9488"/>
                  </a:cubicBezTo>
                  <a:cubicBezTo>
                    <a:pt x="2334" y="9921"/>
                    <a:pt x="3189" y="10298"/>
                    <a:pt x="3867" y="10310"/>
                  </a:cubicBezTo>
                  <a:cubicBezTo>
                    <a:pt x="3881" y="10310"/>
                    <a:pt x="3895" y="10310"/>
                    <a:pt x="3908" y="10310"/>
                  </a:cubicBezTo>
                  <a:cubicBezTo>
                    <a:pt x="4791" y="10310"/>
                    <a:pt x="5552" y="9976"/>
                    <a:pt x="6044" y="9243"/>
                  </a:cubicBezTo>
                  <a:cubicBezTo>
                    <a:pt x="6100" y="9210"/>
                    <a:pt x="6155" y="9165"/>
                    <a:pt x="6200" y="9121"/>
                  </a:cubicBezTo>
                  <a:cubicBezTo>
                    <a:pt x="6955" y="8432"/>
                    <a:pt x="7366" y="7432"/>
                    <a:pt x="7522" y="6422"/>
                  </a:cubicBezTo>
                  <a:cubicBezTo>
                    <a:pt x="7744" y="5011"/>
                    <a:pt x="7510" y="3534"/>
                    <a:pt x="6866" y="2256"/>
                  </a:cubicBezTo>
                  <a:cubicBezTo>
                    <a:pt x="6282" y="1076"/>
                    <a:pt x="5157" y="0"/>
                    <a:pt x="3876" y="0"/>
                  </a:cubicBezTo>
                  <a:close/>
                </a:path>
              </a:pathLst>
            </a:custGeom>
            <a:solidFill>
              <a:srgbClr val="2A567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9957"/>
                <a:buFont typeface="Arial"/>
                <a:buNone/>
              </a:pPr>
              <a:endParaRPr sz="9957" b="0" i="0" u="none" strike="noStrike" cap="none">
                <a:solidFill>
                  <a:srgbClr val="000000"/>
                </a:solidFill>
                <a:latin typeface="Arial"/>
                <a:ea typeface="Arial"/>
                <a:cs typeface="Arial"/>
                <a:sym typeface="Arial"/>
              </a:endParaRPr>
            </a:p>
          </p:txBody>
        </p:sp>
        <p:sp>
          <p:nvSpPr>
            <p:cNvPr id="427" name="Google Shape;427;g134a708b9a2_0_468"/>
            <p:cNvSpPr/>
            <p:nvPr/>
          </p:nvSpPr>
          <p:spPr>
            <a:xfrm>
              <a:off x="9047731" y="3516458"/>
              <a:ext cx="36560" cy="1336755"/>
            </a:xfrm>
            <a:custGeom>
              <a:avLst/>
              <a:gdLst/>
              <a:ahLst/>
              <a:cxnLst/>
              <a:rect l="l" t="t" r="r" b="b"/>
              <a:pathLst>
                <a:path w="268" h="9799" extrusionOk="0">
                  <a:moveTo>
                    <a:pt x="134" y="0"/>
                  </a:moveTo>
                  <a:cubicBezTo>
                    <a:pt x="67" y="0"/>
                    <a:pt x="1" y="55"/>
                    <a:pt x="1" y="133"/>
                  </a:cubicBezTo>
                  <a:lnTo>
                    <a:pt x="1" y="9665"/>
                  </a:lnTo>
                  <a:cubicBezTo>
                    <a:pt x="1" y="9731"/>
                    <a:pt x="67" y="9798"/>
                    <a:pt x="134" y="9798"/>
                  </a:cubicBezTo>
                  <a:cubicBezTo>
                    <a:pt x="211" y="9798"/>
                    <a:pt x="267" y="9731"/>
                    <a:pt x="267" y="9665"/>
                  </a:cubicBezTo>
                  <a:lnTo>
                    <a:pt x="267" y="133"/>
                  </a:lnTo>
                  <a:cubicBezTo>
                    <a:pt x="267" y="55"/>
                    <a:pt x="211" y="0"/>
                    <a:pt x="134" y="0"/>
                  </a:cubicBezTo>
                  <a:close/>
                </a:path>
              </a:pathLst>
            </a:custGeom>
            <a:solidFill>
              <a:srgbClr val="CA82B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9957"/>
                <a:buFont typeface="Arial"/>
                <a:buNone/>
              </a:pPr>
              <a:endParaRPr sz="9957" b="0" i="0" u="none" strike="noStrike" cap="none">
                <a:solidFill>
                  <a:srgbClr val="000000"/>
                </a:solidFill>
                <a:latin typeface="Arial"/>
                <a:ea typeface="Arial"/>
                <a:cs typeface="Arial"/>
                <a:sym typeface="Arial"/>
              </a:endParaRPr>
            </a:p>
          </p:txBody>
        </p:sp>
        <p:sp>
          <p:nvSpPr>
            <p:cNvPr id="428" name="Google Shape;428;g134a708b9a2_0_468"/>
            <p:cNvSpPr/>
            <p:nvPr/>
          </p:nvSpPr>
          <p:spPr>
            <a:xfrm>
              <a:off x="9059872" y="3514276"/>
              <a:ext cx="316761" cy="406797"/>
            </a:xfrm>
            <a:custGeom>
              <a:avLst/>
              <a:gdLst/>
              <a:ahLst/>
              <a:cxnLst/>
              <a:rect l="l" t="t" r="r" b="b"/>
              <a:pathLst>
                <a:path w="2322" h="2982" extrusionOk="0">
                  <a:moveTo>
                    <a:pt x="2167" y="0"/>
                  </a:moveTo>
                  <a:cubicBezTo>
                    <a:pt x="2125" y="0"/>
                    <a:pt x="2082" y="20"/>
                    <a:pt x="2055" y="61"/>
                  </a:cubicBezTo>
                  <a:cubicBezTo>
                    <a:pt x="1433" y="982"/>
                    <a:pt x="756" y="1893"/>
                    <a:pt x="45" y="2760"/>
                  </a:cubicBezTo>
                  <a:cubicBezTo>
                    <a:pt x="0" y="2816"/>
                    <a:pt x="11" y="2904"/>
                    <a:pt x="67" y="2949"/>
                  </a:cubicBezTo>
                  <a:cubicBezTo>
                    <a:pt x="89" y="2971"/>
                    <a:pt x="122" y="2982"/>
                    <a:pt x="144" y="2982"/>
                  </a:cubicBezTo>
                  <a:cubicBezTo>
                    <a:pt x="189" y="2982"/>
                    <a:pt x="223" y="2959"/>
                    <a:pt x="255" y="2937"/>
                  </a:cubicBezTo>
                  <a:cubicBezTo>
                    <a:pt x="966" y="2060"/>
                    <a:pt x="1645" y="1138"/>
                    <a:pt x="2277" y="216"/>
                  </a:cubicBezTo>
                  <a:cubicBezTo>
                    <a:pt x="2322" y="149"/>
                    <a:pt x="2311" y="71"/>
                    <a:pt x="2244" y="27"/>
                  </a:cubicBezTo>
                  <a:cubicBezTo>
                    <a:pt x="2222" y="9"/>
                    <a:pt x="2195" y="0"/>
                    <a:pt x="2167" y="0"/>
                  </a:cubicBezTo>
                  <a:close/>
                </a:path>
              </a:pathLst>
            </a:custGeom>
            <a:solidFill>
              <a:srgbClr val="CA82B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9957"/>
                <a:buFont typeface="Arial"/>
                <a:buNone/>
              </a:pPr>
              <a:endParaRPr sz="9957" b="0" i="0" u="none" strike="noStrike" cap="none">
                <a:solidFill>
                  <a:srgbClr val="000000"/>
                </a:solidFill>
                <a:latin typeface="Arial"/>
                <a:ea typeface="Arial"/>
                <a:cs typeface="Arial"/>
                <a:sym typeface="Arial"/>
              </a:endParaRPr>
            </a:p>
          </p:txBody>
        </p:sp>
        <p:sp>
          <p:nvSpPr>
            <p:cNvPr id="429" name="Google Shape;429;g134a708b9a2_0_468"/>
            <p:cNvSpPr/>
            <p:nvPr/>
          </p:nvSpPr>
          <p:spPr>
            <a:xfrm>
              <a:off x="9314430" y="3826540"/>
              <a:ext cx="174342" cy="185528"/>
            </a:xfrm>
            <a:custGeom>
              <a:avLst/>
              <a:gdLst/>
              <a:ahLst/>
              <a:cxnLst/>
              <a:rect l="l" t="t" r="r" b="b"/>
              <a:pathLst>
                <a:path w="1278" h="1360" extrusionOk="0">
                  <a:moveTo>
                    <a:pt x="1123" y="1"/>
                  </a:moveTo>
                  <a:cubicBezTo>
                    <a:pt x="1085" y="1"/>
                    <a:pt x="1047" y="18"/>
                    <a:pt x="1023" y="48"/>
                  </a:cubicBezTo>
                  <a:cubicBezTo>
                    <a:pt x="722" y="426"/>
                    <a:pt x="389" y="793"/>
                    <a:pt x="56" y="1137"/>
                  </a:cubicBezTo>
                  <a:cubicBezTo>
                    <a:pt x="1" y="1181"/>
                    <a:pt x="1" y="1270"/>
                    <a:pt x="56" y="1326"/>
                  </a:cubicBezTo>
                  <a:cubicBezTo>
                    <a:pt x="78" y="1349"/>
                    <a:pt x="112" y="1359"/>
                    <a:pt x="145" y="1359"/>
                  </a:cubicBezTo>
                  <a:cubicBezTo>
                    <a:pt x="178" y="1359"/>
                    <a:pt x="211" y="1349"/>
                    <a:pt x="245" y="1326"/>
                  </a:cubicBezTo>
                  <a:cubicBezTo>
                    <a:pt x="589" y="971"/>
                    <a:pt x="922" y="604"/>
                    <a:pt x="1233" y="226"/>
                  </a:cubicBezTo>
                  <a:cubicBezTo>
                    <a:pt x="1278" y="159"/>
                    <a:pt x="1267" y="82"/>
                    <a:pt x="1211" y="38"/>
                  </a:cubicBezTo>
                  <a:cubicBezTo>
                    <a:pt x="1186" y="13"/>
                    <a:pt x="1155" y="1"/>
                    <a:pt x="1123" y="1"/>
                  </a:cubicBezTo>
                  <a:close/>
                </a:path>
              </a:pathLst>
            </a:custGeom>
            <a:solidFill>
              <a:srgbClr val="CA82B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9957"/>
                <a:buFont typeface="Arial"/>
                <a:buNone/>
              </a:pPr>
              <a:endParaRPr sz="9957" b="0" i="0" u="none" strike="noStrike" cap="none">
                <a:solidFill>
                  <a:srgbClr val="000000"/>
                </a:solidFill>
                <a:latin typeface="Arial"/>
                <a:ea typeface="Arial"/>
                <a:cs typeface="Arial"/>
                <a:sym typeface="Arial"/>
              </a:endParaRPr>
            </a:p>
          </p:txBody>
        </p:sp>
        <p:sp>
          <p:nvSpPr>
            <p:cNvPr id="430" name="Google Shape;430;g134a708b9a2_0_468"/>
            <p:cNvSpPr/>
            <p:nvPr/>
          </p:nvSpPr>
          <p:spPr>
            <a:xfrm>
              <a:off x="9067375" y="4090375"/>
              <a:ext cx="212266" cy="212675"/>
            </a:xfrm>
            <a:custGeom>
              <a:avLst/>
              <a:gdLst/>
              <a:ahLst/>
              <a:cxnLst/>
              <a:rect l="l" t="t" r="r" b="b"/>
              <a:pathLst>
                <a:path w="1556" h="1559" extrusionOk="0">
                  <a:moveTo>
                    <a:pt x="1405" y="1"/>
                  </a:moveTo>
                  <a:cubicBezTo>
                    <a:pt x="1366" y="1"/>
                    <a:pt x="1326" y="21"/>
                    <a:pt x="1301" y="59"/>
                  </a:cubicBezTo>
                  <a:cubicBezTo>
                    <a:pt x="934" y="514"/>
                    <a:pt x="512" y="948"/>
                    <a:pt x="67" y="1325"/>
                  </a:cubicBezTo>
                  <a:cubicBezTo>
                    <a:pt x="1" y="1370"/>
                    <a:pt x="1" y="1459"/>
                    <a:pt x="45" y="1514"/>
                  </a:cubicBezTo>
                  <a:cubicBezTo>
                    <a:pt x="67" y="1547"/>
                    <a:pt x="112" y="1558"/>
                    <a:pt x="145" y="1558"/>
                  </a:cubicBezTo>
                  <a:cubicBezTo>
                    <a:pt x="178" y="1558"/>
                    <a:pt x="212" y="1547"/>
                    <a:pt x="234" y="1525"/>
                  </a:cubicBezTo>
                  <a:cubicBezTo>
                    <a:pt x="701" y="1136"/>
                    <a:pt x="1134" y="703"/>
                    <a:pt x="1511" y="225"/>
                  </a:cubicBezTo>
                  <a:cubicBezTo>
                    <a:pt x="1556" y="158"/>
                    <a:pt x="1545" y="81"/>
                    <a:pt x="1489" y="37"/>
                  </a:cubicBezTo>
                  <a:cubicBezTo>
                    <a:pt x="1465" y="13"/>
                    <a:pt x="1435" y="1"/>
                    <a:pt x="1405" y="1"/>
                  </a:cubicBezTo>
                  <a:close/>
                </a:path>
              </a:pathLst>
            </a:custGeom>
            <a:solidFill>
              <a:srgbClr val="CA82B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9957"/>
                <a:buFont typeface="Arial"/>
                <a:buNone/>
              </a:pPr>
              <a:endParaRPr sz="9957" b="0" i="0" u="none" strike="noStrike" cap="none">
                <a:solidFill>
                  <a:srgbClr val="000000"/>
                </a:solidFill>
                <a:latin typeface="Arial"/>
                <a:ea typeface="Arial"/>
                <a:cs typeface="Arial"/>
                <a:sym typeface="Arial"/>
              </a:endParaRPr>
            </a:p>
          </p:txBody>
        </p:sp>
        <p:sp>
          <p:nvSpPr>
            <p:cNvPr id="431" name="Google Shape;431;g134a708b9a2_0_468"/>
            <p:cNvSpPr/>
            <p:nvPr/>
          </p:nvSpPr>
          <p:spPr>
            <a:xfrm>
              <a:off x="8844603" y="3427376"/>
              <a:ext cx="228909" cy="277064"/>
            </a:xfrm>
            <a:custGeom>
              <a:avLst/>
              <a:gdLst/>
              <a:ahLst/>
              <a:cxnLst/>
              <a:rect l="l" t="t" r="r" b="b"/>
              <a:pathLst>
                <a:path w="1678" h="2031" extrusionOk="0">
                  <a:moveTo>
                    <a:pt x="155" y="0"/>
                  </a:moveTo>
                  <a:cubicBezTo>
                    <a:pt x="124" y="0"/>
                    <a:pt x="92" y="11"/>
                    <a:pt x="68" y="31"/>
                  </a:cubicBezTo>
                  <a:cubicBezTo>
                    <a:pt x="12" y="86"/>
                    <a:pt x="1" y="164"/>
                    <a:pt x="56" y="219"/>
                  </a:cubicBezTo>
                  <a:cubicBezTo>
                    <a:pt x="534" y="786"/>
                    <a:pt x="1001" y="1375"/>
                    <a:pt x="1423" y="1975"/>
                  </a:cubicBezTo>
                  <a:cubicBezTo>
                    <a:pt x="1445" y="2019"/>
                    <a:pt x="1490" y="2031"/>
                    <a:pt x="1534" y="2031"/>
                  </a:cubicBezTo>
                  <a:cubicBezTo>
                    <a:pt x="1556" y="2031"/>
                    <a:pt x="1589" y="2031"/>
                    <a:pt x="1611" y="2008"/>
                  </a:cubicBezTo>
                  <a:cubicBezTo>
                    <a:pt x="1667" y="1964"/>
                    <a:pt x="1678" y="1886"/>
                    <a:pt x="1645" y="1819"/>
                  </a:cubicBezTo>
                  <a:cubicBezTo>
                    <a:pt x="1211" y="1209"/>
                    <a:pt x="745" y="609"/>
                    <a:pt x="256" y="53"/>
                  </a:cubicBezTo>
                  <a:cubicBezTo>
                    <a:pt x="232" y="17"/>
                    <a:pt x="194" y="0"/>
                    <a:pt x="155" y="0"/>
                  </a:cubicBezTo>
                  <a:close/>
                </a:path>
              </a:pathLst>
            </a:custGeom>
            <a:solidFill>
              <a:srgbClr val="9A80C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9957"/>
                <a:buFont typeface="Arial"/>
                <a:buNone/>
              </a:pPr>
              <a:endParaRPr sz="9957" b="0" i="0" u="none" strike="noStrike" cap="none">
                <a:solidFill>
                  <a:srgbClr val="000000"/>
                </a:solidFill>
                <a:latin typeface="Arial"/>
                <a:ea typeface="Arial"/>
                <a:cs typeface="Arial"/>
                <a:sym typeface="Arial"/>
              </a:endParaRPr>
            </a:p>
          </p:txBody>
        </p:sp>
        <p:sp>
          <p:nvSpPr>
            <p:cNvPr id="432" name="Google Shape;432;g134a708b9a2_0_468"/>
            <p:cNvSpPr/>
            <p:nvPr/>
          </p:nvSpPr>
          <p:spPr>
            <a:xfrm>
              <a:off x="8727965" y="3869921"/>
              <a:ext cx="342544" cy="364917"/>
            </a:xfrm>
            <a:custGeom>
              <a:avLst/>
              <a:gdLst/>
              <a:ahLst/>
              <a:cxnLst/>
              <a:rect l="l" t="t" r="r" b="b"/>
              <a:pathLst>
                <a:path w="2511" h="2675" extrusionOk="0">
                  <a:moveTo>
                    <a:pt x="154" y="0"/>
                  </a:moveTo>
                  <a:cubicBezTo>
                    <a:pt x="120" y="0"/>
                    <a:pt x="84" y="14"/>
                    <a:pt x="56" y="41"/>
                  </a:cubicBezTo>
                  <a:cubicBezTo>
                    <a:pt x="0" y="86"/>
                    <a:pt x="0" y="175"/>
                    <a:pt x="56" y="231"/>
                  </a:cubicBezTo>
                  <a:lnTo>
                    <a:pt x="2266" y="2630"/>
                  </a:lnTo>
                  <a:cubicBezTo>
                    <a:pt x="2289" y="2663"/>
                    <a:pt x="2333" y="2675"/>
                    <a:pt x="2367" y="2675"/>
                  </a:cubicBezTo>
                  <a:cubicBezTo>
                    <a:pt x="2400" y="2675"/>
                    <a:pt x="2433" y="2663"/>
                    <a:pt x="2456" y="2641"/>
                  </a:cubicBezTo>
                  <a:cubicBezTo>
                    <a:pt x="2511" y="2586"/>
                    <a:pt x="2511" y="2508"/>
                    <a:pt x="2466" y="2453"/>
                  </a:cubicBezTo>
                  <a:lnTo>
                    <a:pt x="245" y="41"/>
                  </a:lnTo>
                  <a:cubicBezTo>
                    <a:pt x="222" y="14"/>
                    <a:pt x="189" y="0"/>
                    <a:pt x="154" y="0"/>
                  </a:cubicBezTo>
                  <a:close/>
                </a:path>
              </a:pathLst>
            </a:custGeom>
            <a:solidFill>
              <a:srgbClr val="9A80C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9957"/>
                <a:buFont typeface="Arial"/>
                <a:buNone/>
              </a:pPr>
              <a:endParaRPr sz="9957" b="0" i="0" u="none" strike="noStrike" cap="none">
                <a:solidFill>
                  <a:srgbClr val="000000"/>
                </a:solidFill>
                <a:latin typeface="Arial"/>
                <a:ea typeface="Arial"/>
                <a:cs typeface="Arial"/>
                <a:sym typeface="Arial"/>
              </a:endParaRPr>
            </a:p>
          </p:txBody>
        </p:sp>
        <p:sp>
          <p:nvSpPr>
            <p:cNvPr id="433" name="Google Shape;433;g134a708b9a2_0_468"/>
            <p:cNvSpPr/>
            <p:nvPr/>
          </p:nvSpPr>
          <p:spPr>
            <a:xfrm>
              <a:off x="7256414" y="1943133"/>
              <a:ext cx="1900569" cy="2744720"/>
            </a:xfrm>
            <a:custGeom>
              <a:avLst/>
              <a:gdLst/>
              <a:ahLst/>
              <a:cxnLst/>
              <a:rect l="l" t="t" r="r" b="b"/>
              <a:pathLst>
                <a:path w="13932" h="20120" extrusionOk="0">
                  <a:moveTo>
                    <a:pt x="7734" y="1"/>
                  </a:moveTo>
                  <a:cubicBezTo>
                    <a:pt x="7545" y="1"/>
                    <a:pt x="7357" y="33"/>
                    <a:pt x="7177" y="102"/>
                  </a:cubicBezTo>
                  <a:cubicBezTo>
                    <a:pt x="6410" y="390"/>
                    <a:pt x="5988" y="1213"/>
                    <a:pt x="5810" y="2012"/>
                  </a:cubicBezTo>
                  <a:cubicBezTo>
                    <a:pt x="5333" y="4190"/>
                    <a:pt x="6133" y="6411"/>
                    <a:pt x="6377" y="8623"/>
                  </a:cubicBezTo>
                  <a:cubicBezTo>
                    <a:pt x="6433" y="9144"/>
                    <a:pt x="6333" y="9845"/>
                    <a:pt x="5822" y="9933"/>
                  </a:cubicBezTo>
                  <a:cubicBezTo>
                    <a:pt x="5793" y="9938"/>
                    <a:pt x="5764" y="9940"/>
                    <a:pt x="5736" y="9940"/>
                  </a:cubicBezTo>
                  <a:cubicBezTo>
                    <a:pt x="5406" y="9940"/>
                    <a:pt x="5122" y="9659"/>
                    <a:pt x="4867" y="9445"/>
                  </a:cubicBezTo>
                  <a:cubicBezTo>
                    <a:pt x="4210" y="8883"/>
                    <a:pt x="3361" y="8564"/>
                    <a:pt x="2504" y="8564"/>
                  </a:cubicBezTo>
                  <a:cubicBezTo>
                    <a:pt x="2462" y="8564"/>
                    <a:pt x="2420" y="8565"/>
                    <a:pt x="2378" y="8567"/>
                  </a:cubicBezTo>
                  <a:cubicBezTo>
                    <a:pt x="2223" y="8578"/>
                    <a:pt x="2056" y="8589"/>
                    <a:pt x="1934" y="8678"/>
                  </a:cubicBezTo>
                  <a:cubicBezTo>
                    <a:pt x="1633" y="8867"/>
                    <a:pt x="1645" y="9311"/>
                    <a:pt x="1745" y="9645"/>
                  </a:cubicBezTo>
                  <a:cubicBezTo>
                    <a:pt x="2233" y="11188"/>
                    <a:pt x="3978" y="12144"/>
                    <a:pt x="4322" y="13733"/>
                  </a:cubicBezTo>
                  <a:cubicBezTo>
                    <a:pt x="4366" y="13943"/>
                    <a:pt x="4378" y="14188"/>
                    <a:pt x="4245" y="14355"/>
                  </a:cubicBezTo>
                  <a:cubicBezTo>
                    <a:pt x="4144" y="14476"/>
                    <a:pt x="3978" y="14532"/>
                    <a:pt x="3822" y="14555"/>
                  </a:cubicBezTo>
                  <a:cubicBezTo>
                    <a:pt x="3736" y="14568"/>
                    <a:pt x="3651" y="14574"/>
                    <a:pt x="3565" y="14574"/>
                  </a:cubicBezTo>
                  <a:cubicBezTo>
                    <a:pt x="3012" y="14574"/>
                    <a:pt x="2471" y="14322"/>
                    <a:pt x="1922" y="14188"/>
                  </a:cubicBezTo>
                  <a:cubicBezTo>
                    <a:pt x="1753" y="14149"/>
                    <a:pt x="1570" y="14127"/>
                    <a:pt x="1389" y="14127"/>
                  </a:cubicBezTo>
                  <a:cubicBezTo>
                    <a:pt x="894" y="14127"/>
                    <a:pt x="407" y="14290"/>
                    <a:pt x="212" y="14721"/>
                  </a:cubicBezTo>
                  <a:cubicBezTo>
                    <a:pt x="1" y="15165"/>
                    <a:pt x="201" y="15688"/>
                    <a:pt x="456" y="16110"/>
                  </a:cubicBezTo>
                  <a:cubicBezTo>
                    <a:pt x="1234" y="17387"/>
                    <a:pt x="2512" y="18309"/>
                    <a:pt x="3877" y="18920"/>
                  </a:cubicBezTo>
                  <a:cubicBezTo>
                    <a:pt x="5111" y="19465"/>
                    <a:pt x="6777" y="20109"/>
                    <a:pt x="8143" y="20120"/>
                  </a:cubicBezTo>
                  <a:cubicBezTo>
                    <a:pt x="8150" y="20120"/>
                    <a:pt x="8156" y="20120"/>
                    <a:pt x="8162" y="20120"/>
                  </a:cubicBezTo>
                  <a:cubicBezTo>
                    <a:pt x="9442" y="20120"/>
                    <a:pt x="10481" y="18972"/>
                    <a:pt x="11399" y="18209"/>
                  </a:cubicBezTo>
                  <a:cubicBezTo>
                    <a:pt x="12409" y="17376"/>
                    <a:pt x="13475" y="16288"/>
                    <a:pt x="13342" y="14987"/>
                  </a:cubicBezTo>
                  <a:cubicBezTo>
                    <a:pt x="13320" y="14799"/>
                    <a:pt x="13265" y="14599"/>
                    <a:pt x="13109" y="14476"/>
                  </a:cubicBezTo>
                  <a:cubicBezTo>
                    <a:pt x="13006" y="14395"/>
                    <a:pt x="12883" y="14372"/>
                    <a:pt x="12752" y="14372"/>
                  </a:cubicBezTo>
                  <a:cubicBezTo>
                    <a:pt x="12575" y="14372"/>
                    <a:pt x="12382" y="14414"/>
                    <a:pt x="12203" y="14414"/>
                  </a:cubicBezTo>
                  <a:cubicBezTo>
                    <a:pt x="12171" y="14414"/>
                    <a:pt x="12140" y="14413"/>
                    <a:pt x="12110" y="14410"/>
                  </a:cubicBezTo>
                  <a:cubicBezTo>
                    <a:pt x="11387" y="14343"/>
                    <a:pt x="11132" y="13343"/>
                    <a:pt x="11454" y="12688"/>
                  </a:cubicBezTo>
                  <a:cubicBezTo>
                    <a:pt x="11765" y="12044"/>
                    <a:pt x="12398" y="11622"/>
                    <a:pt x="12865" y="11077"/>
                  </a:cubicBezTo>
                  <a:cubicBezTo>
                    <a:pt x="13287" y="10600"/>
                    <a:pt x="13576" y="10033"/>
                    <a:pt x="13731" y="9422"/>
                  </a:cubicBezTo>
                  <a:cubicBezTo>
                    <a:pt x="13931" y="8623"/>
                    <a:pt x="13665" y="7534"/>
                    <a:pt x="12843" y="7445"/>
                  </a:cubicBezTo>
                  <a:cubicBezTo>
                    <a:pt x="12808" y="7441"/>
                    <a:pt x="12774" y="7439"/>
                    <a:pt x="12740" y="7439"/>
                  </a:cubicBezTo>
                  <a:cubicBezTo>
                    <a:pt x="12199" y="7439"/>
                    <a:pt x="11761" y="7924"/>
                    <a:pt x="11343" y="8300"/>
                  </a:cubicBezTo>
                  <a:cubicBezTo>
                    <a:pt x="11054" y="8567"/>
                    <a:pt x="10637" y="8794"/>
                    <a:pt x="10262" y="8794"/>
                  </a:cubicBezTo>
                  <a:cubicBezTo>
                    <a:pt x="10075" y="8794"/>
                    <a:pt x="9899" y="8737"/>
                    <a:pt x="9754" y="8600"/>
                  </a:cubicBezTo>
                  <a:cubicBezTo>
                    <a:pt x="9387" y="8245"/>
                    <a:pt x="9543" y="7633"/>
                    <a:pt x="9688" y="7145"/>
                  </a:cubicBezTo>
                  <a:cubicBezTo>
                    <a:pt x="10054" y="5945"/>
                    <a:pt x="10210" y="4678"/>
                    <a:pt x="10165" y="3424"/>
                  </a:cubicBezTo>
                  <a:cubicBezTo>
                    <a:pt x="10132" y="2557"/>
                    <a:pt x="9977" y="1646"/>
                    <a:pt x="9466" y="935"/>
                  </a:cubicBezTo>
                  <a:cubicBezTo>
                    <a:pt x="9068" y="391"/>
                    <a:pt x="8395" y="1"/>
                    <a:pt x="7734" y="1"/>
                  </a:cubicBezTo>
                  <a:close/>
                </a:path>
              </a:pathLst>
            </a:custGeom>
            <a:solidFill>
              <a:srgbClr val="536A6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9957"/>
                <a:buFont typeface="Arial"/>
                <a:buNone/>
              </a:pPr>
              <a:endParaRPr sz="9957" b="0" i="0" u="none" strike="noStrike" cap="none">
                <a:solidFill>
                  <a:srgbClr val="000000"/>
                </a:solidFill>
                <a:latin typeface="Arial"/>
                <a:ea typeface="Arial"/>
                <a:cs typeface="Arial"/>
                <a:sym typeface="Arial"/>
              </a:endParaRPr>
            </a:p>
          </p:txBody>
        </p:sp>
        <p:sp>
          <p:nvSpPr>
            <p:cNvPr id="434" name="Google Shape;434;g134a708b9a2_0_468"/>
            <p:cNvSpPr/>
            <p:nvPr/>
          </p:nvSpPr>
          <p:spPr>
            <a:xfrm>
              <a:off x="8305203" y="2676797"/>
              <a:ext cx="24282" cy="2068635"/>
            </a:xfrm>
            <a:custGeom>
              <a:avLst/>
              <a:gdLst/>
              <a:ahLst/>
              <a:cxnLst/>
              <a:rect l="l" t="t" r="r" b="b"/>
              <a:pathLst>
                <a:path w="178" h="15164" extrusionOk="0">
                  <a:moveTo>
                    <a:pt x="89" y="1"/>
                  </a:moveTo>
                  <a:cubicBezTo>
                    <a:pt x="45" y="1"/>
                    <a:pt x="0" y="45"/>
                    <a:pt x="0" y="90"/>
                  </a:cubicBezTo>
                  <a:lnTo>
                    <a:pt x="0" y="15075"/>
                  </a:lnTo>
                  <a:cubicBezTo>
                    <a:pt x="0" y="15131"/>
                    <a:pt x="45" y="15164"/>
                    <a:pt x="89" y="15164"/>
                  </a:cubicBezTo>
                  <a:cubicBezTo>
                    <a:pt x="144" y="15164"/>
                    <a:pt x="178" y="15131"/>
                    <a:pt x="178" y="15075"/>
                  </a:cubicBezTo>
                  <a:lnTo>
                    <a:pt x="178" y="90"/>
                  </a:lnTo>
                  <a:cubicBezTo>
                    <a:pt x="178" y="45"/>
                    <a:pt x="144" y="1"/>
                    <a:pt x="89" y="1"/>
                  </a:cubicBezTo>
                  <a:close/>
                </a:path>
              </a:pathLst>
            </a:custGeom>
            <a:solidFill>
              <a:srgbClr val="9A80C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9957"/>
                <a:buFont typeface="Arial"/>
                <a:buNone/>
              </a:pPr>
              <a:endParaRPr sz="9957" b="0" i="0" u="none" strike="noStrike" cap="none">
                <a:solidFill>
                  <a:srgbClr val="000000"/>
                </a:solidFill>
                <a:latin typeface="Arial"/>
                <a:ea typeface="Arial"/>
                <a:cs typeface="Arial"/>
                <a:sym typeface="Arial"/>
              </a:endParaRPr>
            </a:p>
          </p:txBody>
        </p:sp>
        <p:sp>
          <p:nvSpPr>
            <p:cNvPr id="435" name="Google Shape;435;g134a708b9a2_0_468"/>
            <p:cNvSpPr/>
            <p:nvPr/>
          </p:nvSpPr>
          <p:spPr>
            <a:xfrm>
              <a:off x="8574903" y="3305417"/>
              <a:ext cx="281975" cy="268742"/>
            </a:xfrm>
            <a:custGeom>
              <a:avLst/>
              <a:gdLst/>
              <a:ahLst/>
              <a:cxnLst/>
              <a:rect l="l" t="t" r="r" b="b"/>
              <a:pathLst>
                <a:path w="2067" h="1970" extrusionOk="0">
                  <a:moveTo>
                    <a:pt x="1972" y="0"/>
                  </a:moveTo>
                  <a:cubicBezTo>
                    <a:pt x="1950" y="0"/>
                    <a:pt x="1928" y="8"/>
                    <a:pt x="1911" y="25"/>
                  </a:cubicBezTo>
                  <a:lnTo>
                    <a:pt x="45" y="1824"/>
                  </a:lnTo>
                  <a:cubicBezTo>
                    <a:pt x="1" y="1858"/>
                    <a:pt x="1" y="1913"/>
                    <a:pt x="33" y="1947"/>
                  </a:cubicBezTo>
                  <a:cubicBezTo>
                    <a:pt x="56" y="1969"/>
                    <a:pt x="78" y="1969"/>
                    <a:pt x="100" y="1969"/>
                  </a:cubicBezTo>
                  <a:cubicBezTo>
                    <a:pt x="122" y="1969"/>
                    <a:pt x="145" y="1969"/>
                    <a:pt x="167" y="1947"/>
                  </a:cubicBezTo>
                  <a:lnTo>
                    <a:pt x="2033" y="147"/>
                  </a:lnTo>
                  <a:cubicBezTo>
                    <a:pt x="2067" y="114"/>
                    <a:pt x="2067" y="59"/>
                    <a:pt x="2033" y="25"/>
                  </a:cubicBezTo>
                  <a:cubicBezTo>
                    <a:pt x="2017" y="8"/>
                    <a:pt x="1994" y="0"/>
                    <a:pt x="1972" y="0"/>
                  </a:cubicBezTo>
                  <a:close/>
                </a:path>
              </a:pathLst>
            </a:custGeom>
            <a:solidFill>
              <a:srgbClr val="9A80C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9957"/>
                <a:buFont typeface="Arial"/>
                <a:buNone/>
              </a:pPr>
              <a:endParaRPr sz="9957" b="0" i="0" u="none" strike="noStrike" cap="none">
                <a:solidFill>
                  <a:srgbClr val="000000"/>
                </a:solidFill>
                <a:latin typeface="Arial"/>
                <a:ea typeface="Arial"/>
                <a:cs typeface="Arial"/>
                <a:sym typeface="Arial"/>
              </a:endParaRPr>
            </a:p>
          </p:txBody>
        </p:sp>
        <p:sp>
          <p:nvSpPr>
            <p:cNvPr id="436" name="Google Shape;436;g134a708b9a2_0_468"/>
            <p:cNvSpPr/>
            <p:nvPr/>
          </p:nvSpPr>
          <p:spPr>
            <a:xfrm>
              <a:off x="8329349" y="3650831"/>
              <a:ext cx="153197" cy="159745"/>
            </a:xfrm>
            <a:custGeom>
              <a:avLst/>
              <a:gdLst/>
              <a:ahLst/>
              <a:cxnLst/>
              <a:rect l="l" t="t" r="r" b="b"/>
              <a:pathLst>
                <a:path w="1123" h="1171" extrusionOk="0">
                  <a:moveTo>
                    <a:pt x="1019" y="1"/>
                  </a:moveTo>
                  <a:cubicBezTo>
                    <a:pt x="995" y="1"/>
                    <a:pt x="973" y="9"/>
                    <a:pt x="956" y="26"/>
                  </a:cubicBezTo>
                  <a:lnTo>
                    <a:pt x="34" y="1015"/>
                  </a:lnTo>
                  <a:cubicBezTo>
                    <a:pt x="1" y="1059"/>
                    <a:pt x="1" y="1114"/>
                    <a:pt x="45" y="1148"/>
                  </a:cubicBezTo>
                  <a:cubicBezTo>
                    <a:pt x="56" y="1159"/>
                    <a:pt x="78" y="1170"/>
                    <a:pt x="101" y="1170"/>
                  </a:cubicBezTo>
                  <a:cubicBezTo>
                    <a:pt x="123" y="1170"/>
                    <a:pt x="145" y="1159"/>
                    <a:pt x="167" y="1136"/>
                  </a:cubicBezTo>
                  <a:lnTo>
                    <a:pt x="1090" y="148"/>
                  </a:lnTo>
                  <a:cubicBezTo>
                    <a:pt x="1123" y="114"/>
                    <a:pt x="1123" y="59"/>
                    <a:pt x="1090" y="26"/>
                  </a:cubicBezTo>
                  <a:cubicBezTo>
                    <a:pt x="1067" y="9"/>
                    <a:pt x="1042" y="1"/>
                    <a:pt x="1019" y="1"/>
                  </a:cubicBezTo>
                  <a:close/>
                </a:path>
              </a:pathLst>
            </a:custGeom>
            <a:solidFill>
              <a:srgbClr val="9A80C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9957"/>
                <a:buFont typeface="Arial"/>
                <a:buNone/>
              </a:pPr>
              <a:endParaRPr sz="9957" b="0" i="0" u="none" strike="noStrike" cap="none">
                <a:solidFill>
                  <a:srgbClr val="000000"/>
                </a:solidFill>
                <a:latin typeface="Arial"/>
                <a:ea typeface="Arial"/>
                <a:cs typeface="Arial"/>
                <a:sym typeface="Arial"/>
              </a:endParaRPr>
            </a:p>
          </p:txBody>
        </p:sp>
        <p:sp>
          <p:nvSpPr>
            <p:cNvPr id="437" name="Google Shape;437;g134a708b9a2_0_468"/>
            <p:cNvSpPr/>
            <p:nvPr/>
          </p:nvSpPr>
          <p:spPr>
            <a:xfrm>
              <a:off x="8329349" y="4015208"/>
              <a:ext cx="485101" cy="431761"/>
            </a:xfrm>
            <a:custGeom>
              <a:avLst/>
              <a:gdLst/>
              <a:ahLst/>
              <a:cxnLst/>
              <a:rect l="l" t="t" r="r" b="b"/>
              <a:pathLst>
                <a:path w="3556" h="3165" extrusionOk="0">
                  <a:moveTo>
                    <a:pt x="3448" y="1"/>
                  </a:moveTo>
                  <a:cubicBezTo>
                    <a:pt x="3428" y="1"/>
                    <a:pt x="3407" y="7"/>
                    <a:pt x="3389" y="21"/>
                  </a:cubicBezTo>
                  <a:cubicBezTo>
                    <a:pt x="2267" y="998"/>
                    <a:pt x="1134" y="2010"/>
                    <a:pt x="45" y="3009"/>
                  </a:cubicBezTo>
                  <a:cubicBezTo>
                    <a:pt x="1" y="3042"/>
                    <a:pt x="1" y="3109"/>
                    <a:pt x="34" y="3143"/>
                  </a:cubicBezTo>
                  <a:cubicBezTo>
                    <a:pt x="56" y="3165"/>
                    <a:pt x="78" y="3165"/>
                    <a:pt x="101" y="3165"/>
                  </a:cubicBezTo>
                  <a:cubicBezTo>
                    <a:pt x="123" y="3165"/>
                    <a:pt x="145" y="3165"/>
                    <a:pt x="167" y="3143"/>
                  </a:cubicBezTo>
                  <a:cubicBezTo>
                    <a:pt x="1256" y="2143"/>
                    <a:pt x="2389" y="1132"/>
                    <a:pt x="3511" y="166"/>
                  </a:cubicBezTo>
                  <a:cubicBezTo>
                    <a:pt x="3544" y="132"/>
                    <a:pt x="3556" y="77"/>
                    <a:pt x="3522" y="32"/>
                  </a:cubicBezTo>
                  <a:cubicBezTo>
                    <a:pt x="3503" y="13"/>
                    <a:pt x="3476" y="1"/>
                    <a:pt x="3448" y="1"/>
                  </a:cubicBezTo>
                  <a:close/>
                </a:path>
              </a:pathLst>
            </a:custGeom>
            <a:solidFill>
              <a:srgbClr val="F3C58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9957"/>
                <a:buFont typeface="Arial"/>
                <a:buNone/>
              </a:pPr>
              <a:endParaRPr sz="9957" b="0" i="0" u="none" strike="noStrike" cap="none">
                <a:solidFill>
                  <a:srgbClr val="000000"/>
                </a:solidFill>
                <a:latin typeface="Arial"/>
                <a:ea typeface="Arial"/>
                <a:cs typeface="Arial"/>
                <a:sym typeface="Arial"/>
              </a:endParaRPr>
            </a:p>
          </p:txBody>
        </p:sp>
        <p:sp>
          <p:nvSpPr>
            <p:cNvPr id="438" name="Google Shape;438;g134a708b9a2_0_468"/>
            <p:cNvSpPr/>
            <p:nvPr/>
          </p:nvSpPr>
          <p:spPr>
            <a:xfrm>
              <a:off x="7852019" y="3526553"/>
              <a:ext cx="466821" cy="596144"/>
            </a:xfrm>
            <a:custGeom>
              <a:avLst/>
              <a:gdLst/>
              <a:ahLst/>
              <a:cxnLst/>
              <a:rect l="l" t="t" r="r" b="b"/>
              <a:pathLst>
                <a:path w="3422" h="4370" extrusionOk="0">
                  <a:moveTo>
                    <a:pt x="103" y="0"/>
                  </a:moveTo>
                  <a:cubicBezTo>
                    <a:pt x="83" y="0"/>
                    <a:pt x="63" y="6"/>
                    <a:pt x="45" y="15"/>
                  </a:cubicBezTo>
                  <a:cubicBezTo>
                    <a:pt x="12" y="48"/>
                    <a:pt x="0" y="104"/>
                    <a:pt x="34" y="148"/>
                  </a:cubicBezTo>
                  <a:cubicBezTo>
                    <a:pt x="1111" y="1526"/>
                    <a:pt x="2200" y="2925"/>
                    <a:pt x="3244" y="4336"/>
                  </a:cubicBezTo>
                  <a:cubicBezTo>
                    <a:pt x="3266" y="4358"/>
                    <a:pt x="3288" y="4370"/>
                    <a:pt x="3311" y="4370"/>
                  </a:cubicBezTo>
                  <a:cubicBezTo>
                    <a:pt x="3333" y="4370"/>
                    <a:pt x="3355" y="4358"/>
                    <a:pt x="3367" y="4347"/>
                  </a:cubicBezTo>
                  <a:cubicBezTo>
                    <a:pt x="3411" y="4325"/>
                    <a:pt x="3422" y="4269"/>
                    <a:pt x="3389" y="4225"/>
                  </a:cubicBezTo>
                  <a:cubicBezTo>
                    <a:pt x="2333" y="2825"/>
                    <a:pt x="1256" y="1415"/>
                    <a:pt x="167" y="37"/>
                  </a:cubicBezTo>
                  <a:cubicBezTo>
                    <a:pt x="154" y="11"/>
                    <a:pt x="130" y="0"/>
                    <a:pt x="103" y="0"/>
                  </a:cubicBezTo>
                  <a:close/>
                </a:path>
              </a:pathLst>
            </a:custGeom>
            <a:solidFill>
              <a:srgbClr val="9A80C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9957"/>
                <a:buFont typeface="Arial"/>
                <a:buNone/>
              </a:pPr>
              <a:endParaRPr sz="9957" b="0" i="0" u="none" strike="noStrike" cap="none">
                <a:solidFill>
                  <a:srgbClr val="000000"/>
                </a:solidFill>
                <a:latin typeface="Arial"/>
                <a:ea typeface="Arial"/>
                <a:cs typeface="Arial"/>
                <a:sym typeface="Arial"/>
              </a:endParaRPr>
            </a:p>
          </p:txBody>
        </p:sp>
        <p:sp>
          <p:nvSpPr>
            <p:cNvPr id="439" name="Google Shape;439;g134a708b9a2_0_468"/>
            <p:cNvSpPr/>
            <p:nvPr/>
          </p:nvSpPr>
          <p:spPr>
            <a:xfrm>
              <a:off x="7835376" y="1350800"/>
              <a:ext cx="1570165" cy="2824252"/>
            </a:xfrm>
            <a:custGeom>
              <a:avLst/>
              <a:gdLst/>
              <a:ahLst/>
              <a:cxnLst/>
              <a:rect l="l" t="t" r="r" b="b"/>
              <a:pathLst>
                <a:path w="11510" h="20703" extrusionOk="0">
                  <a:moveTo>
                    <a:pt x="6288" y="0"/>
                  </a:moveTo>
                  <a:cubicBezTo>
                    <a:pt x="1733" y="4199"/>
                    <a:pt x="1" y="11042"/>
                    <a:pt x="2055" y="16808"/>
                  </a:cubicBezTo>
                  <a:cubicBezTo>
                    <a:pt x="2411" y="17808"/>
                    <a:pt x="2889" y="18796"/>
                    <a:pt x="3655" y="19563"/>
                  </a:cubicBezTo>
                  <a:cubicBezTo>
                    <a:pt x="4467" y="20362"/>
                    <a:pt x="5285" y="20703"/>
                    <a:pt x="6060" y="20703"/>
                  </a:cubicBezTo>
                  <a:cubicBezTo>
                    <a:pt x="7299" y="20703"/>
                    <a:pt x="8425" y="19832"/>
                    <a:pt x="9231" y="18574"/>
                  </a:cubicBezTo>
                  <a:cubicBezTo>
                    <a:pt x="10898" y="15975"/>
                    <a:pt x="11509" y="13009"/>
                    <a:pt x="11009" y="9976"/>
                  </a:cubicBezTo>
                  <a:cubicBezTo>
                    <a:pt x="10398" y="6332"/>
                    <a:pt x="8454" y="3033"/>
                    <a:pt x="6288" y="0"/>
                  </a:cubicBezTo>
                  <a:close/>
                </a:path>
              </a:pathLst>
            </a:custGeom>
            <a:solidFill>
              <a:srgbClr val="A2B9B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9957"/>
                <a:buFont typeface="Arial"/>
                <a:buNone/>
              </a:pPr>
              <a:endParaRPr sz="9957" b="0" i="0" u="none" strike="noStrike" cap="none">
                <a:solidFill>
                  <a:srgbClr val="000000"/>
                </a:solidFill>
                <a:latin typeface="Arial"/>
                <a:ea typeface="Arial"/>
                <a:cs typeface="Arial"/>
                <a:sym typeface="Arial"/>
              </a:endParaRPr>
            </a:p>
          </p:txBody>
        </p:sp>
        <p:sp>
          <p:nvSpPr>
            <p:cNvPr id="440" name="Google Shape;440;g134a708b9a2_0_468"/>
            <p:cNvSpPr/>
            <p:nvPr/>
          </p:nvSpPr>
          <p:spPr>
            <a:xfrm>
              <a:off x="8668896" y="1702353"/>
              <a:ext cx="48565" cy="3058208"/>
            </a:xfrm>
            <a:custGeom>
              <a:avLst/>
              <a:gdLst/>
              <a:ahLst/>
              <a:cxnLst/>
              <a:rect l="l" t="t" r="r" b="b"/>
              <a:pathLst>
                <a:path w="356" h="22418" extrusionOk="0">
                  <a:moveTo>
                    <a:pt x="178" y="0"/>
                  </a:moveTo>
                  <a:cubicBezTo>
                    <a:pt x="78" y="0"/>
                    <a:pt x="0" y="79"/>
                    <a:pt x="0" y="178"/>
                  </a:cubicBezTo>
                  <a:lnTo>
                    <a:pt x="0" y="22240"/>
                  </a:lnTo>
                  <a:cubicBezTo>
                    <a:pt x="0" y="22341"/>
                    <a:pt x="78" y="22418"/>
                    <a:pt x="178" y="22418"/>
                  </a:cubicBezTo>
                  <a:cubicBezTo>
                    <a:pt x="278" y="22418"/>
                    <a:pt x="356" y="22341"/>
                    <a:pt x="356" y="22240"/>
                  </a:cubicBezTo>
                  <a:lnTo>
                    <a:pt x="356" y="178"/>
                  </a:lnTo>
                  <a:cubicBezTo>
                    <a:pt x="356" y="79"/>
                    <a:pt x="278" y="0"/>
                    <a:pt x="178" y="0"/>
                  </a:cubicBezTo>
                  <a:close/>
                </a:path>
              </a:pathLst>
            </a:custGeom>
            <a:solidFill>
              <a:srgbClr val="CA82B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9957"/>
                <a:buFont typeface="Arial"/>
                <a:buNone/>
              </a:pPr>
              <a:endParaRPr sz="9957" b="0" i="0" u="none" strike="noStrike" cap="none">
                <a:solidFill>
                  <a:srgbClr val="000000"/>
                </a:solidFill>
                <a:latin typeface="Arial"/>
                <a:ea typeface="Arial"/>
                <a:cs typeface="Arial"/>
                <a:sym typeface="Arial"/>
              </a:endParaRPr>
            </a:p>
          </p:txBody>
        </p:sp>
        <p:sp>
          <p:nvSpPr>
            <p:cNvPr id="441" name="Google Shape;441;g134a708b9a2_0_468"/>
            <p:cNvSpPr/>
            <p:nvPr/>
          </p:nvSpPr>
          <p:spPr>
            <a:xfrm>
              <a:off x="8662757" y="2060317"/>
              <a:ext cx="369964" cy="619745"/>
            </a:xfrm>
            <a:custGeom>
              <a:avLst/>
              <a:gdLst/>
              <a:ahLst/>
              <a:cxnLst/>
              <a:rect l="l" t="t" r="r" b="b"/>
              <a:pathLst>
                <a:path w="2712" h="4543" extrusionOk="0">
                  <a:moveTo>
                    <a:pt x="2518" y="1"/>
                  </a:moveTo>
                  <a:cubicBezTo>
                    <a:pt x="2451" y="1"/>
                    <a:pt x="2387" y="36"/>
                    <a:pt x="2356" y="98"/>
                  </a:cubicBezTo>
                  <a:cubicBezTo>
                    <a:pt x="1611" y="1487"/>
                    <a:pt x="834" y="2898"/>
                    <a:pt x="56" y="4275"/>
                  </a:cubicBezTo>
                  <a:cubicBezTo>
                    <a:pt x="1" y="4364"/>
                    <a:pt x="34" y="4475"/>
                    <a:pt x="123" y="4520"/>
                  </a:cubicBezTo>
                  <a:cubicBezTo>
                    <a:pt x="145" y="4530"/>
                    <a:pt x="179" y="4542"/>
                    <a:pt x="212" y="4542"/>
                  </a:cubicBezTo>
                  <a:cubicBezTo>
                    <a:pt x="268" y="4542"/>
                    <a:pt x="334" y="4508"/>
                    <a:pt x="367" y="4453"/>
                  </a:cubicBezTo>
                  <a:cubicBezTo>
                    <a:pt x="1145" y="3064"/>
                    <a:pt x="1922" y="1664"/>
                    <a:pt x="2667" y="265"/>
                  </a:cubicBezTo>
                  <a:cubicBezTo>
                    <a:pt x="2711" y="176"/>
                    <a:pt x="2678" y="65"/>
                    <a:pt x="2600" y="20"/>
                  </a:cubicBezTo>
                  <a:cubicBezTo>
                    <a:pt x="2574" y="7"/>
                    <a:pt x="2546" y="1"/>
                    <a:pt x="2518" y="1"/>
                  </a:cubicBezTo>
                  <a:close/>
                </a:path>
              </a:pathLst>
            </a:custGeom>
            <a:solidFill>
              <a:srgbClr val="CA82B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9957"/>
                <a:buFont typeface="Arial"/>
                <a:buNone/>
              </a:pPr>
              <a:endParaRPr sz="9957" b="0" i="0" u="none" strike="noStrike" cap="none">
                <a:solidFill>
                  <a:srgbClr val="000000"/>
                </a:solidFill>
                <a:latin typeface="Arial"/>
                <a:ea typeface="Arial"/>
                <a:cs typeface="Arial"/>
                <a:sym typeface="Arial"/>
              </a:endParaRPr>
            </a:p>
          </p:txBody>
        </p:sp>
        <p:sp>
          <p:nvSpPr>
            <p:cNvPr id="442" name="Google Shape;442;g134a708b9a2_0_468"/>
            <p:cNvSpPr/>
            <p:nvPr/>
          </p:nvSpPr>
          <p:spPr>
            <a:xfrm>
              <a:off x="8162781" y="2489220"/>
              <a:ext cx="539531" cy="651530"/>
            </a:xfrm>
            <a:custGeom>
              <a:avLst/>
              <a:gdLst/>
              <a:ahLst/>
              <a:cxnLst/>
              <a:rect l="l" t="t" r="r" b="b"/>
              <a:pathLst>
                <a:path w="3955" h="4776" extrusionOk="0">
                  <a:moveTo>
                    <a:pt x="205" y="1"/>
                  </a:moveTo>
                  <a:cubicBezTo>
                    <a:pt x="170" y="1"/>
                    <a:pt x="133" y="10"/>
                    <a:pt x="100" y="31"/>
                  </a:cubicBezTo>
                  <a:cubicBezTo>
                    <a:pt x="22" y="87"/>
                    <a:pt x="0" y="198"/>
                    <a:pt x="55" y="276"/>
                  </a:cubicBezTo>
                  <a:cubicBezTo>
                    <a:pt x="1133" y="1842"/>
                    <a:pt x="2333" y="3342"/>
                    <a:pt x="3632" y="4719"/>
                  </a:cubicBezTo>
                  <a:cubicBezTo>
                    <a:pt x="3666" y="4753"/>
                    <a:pt x="3710" y="4775"/>
                    <a:pt x="3765" y="4775"/>
                  </a:cubicBezTo>
                  <a:cubicBezTo>
                    <a:pt x="3810" y="4775"/>
                    <a:pt x="3854" y="4764"/>
                    <a:pt x="3888" y="4731"/>
                  </a:cubicBezTo>
                  <a:cubicBezTo>
                    <a:pt x="3955" y="4664"/>
                    <a:pt x="3955" y="4541"/>
                    <a:pt x="3888" y="4475"/>
                  </a:cubicBezTo>
                  <a:cubicBezTo>
                    <a:pt x="2599" y="3109"/>
                    <a:pt x="1410" y="1631"/>
                    <a:pt x="355" y="76"/>
                  </a:cubicBezTo>
                  <a:cubicBezTo>
                    <a:pt x="321" y="27"/>
                    <a:pt x="264" y="1"/>
                    <a:pt x="205" y="1"/>
                  </a:cubicBezTo>
                  <a:close/>
                </a:path>
              </a:pathLst>
            </a:custGeom>
            <a:solidFill>
              <a:srgbClr val="CA82B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9957"/>
                <a:buFont typeface="Arial"/>
                <a:buNone/>
              </a:pPr>
              <a:endParaRPr sz="9957" b="0" i="0" u="none" strike="noStrike" cap="none">
                <a:solidFill>
                  <a:srgbClr val="000000"/>
                </a:solidFill>
                <a:latin typeface="Arial"/>
                <a:ea typeface="Arial"/>
                <a:cs typeface="Arial"/>
                <a:sym typeface="Arial"/>
              </a:endParaRPr>
            </a:p>
          </p:txBody>
        </p:sp>
      </p:grpSp>
      <p:grpSp>
        <p:nvGrpSpPr>
          <p:cNvPr id="443" name="Google Shape;443;g134a708b9a2_0_468"/>
          <p:cNvGrpSpPr/>
          <p:nvPr/>
        </p:nvGrpSpPr>
        <p:grpSpPr>
          <a:xfrm>
            <a:off x="7285023" y="825357"/>
            <a:ext cx="3266563" cy="4143191"/>
            <a:chOff x="-705675" y="1389407"/>
            <a:chExt cx="2688530" cy="3410595"/>
          </a:xfrm>
        </p:grpSpPr>
        <p:sp>
          <p:nvSpPr>
            <p:cNvPr id="444" name="Google Shape;444;g134a708b9a2_0_468"/>
            <p:cNvSpPr/>
            <p:nvPr/>
          </p:nvSpPr>
          <p:spPr>
            <a:xfrm>
              <a:off x="-705675" y="1389407"/>
              <a:ext cx="2129204" cy="3075805"/>
            </a:xfrm>
            <a:custGeom>
              <a:avLst/>
              <a:gdLst/>
              <a:ahLst/>
              <a:cxnLst/>
              <a:rect l="l" t="t" r="r" b="b"/>
              <a:pathLst>
                <a:path w="15608" h="22547" extrusionOk="0">
                  <a:moveTo>
                    <a:pt x="8674" y="1"/>
                  </a:moveTo>
                  <a:cubicBezTo>
                    <a:pt x="8460" y="1"/>
                    <a:pt x="8247" y="37"/>
                    <a:pt x="8043" y="117"/>
                  </a:cubicBezTo>
                  <a:cubicBezTo>
                    <a:pt x="7187" y="440"/>
                    <a:pt x="6710" y="1361"/>
                    <a:pt x="6510" y="2261"/>
                  </a:cubicBezTo>
                  <a:cubicBezTo>
                    <a:pt x="5977" y="4694"/>
                    <a:pt x="6876" y="7182"/>
                    <a:pt x="7154" y="9660"/>
                  </a:cubicBezTo>
                  <a:cubicBezTo>
                    <a:pt x="7209" y="10248"/>
                    <a:pt x="7098" y="11037"/>
                    <a:pt x="6521" y="11126"/>
                  </a:cubicBezTo>
                  <a:cubicBezTo>
                    <a:pt x="6486" y="11132"/>
                    <a:pt x="6451" y="11135"/>
                    <a:pt x="6417" y="11135"/>
                  </a:cubicBezTo>
                  <a:cubicBezTo>
                    <a:pt x="6051" y="11135"/>
                    <a:pt x="5739" y="10825"/>
                    <a:pt x="5454" y="10582"/>
                  </a:cubicBezTo>
                  <a:cubicBezTo>
                    <a:pt x="4721" y="9954"/>
                    <a:pt x="3753" y="9602"/>
                    <a:pt x="2784" y="9602"/>
                  </a:cubicBezTo>
                  <a:cubicBezTo>
                    <a:pt x="2741" y="9602"/>
                    <a:pt x="2698" y="9603"/>
                    <a:pt x="2655" y="9604"/>
                  </a:cubicBezTo>
                  <a:cubicBezTo>
                    <a:pt x="2489" y="9604"/>
                    <a:pt x="2299" y="9626"/>
                    <a:pt x="2155" y="9727"/>
                  </a:cubicBezTo>
                  <a:cubicBezTo>
                    <a:pt x="1833" y="9949"/>
                    <a:pt x="1844" y="10426"/>
                    <a:pt x="1955" y="10804"/>
                  </a:cubicBezTo>
                  <a:cubicBezTo>
                    <a:pt x="2511" y="12548"/>
                    <a:pt x="4466" y="13603"/>
                    <a:pt x="4844" y="15392"/>
                  </a:cubicBezTo>
                  <a:cubicBezTo>
                    <a:pt x="4899" y="15625"/>
                    <a:pt x="4910" y="15903"/>
                    <a:pt x="4755" y="16092"/>
                  </a:cubicBezTo>
                  <a:cubicBezTo>
                    <a:pt x="4644" y="16225"/>
                    <a:pt x="4454" y="16281"/>
                    <a:pt x="4288" y="16314"/>
                  </a:cubicBezTo>
                  <a:cubicBezTo>
                    <a:pt x="4191" y="16329"/>
                    <a:pt x="4094" y="16335"/>
                    <a:pt x="3998" y="16335"/>
                  </a:cubicBezTo>
                  <a:cubicBezTo>
                    <a:pt x="3377" y="16335"/>
                    <a:pt x="2771" y="16057"/>
                    <a:pt x="2155" y="15903"/>
                  </a:cubicBezTo>
                  <a:cubicBezTo>
                    <a:pt x="1962" y="15858"/>
                    <a:pt x="1754" y="15832"/>
                    <a:pt x="1548" y="15832"/>
                  </a:cubicBezTo>
                  <a:cubicBezTo>
                    <a:pt x="997" y="15832"/>
                    <a:pt x="459" y="16015"/>
                    <a:pt x="233" y="16491"/>
                  </a:cubicBezTo>
                  <a:cubicBezTo>
                    <a:pt x="0" y="16992"/>
                    <a:pt x="222" y="17580"/>
                    <a:pt x="500" y="18047"/>
                  </a:cubicBezTo>
                  <a:cubicBezTo>
                    <a:pt x="1378" y="19491"/>
                    <a:pt x="2810" y="20524"/>
                    <a:pt x="4355" y="21213"/>
                  </a:cubicBezTo>
                  <a:cubicBezTo>
                    <a:pt x="5732" y="21813"/>
                    <a:pt x="7599" y="22535"/>
                    <a:pt x="9132" y="22546"/>
                  </a:cubicBezTo>
                  <a:cubicBezTo>
                    <a:pt x="9138" y="22546"/>
                    <a:pt x="9144" y="22546"/>
                    <a:pt x="9149" y="22546"/>
                  </a:cubicBezTo>
                  <a:cubicBezTo>
                    <a:pt x="10585" y="22546"/>
                    <a:pt x="11746" y="21265"/>
                    <a:pt x="12775" y="20413"/>
                  </a:cubicBezTo>
                  <a:cubicBezTo>
                    <a:pt x="13908" y="19480"/>
                    <a:pt x="15097" y="18258"/>
                    <a:pt x="14953" y="16803"/>
                  </a:cubicBezTo>
                  <a:cubicBezTo>
                    <a:pt x="14930" y="16580"/>
                    <a:pt x="14864" y="16358"/>
                    <a:pt x="14697" y="16225"/>
                  </a:cubicBezTo>
                  <a:cubicBezTo>
                    <a:pt x="14578" y="16136"/>
                    <a:pt x="14442" y="16110"/>
                    <a:pt x="14298" y="16110"/>
                  </a:cubicBezTo>
                  <a:cubicBezTo>
                    <a:pt x="14094" y="16110"/>
                    <a:pt x="13872" y="16162"/>
                    <a:pt x="13660" y="16162"/>
                  </a:cubicBezTo>
                  <a:cubicBezTo>
                    <a:pt x="13628" y="16162"/>
                    <a:pt x="13595" y="16161"/>
                    <a:pt x="13564" y="16158"/>
                  </a:cubicBezTo>
                  <a:cubicBezTo>
                    <a:pt x="12764" y="16069"/>
                    <a:pt x="12486" y="14958"/>
                    <a:pt x="12830" y="14225"/>
                  </a:cubicBezTo>
                  <a:cubicBezTo>
                    <a:pt x="13175" y="13492"/>
                    <a:pt x="13886" y="13026"/>
                    <a:pt x="14419" y="12415"/>
                  </a:cubicBezTo>
                  <a:cubicBezTo>
                    <a:pt x="14886" y="11882"/>
                    <a:pt x="15219" y="11248"/>
                    <a:pt x="15385" y="10559"/>
                  </a:cubicBezTo>
                  <a:cubicBezTo>
                    <a:pt x="15608" y="9671"/>
                    <a:pt x="15308" y="8449"/>
                    <a:pt x="14397" y="8349"/>
                  </a:cubicBezTo>
                  <a:cubicBezTo>
                    <a:pt x="14356" y="8344"/>
                    <a:pt x="14315" y="8342"/>
                    <a:pt x="14275" y="8342"/>
                  </a:cubicBezTo>
                  <a:cubicBezTo>
                    <a:pt x="13666" y="8342"/>
                    <a:pt x="13177" y="8877"/>
                    <a:pt x="12709" y="9304"/>
                  </a:cubicBezTo>
                  <a:cubicBezTo>
                    <a:pt x="12383" y="9601"/>
                    <a:pt x="11914" y="9857"/>
                    <a:pt x="11496" y="9857"/>
                  </a:cubicBezTo>
                  <a:cubicBezTo>
                    <a:pt x="11287" y="9857"/>
                    <a:pt x="11090" y="9793"/>
                    <a:pt x="10931" y="9638"/>
                  </a:cubicBezTo>
                  <a:cubicBezTo>
                    <a:pt x="10520" y="9238"/>
                    <a:pt x="10698" y="8560"/>
                    <a:pt x="10865" y="8004"/>
                  </a:cubicBezTo>
                  <a:cubicBezTo>
                    <a:pt x="11265" y="6661"/>
                    <a:pt x="11442" y="5249"/>
                    <a:pt x="11386" y="3839"/>
                  </a:cubicBezTo>
                  <a:cubicBezTo>
                    <a:pt x="11353" y="2861"/>
                    <a:pt x="11186" y="1850"/>
                    <a:pt x="10609" y="1050"/>
                  </a:cubicBezTo>
                  <a:cubicBezTo>
                    <a:pt x="10161" y="439"/>
                    <a:pt x="9412" y="1"/>
                    <a:pt x="8674" y="1"/>
                  </a:cubicBezTo>
                  <a:close/>
                </a:path>
              </a:pathLst>
            </a:custGeom>
            <a:solidFill>
              <a:srgbClr val="A2B9B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9957"/>
                <a:buFont typeface="Arial"/>
                <a:buNone/>
              </a:pPr>
              <a:endParaRPr sz="9957" b="0" i="0" u="none" strike="noStrike" cap="none">
                <a:solidFill>
                  <a:srgbClr val="000000"/>
                </a:solidFill>
                <a:latin typeface="Arial"/>
                <a:ea typeface="Arial"/>
                <a:cs typeface="Arial"/>
                <a:sym typeface="Arial"/>
              </a:endParaRPr>
            </a:p>
          </p:txBody>
        </p:sp>
        <p:sp>
          <p:nvSpPr>
            <p:cNvPr id="445" name="Google Shape;445;g134a708b9a2_0_468"/>
            <p:cNvSpPr/>
            <p:nvPr/>
          </p:nvSpPr>
          <p:spPr>
            <a:xfrm>
              <a:off x="464254" y="1791844"/>
              <a:ext cx="19781" cy="3000639"/>
            </a:xfrm>
            <a:custGeom>
              <a:avLst/>
              <a:gdLst/>
              <a:ahLst/>
              <a:cxnLst/>
              <a:rect l="l" t="t" r="r" b="b"/>
              <a:pathLst>
                <a:path w="145" h="21996" extrusionOk="0">
                  <a:moveTo>
                    <a:pt x="78" y="0"/>
                  </a:moveTo>
                  <a:cubicBezTo>
                    <a:pt x="33" y="0"/>
                    <a:pt x="0" y="33"/>
                    <a:pt x="0" y="67"/>
                  </a:cubicBezTo>
                  <a:lnTo>
                    <a:pt x="0" y="21929"/>
                  </a:lnTo>
                  <a:cubicBezTo>
                    <a:pt x="0" y="21974"/>
                    <a:pt x="33" y="21996"/>
                    <a:pt x="78" y="21996"/>
                  </a:cubicBezTo>
                  <a:cubicBezTo>
                    <a:pt x="111" y="21996"/>
                    <a:pt x="144" y="21974"/>
                    <a:pt x="144" y="21929"/>
                  </a:cubicBezTo>
                  <a:lnTo>
                    <a:pt x="144" y="67"/>
                  </a:lnTo>
                  <a:cubicBezTo>
                    <a:pt x="144" y="33"/>
                    <a:pt x="111" y="0"/>
                    <a:pt x="78" y="0"/>
                  </a:cubicBezTo>
                  <a:close/>
                </a:path>
              </a:pathLst>
            </a:custGeom>
            <a:solidFill>
              <a:srgbClr val="CA82B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9957"/>
                <a:buFont typeface="Arial"/>
                <a:buNone/>
              </a:pPr>
              <a:endParaRPr sz="9957" b="0" i="0" u="none" strike="noStrike" cap="none">
                <a:solidFill>
                  <a:srgbClr val="000000"/>
                </a:solidFill>
                <a:latin typeface="Arial"/>
                <a:ea typeface="Arial"/>
                <a:cs typeface="Arial"/>
                <a:sym typeface="Arial"/>
              </a:endParaRPr>
            </a:p>
          </p:txBody>
        </p:sp>
        <p:sp>
          <p:nvSpPr>
            <p:cNvPr id="446" name="Google Shape;446;g134a708b9a2_0_468"/>
            <p:cNvSpPr/>
            <p:nvPr/>
          </p:nvSpPr>
          <p:spPr>
            <a:xfrm>
              <a:off x="483898" y="2675978"/>
              <a:ext cx="800225" cy="817686"/>
            </a:xfrm>
            <a:custGeom>
              <a:avLst/>
              <a:gdLst/>
              <a:ahLst/>
              <a:cxnLst/>
              <a:rect l="l" t="t" r="r" b="b"/>
              <a:pathLst>
                <a:path w="5866" h="5994" extrusionOk="0">
                  <a:moveTo>
                    <a:pt x="5787" y="1"/>
                  </a:moveTo>
                  <a:cubicBezTo>
                    <a:pt x="5769" y="1"/>
                    <a:pt x="5749" y="6"/>
                    <a:pt x="5732" y="17"/>
                  </a:cubicBezTo>
                  <a:cubicBezTo>
                    <a:pt x="3799" y="1918"/>
                    <a:pt x="1878" y="3895"/>
                    <a:pt x="34" y="5883"/>
                  </a:cubicBezTo>
                  <a:cubicBezTo>
                    <a:pt x="0" y="5905"/>
                    <a:pt x="0" y="5950"/>
                    <a:pt x="34" y="5972"/>
                  </a:cubicBezTo>
                  <a:cubicBezTo>
                    <a:pt x="45" y="5994"/>
                    <a:pt x="67" y="5994"/>
                    <a:pt x="78" y="5994"/>
                  </a:cubicBezTo>
                  <a:cubicBezTo>
                    <a:pt x="101" y="5994"/>
                    <a:pt x="123" y="5983"/>
                    <a:pt x="133" y="5972"/>
                  </a:cubicBezTo>
                  <a:cubicBezTo>
                    <a:pt x="1978" y="3984"/>
                    <a:pt x="3900" y="2017"/>
                    <a:pt x="5833" y="118"/>
                  </a:cubicBezTo>
                  <a:cubicBezTo>
                    <a:pt x="5866" y="96"/>
                    <a:pt x="5866" y="51"/>
                    <a:pt x="5833" y="17"/>
                  </a:cubicBezTo>
                  <a:cubicBezTo>
                    <a:pt x="5822" y="6"/>
                    <a:pt x="5805" y="1"/>
                    <a:pt x="5787" y="1"/>
                  </a:cubicBezTo>
                  <a:close/>
                </a:path>
              </a:pathLst>
            </a:custGeom>
            <a:solidFill>
              <a:srgbClr val="CA82B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9957"/>
                <a:buFont typeface="Arial"/>
                <a:buNone/>
              </a:pPr>
              <a:endParaRPr sz="9957" b="0" i="0" u="none" strike="noStrike" cap="none">
                <a:solidFill>
                  <a:srgbClr val="000000"/>
                </a:solidFill>
                <a:latin typeface="Arial"/>
                <a:ea typeface="Arial"/>
                <a:cs typeface="Arial"/>
                <a:sym typeface="Arial"/>
              </a:endParaRPr>
            </a:p>
          </p:txBody>
        </p:sp>
        <p:sp>
          <p:nvSpPr>
            <p:cNvPr id="447" name="Google Shape;447;g134a708b9a2_0_468"/>
            <p:cNvSpPr/>
            <p:nvPr/>
          </p:nvSpPr>
          <p:spPr>
            <a:xfrm>
              <a:off x="483898" y="3706763"/>
              <a:ext cx="733517" cy="609923"/>
            </a:xfrm>
            <a:custGeom>
              <a:avLst/>
              <a:gdLst/>
              <a:ahLst/>
              <a:cxnLst/>
              <a:rect l="l" t="t" r="r" b="b"/>
              <a:pathLst>
                <a:path w="5377" h="4471" extrusionOk="0">
                  <a:moveTo>
                    <a:pt x="5295" y="0"/>
                  </a:moveTo>
                  <a:cubicBezTo>
                    <a:pt x="5279" y="0"/>
                    <a:pt x="5265" y="6"/>
                    <a:pt x="5255" y="15"/>
                  </a:cubicBezTo>
                  <a:cubicBezTo>
                    <a:pt x="3488" y="1405"/>
                    <a:pt x="1733" y="2871"/>
                    <a:pt x="34" y="4348"/>
                  </a:cubicBezTo>
                  <a:cubicBezTo>
                    <a:pt x="12" y="4370"/>
                    <a:pt x="0" y="4415"/>
                    <a:pt x="34" y="4448"/>
                  </a:cubicBezTo>
                  <a:cubicBezTo>
                    <a:pt x="45" y="4459"/>
                    <a:pt x="67" y="4471"/>
                    <a:pt x="78" y="4471"/>
                  </a:cubicBezTo>
                  <a:cubicBezTo>
                    <a:pt x="101" y="4471"/>
                    <a:pt x="111" y="4459"/>
                    <a:pt x="123" y="4448"/>
                  </a:cubicBezTo>
                  <a:cubicBezTo>
                    <a:pt x="1822" y="2970"/>
                    <a:pt x="3577" y="1516"/>
                    <a:pt x="5344" y="127"/>
                  </a:cubicBezTo>
                  <a:cubicBezTo>
                    <a:pt x="5366" y="94"/>
                    <a:pt x="5377" y="49"/>
                    <a:pt x="5355" y="27"/>
                  </a:cubicBezTo>
                  <a:cubicBezTo>
                    <a:pt x="5336" y="8"/>
                    <a:pt x="5315" y="0"/>
                    <a:pt x="5295" y="0"/>
                  </a:cubicBezTo>
                  <a:close/>
                </a:path>
              </a:pathLst>
            </a:custGeom>
            <a:solidFill>
              <a:srgbClr val="9A80C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9957"/>
                <a:buFont typeface="Arial"/>
                <a:buNone/>
              </a:pPr>
              <a:endParaRPr sz="9957" b="0" i="0" u="none" strike="noStrike" cap="none">
                <a:solidFill>
                  <a:srgbClr val="000000"/>
                </a:solidFill>
                <a:latin typeface="Arial"/>
                <a:ea typeface="Arial"/>
                <a:cs typeface="Arial"/>
                <a:sym typeface="Arial"/>
              </a:endParaRPr>
            </a:p>
          </p:txBody>
        </p:sp>
        <p:sp>
          <p:nvSpPr>
            <p:cNvPr id="448" name="Google Shape;448;g134a708b9a2_0_468"/>
            <p:cNvSpPr/>
            <p:nvPr/>
          </p:nvSpPr>
          <p:spPr>
            <a:xfrm>
              <a:off x="-257130" y="2906391"/>
              <a:ext cx="713873" cy="749614"/>
            </a:xfrm>
            <a:custGeom>
              <a:avLst/>
              <a:gdLst/>
              <a:ahLst/>
              <a:cxnLst/>
              <a:rect l="l" t="t" r="r" b="b"/>
              <a:pathLst>
                <a:path w="5233" h="5495" extrusionOk="0">
                  <a:moveTo>
                    <a:pt x="79" y="0"/>
                  </a:moveTo>
                  <a:cubicBezTo>
                    <a:pt x="61" y="0"/>
                    <a:pt x="44" y="6"/>
                    <a:pt x="33" y="17"/>
                  </a:cubicBezTo>
                  <a:cubicBezTo>
                    <a:pt x="11" y="39"/>
                    <a:pt x="0" y="84"/>
                    <a:pt x="33" y="117"/>
                  </a:cubicBezTo>
                  <a:cubicBezTo>
                    <a:pt x="1744" y="1861"/>
                    <a:pt x="3455" y="3672"/>
                    <a:pt x="5099" y="5472"/>
                  </a:cubicBezTo>
                  <a:cubicBezTo>
                    <a:pt x="5110" y="5483"/>
                    <a:pt x="5133" y="5494"/>
                    <a:pt x="5155" y="5494"/>
                  </a:cubicBezTo>
                  <a:cubicBezTo>
                    <a:pt x="5166" y="5494"/>
                    <a:pt x="5188" y="5483"/>
                    <a:pt x="5199" y="5472"/>
                  </a:cubicBezTo>
                  <a:cubicBezTo>
                    <a:pt x="5232" y="5450"/>
                    <a:pt x="5232" y="5405"/>
                    <a:pt x="5199" y="5371"/>
                  </a:cubicBezTo>
                  <a:cubicBezTo>
                    <a:pt x="3555" y="3572"/>
                    <a:pt x="1844" y="1772"/>
                    <a:pt x="134" y="17"/>
                  </a:cubicBezTo>
                  <a:cubicBezTo>
                    <a:pt x="117" y="6"/>
                    <a:pt x="97" y="0"/>
                    <a:pt x="79" y="0"/>
                  </a:cubicBezTo>
                  <a:close/>
                </a:path>
              </a:pathLst>
            </a:custGeom>
            <a:solidFill>
              <a:srgbClr val="CA82B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9957"/>
                <a:buFont typeface="Arial"/>
                <a:buNone/>
              </a:pPr>
              <a:endParaRPr sz="9957" b="0" i="0" u="none" strike="noStrike" cap="none">
                <a:solidFill>
                  <a:srgbClr val="000000"/>
                </a:solidFill>
                <a:latin typeface="Arial"/>
                <a:ea typeface="Arial"/>
                <a:cs typeface="Arial"/>
                <a:sym typeface="Arial"/>
              </a:endParaRPr>
            </a:p>
          </p:txBody>
        </p:sp>
        <p:sp>
          <p:nvSpPr>
            <p:cNvPr id="449" name="Google Shape;449;g134a708b9a2_0_468"/>
            <p:cNvSpPr/>
            <p:nvPr/>
          </p:nvSpPr>
          <p:spPr>
            <a:xfrm>
              <a:off x="59499" y="3115794"/>
              <a:ext cx="1647514" cy="1591856"/>
            </a:xfrm>
            <a:custGeom>
              <a:avLst/>
              <a:gdLst/>
              <a:ahLst/>
              <a:cxnLst/>
              <a:rect l="l" t="t" r="r" b="b"/>
              <a:pathLst>
                <a:path w="12077" h="11669" extrusionOk="0">
                  <a:moveTo>
                    <a:pt x="1726" y="0"/>
                  </a:moveTo>
                  <a:cubicBezTo>
                    <a:pt x="1600" y="0"/>
                    <a:pt x="1472" y="16"/>
                    <a:pt x="1345" y="49"/>
                  </a:cubicBezTo>
                  <a:cubicBezTo>
                    <a:pt x="623" y="227"/>
                    <a:pt x="123" y="970"/>
                    <a:pt x="67" y="1726"/>
                  </a:cubicBezTo>
                  <a:cubicBezTo>
                    <a:pt x="1" y="2471"/>
                    <a:pt x="312" y="3214"/>
                    <a:pt x="734" y="3836"/>
                  </a:cubicBezTo>
                  <a:cubicBezTo>
                    <a:pt x="1168" y="4459"/>
                    <a:pt x="1711" y="4981"/>
                    <a:pt x="2212" y="5547"/>
                  </a:cubicBezTo>
                  <a:cubicBezTo>
                    <a:pt x="2545" y="5925"/>
                    <a:pt x="2867" y="6447"/>
                    <a:pt x="2656" y="6892"/>
                  </a:cubicBezTo>
                  <a:cubicBezTo>
                    <a:pt x="2422" y="7369"/>
                    <a:pt x="1767" y="7436"/>
                    <a:pt x="1423" y="7836"/>
                  </a:cubicBezTo>
                  <a:cubicBezTo>
                    <a:pt x="1112" y="8203"/>
                    <a:pt x="1156" y="8791"/>
                    <a:pt x="1412" y="9202"/>
                  </a:cubicBezTo>
                  <a:cubicBezTo>
                    <a:pt x="1667" y="9613"/>
                    <a:pt x="2089" y="9891"/>
                    <a:pt x="2523" y="10136"/>
                  </a:cubicBezTo>
                  <a:cubicBezTo>
                    <a:pt x="3034" y="10435"/>
                    <a:pt x="3578" y="10702"/>
                    <a:pt x="4133" y="10924"/>
                  </a:cubicBezTo>
                  <a:cubicBezTo>
                    <a:pt x="4522" y="11091"/>
                    <a:pt x="5233" y="11180"/>
                    <a:pt x="5533" y="11469"/>
                  </a:cubicBezTo>
                  <a:cubicBezTo>
                    <a:pt x="5600" y="11535"/>
                    <a:pt x="5656" y="11602"/>
                    <a:pt x="5688" y="11669"/>
                  </a:cubicBezTo>
                  <a:cubicBezTo>
                    <a:pt x="7811" y="11657"/>
                    <a:pt x="9944" y="11657"/>
                    <a:pt x="12076" y="11646"/>
                  </a:cubicBezTo>
                  <a:cubicBezTo>
                    <a:pt x="12010" y="10602"/>
                    <a:pt x="11654" y="9569"/>
                    <a:pt x="11254" y="8502"/>
                  </a:cubicBezTo>
                  <a:cubicBezTo>
                    <a:pt x="11167" y="8263"/>
                    <a:pt x="11083" y="8176"/>
                    <a:pt x="10998" y="8176"/>
                  </a:cubicBezTo>
                  <a:cubicBezTo>
                    <a:pt x="10822" y="8176"/>
                    <a:pt x="10645" y="8545"/>
                    <a:pt x="10443" y="8702"/>
                  </a:cubicBezTo>
                  <a:cubicBezTo>
                    <a:pt x="10362" y="8761"/>
                    <a:pt x="10268" y="8787"/>
                    <a:pt x="10171" y="8787"/>
                  </a:cubicBezTo>
                  <a:cubicBezTo>
                    <a:pt x="9976" y="8787"/>
                    <a:pt x="9770" y="8681"/>
                    <a:pt x="9643" y="8524"/>
                  </a:cubicBezTo>
                  <a:cubicBezTo>
                    <a:pt x="9455" y="8280"/>
                    <a:pt x="9399" y="7969"/>
                    <a:pt x="9354" y="7669"/>
                  </a:cubicBezTo>
                  <a:cubicBezTo>
                    <a:pt x="9110" y="6314"/>
                    <a:pt x="8766" y="4970"/>
                    <a:pt x="8322" y="3659"/>
                  </a:cubicBezTo>
                  <a:cubicBezTo>
                    <a:pt x="8199" y="3303"/>
                    <a:pt x="8066" y="2937"/>
                    <a:pt x="7799" y="2659"/>
                  </a:cubicBezTo>
                  <a:cubicBezTo>
                    <a:pt x="7611" y="2471"/>
                    <a:pt x="7345" y="2344"/>
                    <a:pt x="7084" y="2344"/>
                  </a:cubicBezTo>
                  <a:cubicBezTo>
                    <a:pt x="6975" y="2344"/>
                    <a:pt x="6868" y="2366"/>
                    <a:pt x="6766" y="2415"/>
                  </a:cubicBezTo>
                  <a:cubicBezTo>
                    <a:pt x="6366" y="2604"/>
                    <a:pt x="6167" y="3192"/>
                    <a:pt x="5722" y="3214"/>
                  </a:cubicBezTo>
                  <a:cubicBezTo>
                    <a:pt x="5706" y="3216"/>
                    <a:pt x="5690" y="3217"/>
                    <a:pt x="5674" y="3217"/>
                  </a:cubicBezTo>
                  <a:cubicBezTo>
                    <a:pt x="5460" y="3217"/>
                    <a:pt x="5266" y="3081"/>
                    <a:pt x="5100" y="2926"/>
                  </a:cubicBezTo>
                  <a:cubicBezTo>
                    <a:pt x="4489" y="2370"/>
                    <a:pt x="4089" y="1604"/>
                    <a:pt x="3533" y="982"/>
                  </a:cubicBezTo>
                  <a:cubicBezTo>
                    <a:pt x="3075" y="447"/>
                    <a:pt x="2410" y="0"/>
                    <a:pt x="1726" y="0"/>
                  </a:cubicBezTo>
                  <a:close/>
                </a:path>
              </a:pathLst>
            </a:custGeom>
            <a:solidFill>
              <a:srgbClr val="536A6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9957"/>
                <a:buFont typeface="Arial"/>
                <a:buNone/>
              </a:pPr>
              <a:endParaRPr sz="9957" b="0" i="0" u="none" strike="noStrike" cap="none">
                <a:solidFill>
                  <a:srgbClr val="000000"/>
                </a:solidFill>
                <a:latin typeface="Arial"/>
                <a:ea typeface="Arial"/>
                <a:cs typeface="Arial"/>
                <a:sym typeface="Arial"/>
              </a:endParaRPr>
            </a:p>
          </p:txBody>
        </p:sp>
        <p:sp>
          <p:nvSpPr>
            <p:cNvPr id="450" name="Google Shape;450;g134a708b9a2_0_468"/>
            <p:cNvSpPr/>
            <p:nvPr/>
          </p:nvSpPr>
          <p:spPr>
            <a:xfrm>
              <a:off x="383766" y="3299688"/>
              <a:ext cx="683725" cy="1335254"/>
            </a:xfrm>
            <a:custGeom>
              <a:avLst/>
              <a:gdLst/>
              <a:ahLst/>
              <a:cxnLst/>
              <a:rect l="l" t="t" r="r" b="b"/>
              <a:pathLst>
                <a:path w="5012" h="9788" extrusionOk="0">
                  <a:moveTo>
                    <a:pt x="112" y="0"/>
                  </a:moveTo>
                  <a:lnTo>
                    <a:pt x="1" y="45"/>
                  </a:lnTo>
                  <a:cubicBezTo>
                    <a:pt x="423" y="1056"/>
                    <a:pt x="1012" y="1989"/>
                    <a:pt x="1768" y="2789"/>
                  </a:cubicBezTo>
                  <a:cubicBezTo>
                    <a:pt x="2023" y="3055"/>
                    <a:pt x="2289" y="3311"/>
                    <a:pt x="2556" y="3555"/>
                  </a:cubicBezTo>
                  <a:cubicBezTo>
                    <a:pt x="3089" y="4066"/>
                    <a:pt x="3645" y="4588"/>
                    <a:pt x="4034" y="5211"/>
                  </a:cubicBezTo>
                  <a:cubicBezTo>
                    <a:pt x="4878" y="6588"/>
                    <a:pt x="4889" y="8365"/>
                    <a:pt x="4900" y="9787"/>
                  </a:cubicBezTo>
                  <a:lnTo>
                    <a:pt x="5011" y="9787"/>
                  </a:lnTo>
                  <a:cubicBezTo>
                    <a:pt x="5000" y="8343"/>
                    <a:pt x="5000" y="6554"/>
                    <a:pt x="4133" y="5155"/>
                  </a:cubicBezTo>
                  <a:cubicBezTo>
                    <a:pt x="3734" y="4510"/>
                    <a:pt x="3167" y="3989"/>
                    <a:pt x="2634" y="3478"/>
                  </a:cubicBezTo>
                  <a:cubicBezTo>
                    <a:pt x="2368" y="3233"/>
                    <a:pt x="2101" y="2977"/>
                    <a:pt x="1857" y="2711"/>
                  </a:cubicBezTo>
                  <a:cubicBezTo>
                    <a:pt x="1112" y="1911"/>
                    <a:pt x="524" y="1000"/>
                    <a:pt x="112" y="0"/>
                  </a:cubicBezTo>
                  <a:close/>
                </a:path>
              </a:pathLst>
            </a:custGeom>
            <a:solidFill>
              <a:srgbClr val="F3C58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9957"/>
                <a:buFont typeface="Arial"/>
                <a:buNone/>
              </a:pPr>
              <a:endParaRPr sz="9957" b="0" i="0" u="none" strike="noStrike" cap="none">
                <a:solidFill>
                  <a:srgbClr val="000000"/>
                </a:solidFill>
                <a:latin typeface="Arial"/>
                <a:ea typeface="Arial"/>
                <a:cs typeface="Arial"/>
                <a:sym typeface="Arial"/>
              </a:endParaRPr>
            </a:p>
          </p:txBody>
        </p:sp>
        <p:sp>
          <p:nvSpPr>
            <p:cNvPr id="451" name="Google Shape;451;g134a708b9a2_0_468"/>
            <p:cNvSpPr/>
            <p:nvPr/>
          </p:nvSpPr>
          <p:spPr>
            <a:xfrm>
              <a:off x="968731" y="3636098"/>
              <a:ext cx="113909" cy="766939"/>
            </a:xfrm>
            <a:custGeom>
              <a:avLst/>
              <a:gdLst/>
              <a:ahLst/>
              <a:cxnLst/>
              <a:rect l="l" t="t" r="r" b="b"/>
              <a:pathLst>
                <a:path w="835" h="5622" extrusionOk="0">
                  <a:moveTo>
                    <a:pt x="45" y="0"/>
                  </a:moveTo>
                  <a:lnTo>
                    <a:pt x="13" y="1056"/>
                  </a:lnTo>
                  <a:cubicBezTo>
                    <a:pt x="13" y="1289"/>
                    <a:pt x="1" y="1555"/>
                    <a:pt x="79" y="1800"/>
                  </a:cubicBezTo>
                  <a:cubicBezTo>
                    <a:pt x="124" y="1933"/>
                    <a:pt x="190" y="2066"/>
                    <a:pt x="268" y="2200"/>
                  </a:cubicBezTo>
                  <a:cubicBezTo>
                    <a:pt x="290" y="2256"/>
                    <a:pt x="324" y="2311"/>
                    <a:pt x="356" y="2367"/>
                  </a:cubicBezTo>
                  <a:cubicBezTo>
                    <a:pt x="756" y="3177"/>
                    <a:pt x="612" y="4944"/>
                    <a:pt x="556" y="5611"/>
                  </a:cubicBezTo>
                  <a:lnTo>
                    <a:pt x="668" y="5621"/>
                  </a:lnTo>
                  <a:cubicBezTo>
                    <a:pt x="768" y="4466"/>
                    <a:pt x="835" y="3056"/>
                    <a:pt x="457" y="2311"/>
                  </a:cubicBezTo>
                  <a:cubicBezTo>
                    <a:pt x="423" y="2256"/>
                    <a:pt x="390" y="2200"/>
                    <a:pt x="368" y="2145"/>
                  </a:cubicBezTo>
                  <a:cubicBezTo>
                    <a:pt x="290" y="2011"/>
                    <a:pt x="223" y="1889"/>
                    <a:pt x="190" y="1767"/>
                  </a:cubicBezTo>
                  <a:cubicBezTo>
                    <a:pt x="112" y="1533"/>
                    <a:pt x="124" y="1289"/>
                    <a:pt x="134" y="1056"/>
                  </a:cubicBezTo>
                  <a:lnTo>
                    <a:pt x="168" y="12"/>
                  </a:lnTo>
                  <a:lnTo>
                    <a:pt x="45" y="0"/>
                  </a:lnTo>
                  <a:close/>
                </a:path>
              </a:pathLst>
            </a:custGeom>
            <a:solidFill>
              <a:srgbClr val="3A81A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9957"/>
                <a:buFont typeface="Arial"/>
                <a:buNone/>
              </a:pPr>
              <a:endParaRPr sz="9957" b="0" i="0" u="none" strike="noStrike" cap="none">
                <a:solidFill>
                  <a:srgbClr val="000000"/>
                </a:solidFill>
                <a:latin typeface="Arial"/>
                <a:ea typeface="Arial"/>
                <a:cs typeface="Arial"/>
                <a:sym typeface="Arial"/>
              </a:endParaRPr>
            </a:p>
          </p:txBody>
        </p:sp>
        <p:sp>
          <p:nvSpPr>
            <p:cNvPr id="452" name="Google Shape;452;g134a708b9a2_0_468"/>
            <p:cNvSpPr/>
            <p:nvPr/>
          </p:nvSpPr>
          <p:spPr>
            <a:xfrm>
              <a:off x="235343" y="3460253"/>
              <a:ext cx="518387" cy="335178"/>
            </a:xfrm>
            <a:custGeom>
              <a:avLst/>
              <a:gdLst/>
              <a:ahLst/>
              <a:cxnLst/>
              <a:rect l="l" t="t" r="r" b="b"/>
              <a:pathLst>
                <a:path w="3800" h="2457" extrusionOk="0">
                  <a:moveTo>
                    <a:pt x="101" y="1"/>
                  </a:moveTo>
                  <a:lnTo>
                    <a:pt x="0" y="57"/>
                  </a:lnTo>
                  <a:cubicBezTo>
                    <a:pt x="456" y="790"/>
                    <a:pt x="1178" y="1356"/>
                    <a:pt x="1989" y="1623"/>
                  </a:cubicBezTo>
                  <a:lnTo>
                    <a:pt x="2044" y="1645"/>
                  </a:lnTo>
                  <a:cubicBezTo>
                    <a:pt x="2589" y="1822"/>
                    <a:pt x="3333" y="2067"/>
                    <a:pt x="3722" y="2456"/>
                  </a:cubicBezTo>
                  <a:lnTo>
                    <a:pt x="3800" y="2378"/>
                  </a:lnTo>
                  <a:cubicBezTo>
                    <a:pt x="3400" y="1967"/>
                    <a:pt x="2644" y="1711"/>
                    <a:pt x="2089" y="1534"/>
                  </a:cubicBezTo>
                  <a:lnTo>
                    <a:pt x="2034" y="1511"/>
                  </a:lnTo>
                  <a:cubicBezTo>
                    <a:pt x="1244" y="1256"/>
                    <a:pt x="534" y="701"/>
                    <a:pt x="101" y="1"/>
                  </a:cubicBezTo>
                  <a:close/>
                </a:path>
              </a:pathLst>
            </a:custGeom>
            <a:solidFill>
              <a:srgbClr val="F3C58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9957"/>
                <a:buFont typeface="Arial"/>
                <a:buNone/>
              </a:pPr>
              <a:endParaRPr sz="9957" b="0" i="0" u="none" strike="noStrike" cap="none">
                <a:solidFill>
                  <a:srgbClr val="000000"/>
                </a:solidFill>
                <a:latin typeface="Arial"/>
                <a:ea typeface="Arial"/>
                <a:cs typeface="Arial"/>
                <a:sym typeface="Arial"/>
              </a:endParaRPr>
            </a:p>
          </p:txBody>
        </p:sp>
        <p:sp>
          <p:nvSpPr>
            <p:cNvPr id="453" name="Google Shape;453;g134a708b9a2_0_468"/>
            <p:cNvSpPr/>
            <p:nvPr/>
          </p:nvSpPr>
          <p:spPr>
            <a:xfrm>
              <a:off x="465618" y="4296777"/>
              <a:ext cx="615516" cy="382105"/>
            </a:xfrm>
            <a:custGeom>
              <a:avLst/>
              <a:gdLst/>
              <a:ahLst/>
              <a:cxnLst/>
              <a:rect l="l" t="t" r="r" b="b"/>
              <a:pathLst>
                <a:path w="4512" h="2801" extrusionOk="0">
                  <a:moveTo>
                    <a:pt x="79" y="1"/>
                  </a:moveTo>
                  <a:lnTo>
                    <a:pt x="1" y="79"/>
                  </a:lnTo>
                  <a:cubicBezTo>
                    <a:pt x="334" y="412"/>
                    <a:pt x="712" y="778"/>
                    <a:pt x="1168" y="1000"/>
                  </a:cubicBezTo>
                  <a:cubicBezTo>
                    <a:pt x="1368" y="1089"/>
                    <a:pt x="1590" y="1156"/>
                    <a:pt x="1800" y="1223"/>
                  </a:cubicBezTo>
                  <a:cubicBezTo>
                    <a:pt x="1923" y="1256"/>
                    <a:pt x="2056" y="1289"/>
                    <a:pt x="2178" y="1334"/>
                  </a:cubicBezTo>
                  <a:cubicBezTo>
                    <a:pt x="2434" y="1423"/>
                    <a:pt x="2679" y="1545"/>
                    <a:pt x="2911" y="1667"/>
                  </a:cubicBezTo>
                  <a:lnTo>
                    <a:pt x="3622" y="2012"/>
                  </a:lnTo>
                  <a:cubicBezTo>
                    <a:pt x="3978" y="2178"/>
                    <a:pt x="4378" y="2422"/>
                    <a:pt x="4389" y="2800"/>
                  </a:cubicBezTo>
                  <a:lnTo>
                    <a:pt x="4511" y="2789"/>
                  </a:lnTo>
                  <a:cubicBezTo>
                    <a:pt x="4489" y="2356"/>
                    <a:pt x="4056" y="2089"/>
                    <a:pt x="3678" y="1911"/>
                  </a:cubicBezTo>
                  <a:lnTo>
                    <a:pt x="2967" y="1556"/>
                  </a:lnTo>
                  <a:cubicBezTo>
                    <a:pt x="2723" y="1445"/>
                    <a:pt x="2479" y="1323"/>
                    <a:pt x="2223" y="1223"/>
                  </a:cubicBezTo>
                  <a:cubicBezTo>
                    <a:pt x="2089" y="1178"/>
                    <a:pt x="1956" y="1145"/>
                    <a:pt x="1834" y="1112"/>
                  </a:cubicBezTo>
                  <a:cubicBezTo>
                    <a:pt x="1623" y="1045"/>
                    <a:pt x="1412" y="990"/>
                    <a:pt x="1223" y="889"/>
                  </a:cubicBezTo>
                  <a:cubicBezTo>
                    <a:pt x="778" y="689"/>
                    <a:pt x="423" y="334"/>
                    <a:pt x="79" y="1"/>
                  </a:cubicBezTo>
                  <a:close/>
                </a:path>
              </a:pathLst>
            </a:custGeom>
            <a:solidFill>
              <a:srgbClr val="F3C58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9957"/>
                <a:buFont typeface="Arial"/>
                <a:buNone/>
              </a:pPr>
              <a:endParaRPr sz="9957" b="0" i="0" u="none" strike="noStrike" cap="none">
                <a:solidFill>
                  <a:srgbClr val="000000"/>
                </a:solidFill>
                <a:latin typeface="Arial"/>
                <a:ea typeface="Arial"/>
                <a:cs typeface="Arial"/>
                <a:sym typeface="Arial"/>
              </a:endParaRPr>
            </a:p>
          </p:txBody>
        </p:sp>
        <p:sp>
          <p:nvSpPr>
            <p:cNvPr id="454" name="Google Shape;454;g134a708b9a2_0_468"/>
            <p:cNvSpPr/>
            <p:nvPr/>
          </p:nvSpPr>
          <p:spPr>
            <a:xfrm>
              <a:off x="617179" y="2692212"/>
              <a:ext cx="1365676" cy="1816945"/>
            </a:xfrm>
            <a:custGeom>
              <a:avLst/>
              <a:gdLst/>
              <a:ahLst/>
              <a:cxnLst/>
              <a:rect l="l" t="t" r="r" b="b"/>
              <a:pathLst>
                <a:path w="10011" h="13319" extrusionOk="0">
                  <a:moveTo>
                    <a:pt x="5024" y="1"/>
                  </a:moveTo>
                  <a:cubicBezTo>
                    <a:pt x="4884" y="1"/>
                    <a:pt x="4742" y="11"/>
                    <a:pt x="4600" y="32"/>
                  </a:cubicBezTo>
                  <a:cubicBezTo>
                    <a:pt x="3756" y="154"/>
                    <a:pt x="3012" y="643"/>
                    <a:pt x="2456" y="1298"/>
                  </a:cubicBezTo>
                  <a:cubicBezTo>
                    <a:pt x="2023" y="1720"/>
                    <a:pt x="1645" y="2243"/>
                    <a:pt x="1356" y="2787"/>
                  </a:cubicBezTo>
                  <a:cubicBezTo>
                    <a:pt x="301" y="4764"/>
                    <a:pt x="1" y="7586"/>
                    <a:pt x="623" y="9730"/>
                  </a:cubicBezTo>
                  <a:cubicBezTo>
                    <a:pt x="923" y="10763"/>
                    <a:pt x="1534" y="11585"/>
                    <a:pt x="2356" y="12263"/>
                  </a:cubicBezTo>
                  <a:cubicBezTo>
                    <a:pt x="3022" y="12818"/>
                    <a:pt x="4133" y="13296"/>
                    <a:pt x="5000" y="13318"/>
                  </a:cubicBezTo>
                  <a:cubicBezTo>
                    <a:pt x="5028" y="13318"/>
                    <a:pt x="5056" y="13319"/>
                    <a:pt x="5084" y="13319"/>
                  </a:cubicBezTo>
                  <a:cubicBezTo>
                    <a:pt x="6204" y="13319"/>
                    <a:pt x="7182" y="12884"/>
                    <a:pt x="7821" y="11940"/>
                  </a:cubicBezTo>
                  <a:cubicBezTo>
                    <a:pt x="7888" y="11896"/>
                    <a:pt x="7955" y="11841"/>
                    <a:pt x="8021" y="11774"/>
                  </a:cubicBezTo>
                  <a:cubicBezTo>
                    <a:pt x="8999" y="10896"/>
                    <a:pt x="9521" y="9597"/>
                    <a:pt x="9721" y="8297"/>
                  </a:cubicBezTo>
                  <a:cubicBezTo>
                    <a:pt x="10010" y="6475"/>
                    <a:pt x="9710" y="4564"/>
                    <a:pt x="8877" y="2909"/>
                  </a:cubicBezTo>
                  <a:cubicBezTo>
                    <a:pt x="8129" y="1394"/>
                    <a:pt x="6674" y="1"/>
                    <a:pt x="5024" y="1"/>
                  </a:cubicBezTo>
                  <a:close/>
                </a:path>
              </a:pathLst>
            </a:custGeom>
            <a:solidFill>
              <a:srgbClr val="2A567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9957"/>
                <a:buFont typeface="Arial"/>
                <a:buNone/>
              </a:pPr>
              <a:endParaRPr sz="9957" b="0" i="0" u="none" strike="noStrike" cap="none">
                <a:solidFill>
                  <a:srgbClr val="000000"/>
                </a:solidFill>
                <a:latin typeface="Arial"/>
                <a:ea typeface="Arial"/>
                <a:cs typeface="Arial"/>
                <a:sym typeface="Arial"/>
              </a:endParaRPr>
            </a:p>
          </p:txBody>
        </p:sp>
        <p:sp>
          <p:nvSpPr>
            <p:cNvPr id="455" name="Google Shape;455;g134a708b9a2_0_468"/>
            <p:cNvSpPr/>
            <p:nvPr/>
          </p:nvSpPr>
          <p:spPr>
            <a:xfrm>
              <a:off x="1306777" y="2967779"/>
              <a:ext cx="19781" cy="1832223"/>
            </a:xfrm>
            <a:custGeom>
              <a:avLst/>
              <a:gdLst/>
              <a:ahLst/>
              <a:cxnLst/>
              <a:rect l="l" t="t" r="r" b="b"/>
              <a:pathLst>
                <a:path w="145" h="13431" extrusionOk="0">
                  <a:moveTo>
                    <a:pt x="67" y="1"/>
                  </a:moveTo>
                  <a:cubicBezTo>
                    <a:pt x="34" y="1"/>
                    <a:pt x="1" y="34"/>
                    <a:pt x="1" y="67"/>
                  </a:cubicBezTo>
                  <a:lnTo>
                    <a:pt x="1" y="13364"/>
                  </a:lnTo>
                  <a:cubicBezTo>
                    <a:pt x="1" y="13409"/>
                    <a:pt x="34" y="13431"/>
                    <a:pt x="67" y="13431"/>
                  </a:cubicBezTo>
                  <a:cubicBezTo>
                    <a:pt x="112" y="13431"/>
                    <a:pt x="145" y="13409"/>
                    <a:pt x="145" y="13364"/>
                  </a:cubicBezTo>
                  <a:lnTo>
                    <a:pt x="145" y="67"/>
                  </a:lnTo>
                  <a:cubicBezTo>
                    <a:pt x="145" y="34"/>
                    <a:pt x="112" y="1"/>
                    <a:pt x="67" y="1"/>
                  </a:cubicBezTo>
                  <a:close/>
                </a:path>
              </a:pathLst>
            </a:custGeom>
            <a:solidFill>
              <a:srgbClr val="CA82B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9957"/>
                <a:buFont typeface="Arial"/>
                <a:buNone/>
              </a:pPr>
              <a:endParaRPr sz="9957" b="0" i="0" u="none" strike="noStrike" cap="none">
                <a:solidFill>
                  <a:srgbClr val="000000"/>
                </a:solidFill>
                <a:latin typeface="Arial"/>
                <a:ea typeface="Arial"/>
                <a:cs typeface="Arial"/>
                <a:sym typeface="Arial"/>
              </a:endParaRPr>
            </a:p>
          </p:txBody>
        </p:sp>
        <p:sp>
          <p:nvSpPr>
            <p:cNvPr id="456" name="Google Shape;456;g134a708b9a2_0_468"/>
            <p:cNvSpPr/>
            <p:nvPr/>
          </p:nvSpPr>
          <p:spPr>
            <a:xfrm>
              <a:off x="1380989" y="3277861"/>
              <a:ext cx="457817" cy="526572"/>
            </a:xfrm>
            <a:custGeom>
              <a:avLst/>
              <a:gdLst/>
              <a:ahLst/>
              <a:cxnLst/>
              <a:rect l="l" t="t" r="r" b="b"/>
              <a:pathLst>
                <a:path w="3356" h="3860" extrusionOk="0">
                  <a:moveTo>
                    <a:pt x="3273" y="1"/>
                  </a:moveTo>
                  <a:cubicBezTo>
                    <a:pt x="3253" y="1"/>
                    <a:pt x="3234" y="9"/>
                    <a:pt x="3222" y="27"/>
                  </a:cubicBezTo>
                  <a:lnTo>
                    <a:pt x="23" y="3737"/>
                  </a:lnTo>
                  <a:cubicBezTo>
                    <a:pt x="1" y="3771"/>
                    <a:pt x="1" y="3815"/>
                    <a:pt x="34" y="3838"/>
                  </a:cubicBezTo>
                  <a:cubicBezTo>
                    <a:pt x="45" y="3848"/>
                    <a:pt x="57" y="3860"/>
                    <a:pt x="79" y="3860"/>
                  </a:cubicBezTo>
                  <a:cubicBezTo>
                    <a:pt x="89" y="3860"/>
                    <a:pt x="112" y="3848"/>
                    <a:pt x="123" y="3826"/>
                  </a:cubicBezTo>
                  <a:lnTo>
                    <a:pt x="3323" y="116"/>
                  </a:lnTo>
                  <a:cubicBezTo>
                    <a:pt x="3355" y="93"/>
                    <a:pt x="3345" y="49"/>
                    <a:pt x="3323" y="16"/>
                  </a:cubicBezTo>
                  <a:cubicBezTo>
                    <a:pt x="3307" y="6"/>
                    <a:pt x="3290" y="1"/>
                    <a:pt x="3273" y="1"/>
                  </a:cubicBezTo>
                  <a:close/>
                </a:path>
              </a:pathLst>
            </a:custGeom>
            <a:solidFill>
              <a:srgbClr val="9A80C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9957"/>
                <a:buFont typeface="Arial"/>
                <a:buNone/>
              </a:pPr>
              <a:endParaRPr sz="9957" b="0" i="0" u="none" strike="noStrike" cap="none">
                <a:solidFill>
                  <a:srgbClr val="000000"/>
                </a:solidFill>
                <a:latin typeface="Arial"/>
                <a:ea typeface="Arial"/>
                <a:cs typeface="Arial"/>
                <a:sym typeface="Arial"/>
              </a:endParaRPr>
            </a:p>
          </p:txBody>
        </p:sp>
        <p:sp>
          <p:nvSpPr>
            <p:cNvPr id="457" name="Google Shape;457;g134a708b9a2_0_468"/>
            <p:cNvSpPr/>
            <p:nvPr/>
          </p:nvSpPr>
          <p:spPr>
            <a:xfrm>
              <a:off x="1658328" y="3727908"/>
              <a:ext cx="206263" cy="234229"/>
            </a:xfrm>
            <a:custGeom>
              <a:avLst/>
              <a:gdLst/>
              <a:ahLst/>
              <a:cxnLst/>
              <a:rect l="l" t="t" r="r" b="b"/>
              <a:pathLst>
                <a:path w="1512" h="1717" extrusionOk="0">
                  <a:moveTo>
                    <a:pt x="1438" y="1"/>
                  </a:moveTo>
                  <a:cubicBezTo>
                    <a:pt x="1418" y="1"/>
                    <a:pt x="1397" y="9"/>
                    <a:pt x="1378" y="28"/>
                  </a:cubicBezTo>
                  <a:cubicBezTo>
                    <a:pt x="923" y="539"/>
                    <a:pt x="456" y="1072"/>
                    <a:pt x="23" y="1605"/>
                  </a:cubicBezTo>
                  <a:cubicBezTo>
                    <a:pt x="1" y="1638"/>
                    <a:pt x="1" y="1682"/>
                    <a:pt x="34" y="1705"/>
                  </a:cubicBezTo>
                  <a:cubicBezTo>
                    <a:pt x="45" y="1716"/>
                    <a:pt x="68" y="1716"/>
                    <a:pt x="78" y="1716"/>
                  </a:cubicBezTo>
                  <a:cubicBezTo>
                    <a:pt x="100" y="1716"/>
                    <a:pt x="123" y="1705"/>
                    <a:pt x="134" y="1694"/>
                  </a:cubicBezTo>
                  <a:cubicBezTo>
                    <a:pt x="567" y="1161"/>
                    <a:pt x="1023" y="627"/>
                    <a:pt x="1490" y="116"/>
                  </a:cubicBezTo>
                  <a:cubicBezTo>
                    <a:pt x="1512" y="83"/>
                    <a:pt x="1512" y="38"/>
                    <a:pt x="1478" y="16"/>
                  </a:cubicBezTo>
                  <a:cubicBezTo>
                    <a:pt x="1468" y="6"/>
                    <a:pt x="1454" y="1"/>
                    <a:pt x="1438" y="1"/>
                  </a:cubicBezTo>
                  <a:close/>
                </a:path>
              </a:pathLst>
            </a:custGeom>
            <a:solidFill>
              <a:srgbClr val="9A80C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9957"/>
                <a:buFont typeface="Arial"/>
                <a:buNone/>
              </a:pPr>
              <a:endParaRPr sz="9957" b="0" i="0" u="none" strike="noStrike" cap="none">
                <a:solidFill>
                  <a:srgbClr val="000000"/>
                </a:solidFill>
                <a:latin typeface="Arial"/>
                <a:ea typeface="Arial"/>
                <a:cs typeface="Arial"/>
                <a:sym typeface="Arial"/>
              </a:endParaRPr>
            </a:p>
          </p:txBody>
        </p:sp>
        <p:sp>
          <p:nvSpPr>
            <p:cNvPr id="458" name="Google Shape;458;g134a708b9a2_0_468"/>
            <p:cNvSpPr/>
            <p:nvPr/>
          </p:nvSpPr>
          <p:spPr>
            <a:xfrm>
              <a:off x="1320419" y="4087919"/>
              <a:ext cx="253191" cy="278701"/>
            </a:xfrm>
            <a:custGeom>
              <a:avLst/>
              <a:gdLst/>
              <a:ahLst/>
              <a:cxnLst/>
              <a:rect l="l" t="t" r="r" b="b"/>
              <a:pathLst>
                <a:path w="1856" h="2043" extrusionOk="0">
                  <a:moveTo>
                    <a:pt x="1781" y="0"/>
                  </a:moveTo>
                  <a:cubicBezTo>
                    <a:pt x="1762" y="0"/>
                    <a:pt x="1741" y="9"/>
                    <a:pt x="1723" y="21"/>
                  </a:cubicBezTo>
                  <a:cubicBezTo>
                    <a:pt x="1178" y="677"/>
                    <a:pt x="612" y="1310"/>
                    <a:pt x="34" y="1932"/>
                  </a:cubicBezTo>
                  <a:cubicBezTo>
                    <a:pt x="0" y="1954"/>
                    <a:pt x="0" y="1998"/>
                    <a:pt x="34" y="2032"/>
                  </a:cubicBezTo>
                  <a:cubicBezTo>
                    <a:pt x="45" y="2043"/>
                    <a:pt x="67" y="2043"/>
                    <a:pt x="78" y="2043"/>
                  </a:cubicBezTo>
                  <a:cubicBezTo>
                    <a:pt x="101" y="2043"/>
                    <a:pt x="123" y="2043"/>
                    <a:pt x="134" y="2020"/>
                  </a:cubicBezTo>
                  <a:cubicBezTo>
                    <a:pt x="711" y="1410"/>
                    <a:pt x="1289" y="766"/>
                    <a:pt x="1834" y="121"/>
                  </a:cubicBezTo>
                  <a:cubicBezTo>
                    <a:pt x="1856" y="88"/>
                    <a:pt x="1856" y="43"/>
                    <a:pt x="1822" y="21"/>
                  </a:cubicBezTo>
                  <a:cubicBezTo>
                    <a:pt x="1812" y="6"/>
                    <a:pt x="1797" y="0"/>
                    <a:pt x="1781" y="0"/>
                  </a:cubicBezTo>
                  <a:close/>
                </a:path>
              </a:pathLst>
            </a:custGeom>
            <a:solidFill>
              <a:srgbClr val="9A80C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9957"/>
                <a:buFont typeface="Arial"/>
                <a:buNone/>
              </a:pPr>
              <a:endParaRPr sz="9957" b="0" i="0" u="none" strike="noStrike" cap="none">
                <a:solidFill>
                  <a:srgbClr val="000000"/>
                </a:solidFill>
                <a:latin typeface="Arial"/>
                <a:ea typeface="Arial"/>
                <a:cs typeface="Arial"/>
                <a:sym typeface="Arial"/>
              </a:endParaRPr>
            </a:p>
          </p:txBody>
        </p:sp>
        <p:sp>
          <p:nvSpPr>
            <p:cNvPr id="459" name="Google Shape;459;g134a708b9a2_0_468"/>
            <p:cNvSpPr/>
            <p:nvPr/>
          </p:nvSpPr>
          <p:spPr>
            <a:xfrm>
              <a:off x="1000653" y="3140486"/>
              <a:ext cx="321400" cy="433671"/>
            </a:xfrm>
            <a:custGeom>
              <a:avLst/>
              <a:gdLst/>
              <a:ahLst/>
              <a:cxnLst/>
              <a:rect l="l" t="t" r="r" b="b"/>
              <a:pathLst>
                <a:path w="2356" h="3179" extrusionOk="0">
                  <a:moveTo>
                    <a:pt x="80" y="0"/>
                  </a:moveTo>
                  <a:cubicBezTo>
                    <a:pt x="68" y="0"/>
                    <a:pt x="57" y="4"/>
                    <a:pt x="45" y="12"/>
                  </a:cubicBezTo>
                  <a:cubicBezTo>
                    <a:pt x="11" y="34"/>
                    <a:pt x="1" y="78"/>
                    <a:pt x="23" y="112"/>
                  </a:cubicBezTo>
                  <a:cubicBezTo>
                    <a:pt x="722" y="1134"/>
                    <a:pt x="1467" y="2167"/>
                    <a:pt x="2222" y="3156"/>
                  </a:cubicBezTo>
                  <a:cubicBezTo>
                    <a:pt x="2233" y="3167"/>
                    <a:pt x="2255" y="3178"/>
                    <a:pt x="2278" y="3178"/>
                  </a:cubicBezTo>
                  <a:cubicBezTo>
                    <a:pt x="2289" y="3178"/>
                    <a:pt x="2311" y="3178"/>
                    <a:pt x="2322" y="3167"/>
                  </a:cubicBezTo>
                  <a:cubicBezTo>
                    <a:pt x="2356" y="3144"/>
                    <a:pt x="2356" y="3100"/>
                    <a:pt x="2334" y="3067"/>
                  </a:cubicBezTo>
                  <a:cubicBezTo>
                    <a:pt x="1578" y="2078"/>
                    <a:pt x="845" y="1056"/>
                    <a:pt x="134" y="34"/>
                  </a:cubicBezTo>
                  <a:cubicBezTo>
                    <a:pt x="120" y="13"/>
                    <a:pt x="100" y="0"/>
                    <a:pt x="80" y="0"/>
                  </a:cubicBezTo>
                  <a:close/>
                </a:path>
              </a:pathLst>
            </a:custGeom>
            <a:solidFill>
              <a:srgbClr val="CA82B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9957"/>
                <a:buFont typeface="Arial"/>
                <a:buNone/>
              </a:pPr>
              <a:endParaRPr sz="9957" b="0" i="0" u="none" strike="noStrike" cap="none">
                <a:solidFill>
                  <a:srgbClr val="000000"/>
                </a:solidFill>
                <a:latin typeface="Arial"/>
                <a:ea typeface="Arial"/>
                <a:cs typeface="Arial"/>
                <a:sym typeface="Arial"/>
              </a:endParaRPr>
            </a:p>
          </p:txBody>
        </p:sp>
        <p:sp>
          <p:nvSpPr>
            <p:cNvPr id="460" name="Google Shape;460;g134a708b9a2_0_468"/>
            <p:cNvSpPr/>
            <p:nvPr/>
          </p:nvSpPr>
          <p:spPr>
            <a:xfrm>
              <a:off x="1006791" y="3838408"/>
              <a:ext cx="304620" cy="323719"/>
            </a:xfrm>
            <a:custGeom>
              <a:avLst/>
              <a:gdLst/>
              <a:ahLst/>
              <a:cxnLst/>
              <a:rect l="l" t="t" r="r" b="b"/>
              <a:pathLst>
                <a:path w="2233" h="2373" extrusionOk="0">
                  <a:moveTo>
                    <a:pt x="76" y="1"/>
                  </a:moveTo>
                  <a:cubicBezTo>
                    <a:pt x="58" y="1"/>
                    <a:pt x="39" y="6"/>
                    <a:pt x="22" y="17"/>
                  </a:cubicBezTo>
                  <a:cubicBezTo>
                    <a:pt x="0" y="40"/>
                    <a:pt x="0" y="84"/>
                    <a:pt x="22" y="117"/>
                  </a:cubicBezTo>
                  <a:cubicBezTo>
                    <a:pt x="722" y="850"/>
                    <a:pt x="1422" y="1595"/>
                    <a:pt x="2099" y="2350"/>
                  </a:cubicBezTo>
                  <a:cubicBezTo>
                    <a:pt x="2111" y="2372"/>
                    <a:pt x="2133" y="2372"/>
                    <a:pt x="2155" y="2372"/>
                  </a:cubicBezTo>
                  <a:cubicBezTo>
                    <a:pt x="2166" y="2372"/>
                    <a:pt x="2188" y="2372"/>
                    <a:pt x="2200" y="2361"/>
                  </a:cubicBezTo>
                  <a:cubicBezTo>
                    <a:pt x="2233" y="2328"/>
                    <a:pt x="2233" y="2284"/>
                    <a:pt x="2200" y="2261"/>
                  </a:cubicBezTo>
                  <a:cubicBezTo>
                    <a:pt x="1522" y="1506"/>
                    <a:pt x="833" y="751"/>
                    <a:pt x="122" y="17"/>
                  </a:cubicBezTo>
                  <a:cubicBezTo>
                    <a:pt x="111" y="6"/>
                    <a:pt x="94" y="1"/>
                    <a:pt x="76" y="1"/>
                  </a:cubicBezTo>
                  <a:close/>
                </a:path>
              </a:pathLst>
            </a:custGeom>
            <a:solidFill>
              <a:srgbClr val="CA82B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9957"/>
                <a:buFont typeface="Arial"/>
                <a:buNone/>
              </a:pPr>
              <a:endParaRPr sz="9957" b="0" i="0" u="none" strike="noStrike" cap="none">
                <a:solidFill>
                  <a:srgbClr val="000000"/>
                </a:solidFill>
                <a:latin typeface="Arial"/>
                <a:ea typeface="Arial"/>
                <a:cs typeface="Arial"/>
                <a:sym typeface="Arial"/>
              </a:endParaRPr>
            </a:p>
          </p:txBody>
        </p:sp>
      </p:grpSp>
      <p:sp>
        <p:nvSpPr>
          <p:cNvPr id="2" name="Title 1">
            <a:extLst>
              <a:ext uri="{FF2B5EF4-FFF2-40B4-BE49-F238E27FC236}">
                <a16:creationId xmlns:a16="http://schemas.microsoft.com/office/drawing/2014/main" id="{8C607226-65B9-C185-ADCE-21ED15BBC451}"/>
              </a:ext>
            </a:extLst>
          </p:cNvPr>
          <p:cNvSpPr>
            <a:spLocks noGrp="1"/>
          </p:cNvSpPr>
          <p:nvPr>
            <p:ph type="title"/>
          </p:nvPr>
        </p:nvSpPr>
        <p:spPr>
          <a:xfrm>
            <a:off x="1732458" y="775514"/>
            <a:ext cx="5679082" cy="572700"/>
          </a:xfrm>
        </p:spPr>
        <p:txBody>
          <a:bodyPr/>
          <a:lstStyle>
            <a:lvl1pPr algn="ctr">
              <a:defRPr>
                <a:solidFill>
                  <a:srgbClr val="093156"/>
                </a:solidFill>
              </a:defRPr>
            </a:lvl1pPr>
          </a:lstStyle>
          <a:p>
            <a:endParaRPr lang="en-US" dirty="0"/>
          </a:p>
        </p:txBody>
      </p:sp>
      <p:pic>
        <p:nvPicPr>
          <p:cNvPr id="43" name="Google Shape;786;p20">
            <a:extLst>
              <a:ext uri="{FF2B5EF4-FFF2-40B4-BE49-F238E27FC236}">
                <a16:creationId xmlns:a16="http://schemas.microsoft.com/office/drawing/2014/main" id="{C92AE9F0-002C-AEA5-CCFF-3C1883377632}"/>
              </a:ext>
            </a:extLst>
          </p:cNvPr>
          <p:cNvPicPr preferRelativeResize="0"/>
          <p:nvPr userDrawn="1"/>
        </p:nvPicPr>
        <p:blipFill>
          <a:blip r:embed="rId2">
            <a:alphaModFix/>
          </a:blip>
          <a:stretch>
            <a:fillRect/>
          </a:stretch>
        </p:blipFill>
        <p:spPr>
          <a:xfrm>
            <a:off x="3169638" y="1977925"/>
            <a:ext cx="2597800" cy="2901076"/>
          </a:xfrm>
          <a:prstGeom prst="rect">
            <a:avLst/>
          </a:prstGeom>
          <a:noFill/>
          <a:ln>
            <a:noFill/>
          </a:ln>
        </p:spPr>
      </p:pic>
      <p:pic>
        <p:nvPicPr>
          <p:cNvPr id="44" name="Google Shape;787;p20">
            <a:extLst>
              <a:ext uri="{FF2B5EF4-FFF2-40B4-BE49-F238E27FC236}">
                <a16:creationId xmlns:a16="http://schemas.microsoft.com/office/drawing/2014/main" id="{454F1C30-0B1A-5C6E-A7AC-9363B752EB87}"/>
              </a:ext>
            </a:extLst>
          </p:cNvPr>
          <p:cNvPicPr preferRelativeResize="0"/>
          <p:nvPr userDrawn="1"/>
        </p:nvPicPr>
        <p:blipFill rotWithShape="1">
          <a:blip r:embed="rId3">
            <a:alphaModFix/>
          </a:blip>
          <a:srcRect/>
          <a:stretch/>
        </p:blipFill>
        <p:spPr>
          <a:xfrm>
            <a:off x="3848375" y="1457925"/>
            <a:ext cx="1240325" cy="114975"/>
          </a:xfrm>
          <a:prstGeom prst="rect">
            <a:avLst/>
          </a:prstGeom>
          <a:noFill/>
          <a:ln>
            <a:noFill/>
          </a:ln>
        </p:spPr>
      </p:pic>
    </p:spTree>
    <p:extLst>
      <p:ext uri="{BB962C8B-B14F-4D97-AF65-F5344CB8AC3E}">
        <p14:creationId xmlns:p14="http://schemas.microsoft.com/office/powerpoint/2010/main" val="9786551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BY">
  <p:cSld name="TITLE_AND_BODY_3">
    <p:spTree>
      <p:nvGrpSpPr>
        <p:cNvPr id="1" name="Shape 474"/>
        <p:cNvGrpSpPr/>
        <p:nvPr/>
      </p:nvGrpSpPr>
      <p:grpSpPr>
        <a:xfrm>
          <a:off x="0" y="0"/>
          <a:ext cx="0" cy="0"/>
          <a:chOff x="0" y="0"/>
          <a:chExt cx="0" cy="0"/>
        </a:xfrm>
      </p:grpSpPr>
      <p:sp>
        <p:nvSpPr>
          <p:cNvPr id="475" name="Google Shape;475;p64"/>
          <p:cNvSpPr txBox="1">
            <a:spLocks noGrp="1"/>
          </p:cNvSpPr>
          <p:nvPr>
            <p:ph type="title"/>
          </p:nvPr>
        </p:nvSpPr>
        <p:spPr>
          <a:xfrm>
            <a:off x="365350" y="567575"/>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476" name="Google Shape;476;p64"/>
          <p:cNvSpPr txBox="1">
            <a:spLocks noGrp="1"/>
          </p:cNvSpPr>
          <p:nvPr>
            <p:ph type="body" idx="1"/>
          </p:nvPr>
        </p:nvSpPr>
        <p:spPr>
          <a:xfrm>
            <a:off x="688375" y="1321400"/>
            <a:ext cx="6982800" cy="2963100"/>
          </a:xfrm>
          <a:prstGeom prst="rect">
            <a:avLst/>
          </a:prstGeom>
          <a:noFill/>
          <a:ln>
            <a:noFill/>
          </a:ln>
        </p:spPr>
        <p:txBody>
          <a:bodyPr spcFirstLastPara="1" wrap="square" lIns="91425" tIns="91425" rIns="91425" bIns="91425" anchor="t" anchorCtr="0">
            <a:no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
        <p:nvSpPr>
          <p:cNvPr id="477" name="Google Shape;477;p64"/>
          <p:cNvSpPr txBox="1">
            <a:spLocks noGrp="1"/>
          </p:cNvSpPr>
          <p:nvPr>
            <p:ph type="sldNum" idx="12"/>
          </p:nvPr>
        </p:nvSpPr>
        <p:spPr>
          <a:xfrm>
            <a:off x="8189878" y="4568875"/>
            <a:ext cx="360000" cy="4011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478" name="Google Shape;478;p64"/>
          <p:cNvPicPr preferRelativeResize="0"/>
          <p:nvPr/>
        </p:nvPicPr>
        <p:blipFill rotWithShape="1">
          <a:blip r:embed="rId2">
            <a:alphaModFix/>
          </a:blip>
          <a:srcRect r="25160"/>
          <a:stretch/>
        </p:blipFill>
        <p:spPr>
          <a:xfrm>
            <a:off x="7865052" y="2102775"/>
            <a:ext cx="1278949" cy="2830899"/>
          </a:xfrm>
          <a:prstGeom prst="rect">
            <a:avLst/>
          </a:prstGeom>
          <a:noFill/>
          <a:ln>
            <a:noFill/>
          </a:ln>
        </p:spPr>
      </p:pic>
    </p:spTree>
  </p:cSld>
  <p:clrMapOvr>
    <a:masterClrMapping/>
  </p:clrMapOvr>
  <p:extLst>
    <p:ext uri="{DCECCB84-F9BA-43D5-87BE-67443E8EF086}">
      <p15:sldGuideLst xmlns:p15="http://schemas.microsoft.com/office/powerpoint/2012/main">
        <p15:guide id="1" pos="288">
          <p15:clr>
            <a:srgbClr val="FA7B17"/>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Section header 1" preserve="1" userDrawn="1">
  <p:cSld name="1_Section header 1">
    <p:spTree>
      <p:nvGrpSpPr>
        <p:cNvPr id="1" name="Shape 494"/>
        <p:cNvGrpSpPr/>
        <p:nvPr/>
      </p:nvGrpSpPr>
      <p:grpSpPr>
        <a:xfrm>
          <a:off x="0" y="0"/>
          <a:ext cx="0" cy="0"/>
          <a:chOff x="0" y="0"/>
          <a:chExt cx="0" cy="0"/>
        </a:xfrm>
      </p:grpSpPr>
      <p:pic>
        <p:nvPicPr>
          <p:cNvPr id="497" name="Google Shape;497;g134a708b9a2_0_306"/>
          <p:cNvPicPr preferRelativeResize="0"/>
          <p:nvPr/>
        </p:nvPicPr>
        <p:blipFill rotWithShape="1">
          <a:blip r:embed="rId2">
            <a:alphaModFix/>
          </a:blip>
          <a:srcRect/>
          <a:stretch/>
        </p:blipFill>
        <p:spPr>
          <a:xfrm>
            <a:off x="3540213" y="2992650"/>
            <a:ext cx="2063574" cy="195450"/>
          </a:xfrm>
          <a:prstGeom prst="rect">
            <a:avLst/>
          </a:prstGeom>
          <a:noFill/>
          <a:ln>
            <a:noFill/>
          </a:ln>
        </p:spPr>
      </p:pic>
      <p:grpSp>
        <p:nvGrpSpPr>
          <p:cNvPr id="498" name="Google Shape;498;g134a708b9a2_0_306"/>
          <p:cNvGrpSpPr/>
          <p:nvPr/>
        </p:nvGrpSpPr>
        <p:grpSpPr>
          <a:xfrm>
            <a:off x="-1464124" y="285348"/>
            <a:ext cx="3120188" cy="4693584"/>
            <a:chOff x="7256414" y="1350800"/>
            <a:chExt cx="2327978" cy="3502413"/>
          </a:xfrm>
        </p:grpSpPr>
        <p:sp>
          <p:nvSpPr>
            <p:cNvPr id="499" name="Google Shape;499;g134a708b9a2_0_306"/>
            <p:cNvSpPr/>
            <p:nvPr/>
          </p:nvSpPr>
          <p:spPr>
            <a:xfrm>
              <a:off x="8527838" y="3179912"/>
              <a:ext cx="1056554" cy="1406601"/>
            </a:xfrm>
            <a:custGeom>
              <a:avLst/>
              <a:gdLst/>
              <a:ahLst/>
              <a:cxnLst/>
              <a:rect l="l" t="t" r="r" b="b"/>
              <a:pathLst>
                <a:path w="7745" h="10311" extrusionOk="0">
                  <a:moveTo>
                    <a:pt x="3876" y="0"/>
                  </a:moveTo>
                  <a:cubicBezTo>
                    <a:pt x="3770" y="0"/>
                    <a:pt x="3663" y="8"/>
                    <a:pt x="3556" y="23"/>
                  </a:cubicBezTo>
                  <a:cubicBezTo>
                    <a:pt x="2901" y="123"/>
                    <a:pt x="2323" y="500"/>
                    <a:pt x="1889" y="1001"/>
                  </a:cubicBezTo>
                  <a:cubicBezTo>
                    <a:pt x="1556" y="1334"/>
                    <a:pt x="1267" y="1734"/>
                    <a:pt x="1045" y="2156"/>
                  </a:cubicBezTo>
                  <a:cubicBezTo>
                    <a:pt x="223" y="3689"/>
                    <a:pt x="1" y="5877"/>
                    <a:pt x="479" y="7533"/>
                  </a:cubicBezTo>
                  <a:cubicBezTo>
                    <a:pt x="712" y="8333"/>
                    <a:pt x="1178" y="8965"/>
                    <a:pt x="1823" y="9488"/>
                  </a:cubicBezTo>
                  <a:cubicBezTo>
                    <a:pt x="2334" y="9921"/>
                    <a:pt x="3189" y="10298"/>
                    <a:pt x="3867" y="10310"/>
                  </a:cubicBezTo>
                  <a:cubicBezTo>
                    <a:pt x="3881" y="10310"/>
                    <a:pt x="3895" y="10310"/>
                    <a:pt x="3908" y="10310"/>
                  </a:cubicBezTo>
                  <a:cubicBezTo>
                    <a:pt x="4791" y="10310"/>
                    <a:pt x="5552" y="9976"/>
                    <a:pt x="6044" y="9243"/>
                  </a:cubicBezTo>
                  <a:cubicBezTo>
                    <a:pt x="6100" y="9210"/>
                    <a:pt x="6155" y="9165"/>
                    <a:pt x="6200" y="9121"/>
                  </a:cubicBezTo>
                  <a:cubicBezTo>
                    <a:pt x="6955" y="8432"/>
                    <a:pt x="7366" y="7432"/>
                    <a:pt x="7522" y="6422"/>
                  </a:cubicBezTo>
                  <a:cubicBezTo>
                    <a:pt x="7744" y="5011"/>
                    <a:pt x="7510" y="3534"/>
                    <a:pt x="6866" y="2256"/>
                  </a:cubicBezTo>
                  <a:cubicBezTo>
                    <a:pt x="6282" y="1076"/>
                    <a:pt x="5157" y="0"/>
                    <a:pt x="3876" y="0"/>
                  </a:cubicBezTo>
                  <a:close/>
                </a:path>
              </a:pathLst>
            </a:custGeom>
            <a:solidFill>
              <a:srgbClr val="2A567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9957"/>
                <a:buFont typeface="Arial"/>
                <a:buNone/>
              </a:pPr>
              <a:endParaRPr sz="9957" b="0" i="0" u="none" strike="noStrike" cap="none">
                <a:solidFill>
                  <a:srgbClr val="000000"/>
                </a:solidFill>
                <a:latin typeface="Arial"/>
                <a:ea typeface="Arial"/>
                <a:cs typeface="Arial"/>
                <a:sym typeface="Arial"/>
              </a:endParaRPr>
            </a:p>
          </p:txBody>
        </p:sp>
        <p:sp>
          <p:nvSpPr>
            <p:cNvPr id="500" name="Google Shape;500;g134a708b9a2_0_306"/>
            <p:cNvSpPr/>
            <p:nvPr/>
          </p:nvSpPr>
          <p:spPr>
            <a:xfrm>
              <a:off x="9047731" y="3516458"/>
              <a:ext cx="36560" cy="1336755"/>
            </a:xfrm>
            <a:custGeom>
              <a:avLst/>
              <a:gdLst/>
              <a:ahLst/>
              <a:cxnLst/>
              <a:rect l="l" t="t" r="r" b="b"/>
              <a:pathLst>
                <a:path w="268" h="9799" extrusionOk="0">
                  <a:moveTo>
                    <a:pt x="134" y="0"/>
                  </a:moveTo>
                  <a:cubicBezTo>
                    <a:pt x="67" y="0"/>
                    <a:pt x="1" y="55"/>
                    <a:pt x="1" y="133"/>
                  </a:cubicBezTo>
                  <a:lnTo>
                    <a:pt x="1" y="9665"/>
                  </a:lnTo>
                  <a:cubicBezTo>
                    <a:pt x="1" y="9731"/>
                    <a:pt x="67" y="9798"/>
                    <a:pt x="134" y="9798"/>
                  </a:cubicBezTo>
                  <a:cubicBezTo>
                    <a:pt x="211" y="9798"/>
                    <a:pt x="267" y="9731"/>
                    <a:pt x="267" y="9665"/>
                  </a:cubicBezTo>
                  <a:lnTo>
                    <a:pt x="267" y="133"/>
                  </a:lnTo>
                  <a:cubicBezTo>
                    <a:pt x="267" y="55"/>
                    <a:pt x="211" y="0"/>
                    <a:pt x="134" y="0"/>
                  </a:cubicBezTo>
                  <a:close/>
                </a:path>
              </a:pathLst>
            </a:custGeom>
            <a:solidFill>
              <a:srgbClr val="CA82B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9957"/>
                <a:buFont typeface="Arial"/>
                <a:buNone/>
              </a:pPr>
              <a:endParaRPr sz="9957" b="0" i="0" u="none" strike="noStrike" cap="none">
                <a:solidFill>
                  <a:srgbClr val="000000"/>
                </a:solidFill>
                <a:latin typeface="Arial"/>
                <a:ea typeface="Arial"/>
                <a:cs typeface="Arial"/>
                <a:sym typeface="Arial"/>
              </a:endParaRPr>
            </a:p>
          </p:txBody>
        </p:sp>
        <p:sp>
          <p:nvSpPr>
            <p:cNvPr id="501" name="Google Shape;501;g134a708b9a2_0_306"/>
            <p:cNvSpPr/>
            <p:nvPr/>
          </p:nvSpPr>
          <p:spPr>
            <a:xfrm>
              <a:off x="9059872" y="3514276"/>
              <a:ext cx="316761" cy="406797"/>
            </a:xfrm>
            <a:custGeom>
              <a:avLst/>
              <a:gdLst/>
              <a:ahLst/>
              <a:cxnLst/>
              <a:rect l="l" t="t" r="r" b="b"/>
              <a:pathLst>
                <a:path w="2322" h="2982" extrusionOk="0">
                  <a:moveTo>
                    <a:pt x="2167" y="0"/>
                  </a:moveTo>
                  <a:cubicBezTo>
                    <a:pt x="2125" y="0"/>
                    <a:pt x="2082" y="20"/>
                    <a:pt x="2055" y="61"/>
                  </a:cubicBezTo>
                  <a:cubicBezTo>
                    <a:pt x="1433" y="982"/>
                    <a:pt x="756" y="1893"/>
                    <a:pt x="45" y="2760"/>
                  </a:cubicBezTo>
                  <a:cubicBezTo>
                    <a:pt x="0" y="2816"/>
                    <a:pt x="11" y="2904"/>
                    <a:pt x="67" y="2949"/>
                  </a:cubicBezTo>
                  <a:cubicBezTo>
                    <a:pt x="89" y="2971"/>
                    <a:pt x="122" y="2982"/>
                    <a:pt x="144" y="2982"/>
                  </a:cubicBezTo>
                  <a:cubicBezTo>
                    <a:pt x="189" y="2982"/>
                    <a:pt x="223" y="2959"/>
                    <a:pt x="255" y="2937"/>
                  </a:cubicBezTo>
                  <a:cubicBezTo>
                    <a:pt x="966" y="2060"/>
                    <a:pt x="1645" y="1138"/>
                    <a:pt x="2277" y="216"/>
                  </a:cubicBezTo>
                  <a:cubicBezTo>
                    <a:pt x="2322" y="149"/>
                    <a:pt x="2311" y="71"/>
                    <a:pt x="2244" y="27"/>
                  </a:cubicBezTo>
                  <a:cubicBezTo>
                    <a:pt x="2222" y="9"/>
                    <a:pt x="2195" y="0"/>
                    <a:pt x="2167" y="0"/>
                  </a:cubicBezTo>
                  <a:close/>
                </a:path>
              </a:pathLst>
            </a:custGeom>
            <a:solidFill>
              <a:srgbClr val="CA82B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9957"/>
                <a:buFont typeface="Arial"/>
                <a:buNone/>
              </a:pPr>
              <a:endParaRPr sz="9957" b="0" i="0" u="none" strike="noStrike" cap="none">
                <a:solidFill>
                  <a:srgbClr val="000000"/>
                </a:solidFill>
                <a:latin typeface="Arial"/>
                <a:ea typeface="Arial"/>
                <a:cs typeface="Arial"/>
                <a:sym typeface="Arial"/>
              </a:endParaRPr>
            </a:p>
          </p:txBody>
        </p:sp>
        <p:sp>
          <p:nvSpPr>
            <p:cNvPr id="502" name="Google Shape;502;g134a708b9a2_0_306"/>
            <p:cNvSpPr/>
            <p:nvPr/>
          </p:nvSpPr>
          <p:spPr>
            <a:xfrm>
              <a:off x="9314430" y="3826540"/>
              <a:ext cx="174342" cy="185528"/>
            </a:xfrm>
            <a:custGeom>
              <a:avLst/>
              <a:gdLst/>
              <a:ahLst/>
              <a:cxnLst/>
              <a:rect l="l" t="t" r="r" b="b"/>
              <a:pathLst>
                <a:path w="1278" h="1360" extrusionOk="0">
                  <a:moveTo>
                    <a:pt x="1123" y="1"/>
                  </a:moveTo>
                  <a:cubicBezTo>
                    <a:pt x="1085" y="1"/>
                    <a:pt x="1047" y="18"/>
                    <a:pt x="1023" y="48"/>
                  </a:cubicBezTo>
                  <a:cubicBezTo>
                    <a:pt x="722" y="426"/>
                    <a:pt x="389" y="793"/>
                    <a:pt x="56" y="1137"/>
                  </a:cubicBezTo>
                  <a:cubicBezTo>
                    <a:pt x="1" y="1181"/>
                    <a:pt x="1" y="1270"/>
                    <a:pt x="56" y="1326"/>
                  </a:cubicBezTo>
                  <a:cubicBezTo>
                    <a:pt x="78" y="1349"/>
                    <a:pt x="112" y="1359"/>
                    <a:pt x="145" y="1359"/>
                  </a:cubicBezTo>
                  <a:cubicBezTo>
                    <a:pt x="178" y="1359"/>
                    <a:pt x="211" y="1349"/>
                    <a:pt x="245" y="1326"/>
                  </a:cubicBezTo>
                  <a:cubicBezTo>
                    <a:pt x="589" y="971"/>
                    <a:pt x="922" y="604"/>
                    <a:pt x="1233" y="226"/>
                  </a:cubicBezTo>
                  <a:cubicBezTo>
                    <a:pt x="1278" y="159"/>
                    <a:pt x="1267" y="82"/>
                    <a:pt x="1211" y="38"/>
                  </a:cubicBezTo>
                  <a:cubicBezTo>
                    <a:pt x="1186" y="13"/>
                    <a:pt x="1155" y="1"/>
                    <a:pt x="1123" y="1"/>
                  </a:cubicBezTo>
                  <a:close/>
                </a:path>
              </a:pathLst>
            </a:custGeom>
            <a:solidFill>
              <a:srgbClr val="CA82B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9957"/>
                <a:buFont typeface="Arial"/>
                <a:buNone/>
              </a:pPr>
              <a:endParaRPr sz="9957" b="0" i="0" u="none" strike="noStrike" cap="none">
                <a:solidFill>
                  <a:srgbClr val="000000"/>
                </a:solidFill>
                <a:latin typeface="Arial"/>
                <a:ea typeface="Arial"/>
                <a:cs typeface="Arial"/>
                <a:sym typeface="Arial"/>
              </a:endParaRPr>
            </a:p>
          </p:txBody>
        </p:sp>
        <p:sp>
          <p:nvSpPr>
            <p:cNvPr id="503" name="Google Shape;503;g134a708b9a2_0_306"/>
            <p:cNvSpPr/>
            <p:nvPr/>
          </p:nvSpPr>
          <p:spPr>
            <a:xfrm>
              <a:off x="9067375" y="4090375"/>
              <a:ext cx="212266" cy="212675"/>
            </a:xfrm>
            <a:custGeom>
              <a:avLst/>
              <a:gdLst/>
              <a:ahLst/>
              <a:cxnLst/>
              <a:rect l="l" t="t" r="r" b="b"/>
              <a:pathLst>
                <a:path w="1556" h="1559" extrusionOk="0">
                  <a:moveTo>
                    <a:pt x="1405" y="1"/>
                  </a:moveTo>
                  <a:cubicBezTo>
                    <a:pt x="1366" y="1"/>
                    <a:pt x="1326" y="21"/>
                    <a:pt x="1301" y="59"/>
                  </a:cubicBezTo>
                  <a:cubicBezTo>
                    <a:pt x="934" y="514"/>
                    <a:pt x="512" y="948"/>
                    <a:pt x="67" y="1325"/>
                  </a:cubicBezTo>
                  <a:cubicBezTo>
                    <a:pt x="1" y="1370"/>
                    <a:pt x="1" y="1459"/>
                    <a:pt x="45" y="1514"/>
                  </a:cubicBezTo>
                  <a:cubicBezTo>
                    <a:pt x="67" y="1547"/>
                    <a:pt x="112" y="1558"/>
                    <a:pt x="145" y="1558"/>
                  </a:cubicBezTo>
                  <a:cubicBezTo>
                    <a:pt x="178" y="1558"/>
                    <a:pt x="212" y="1547"/>
                    <a:pt x="234" y="1525"/>
                  </a:cubicBezTo>
                  <a:cubicBezTo>
                    <a:pt x="701" y="1136"/>
                    <a:pt x="1134" y="703"/>
                    <a:pt x="1511" y="225"/>
                  </a:cubicBezTo>
                  <a:cubicBezTo>
                    <a:pt x="1556" y="158"/>
                    <a:pt x="1545" y="81"/>
                    <a:pt x="1489" y="37"/>
                  </a:cubicBezTo>
                  <a:cubicBezTo>
                    <a:pt x="1465" y="13"/>
                    <a:pt x="1435" y="1"/>
                    <a:pt x="1405" y="1"/>
                  </a:cubicBezTo>
                  <a:close/>
                </a:path>
              </a:pathLst>
            </a:custGeom>
            <a:solidFill>
              <a:srgbClr val="CA82B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9957"/>
                <a:buFont typeface="Arial"/>
                <a:buNone/>
              </a:pPr>
              <a:endParaRPr sz="9957" b="0" i="0" u="none" strike="noStrike" cap="none">
                <a:solidFill>
                  <a:srgbClr val="000000"/>
                </a:solidFill>
                <a:latin typeface="Arial"/>
                <a:ea typeface="Arial"/>
                <a:cs typeface="Arial"/>
                <a:sym typeface="Arial"/>
              </a:endParaRPr>
            </a:p>
          </p:txBody>
        </p:sp>
        <p:sp>
          <p:nvSpPr>
            <p:cNvPr id="504" name="Google Shape;504;g134a708b9a2_0_306"/>
            <p:cNvSpPr/>
            <p:nvPr/>
          </p:nvSpPr>
          <p:spPr>
            <a:xfrm>
              <a:off x="8844603" y="3427376"/>
              <a:ext cx="228909" cy="277064"/>
            </a:xfrm>
            <a:custGeom>
              <a:avLst/>
              <a:gdLst/>
              <a:ahLst/>
              <a:cxnLst/>
              <a:rect l="l" t="t" r="r" b="b"/>
              <a:pathLst>
                <a:path w="1678" h="2031" extrusionOk="0">
                  <a:moveTo>
                    <a:pt x="155" y="0"/>
                  </a:moveTo>
                  <a:cubicBezTo>
                    <a:pt x="124" y="0"/>
                    <a:pt x="92" y="11"/>
                    <a:pt x="68" y="31"/>
                  </a:cubicBezTo>
                  <a:cubicBezTo>
                    <a:pt x="12" y="86"/>
                    <a:pt x="1" y="164"/>
                    <a:pt x="56" y="219"/>
                  </a:cubicBezTo>
                  <a:cubicBezTo>
                    <a:pt x="534" y="786"/>
                    <a:pt x="1001" y="1375"/>
                    <a:pt x="1423" y="1975"/>
                  </a:cubicBezTo>
                  <a:cubicBezTo>
                    <a:pt x="1445" y="2019"/>
                    <a:pt x="1490" y="2031"/>
                    <a:pt x="1534" y="2031"/>
                  </a:cubicBezTo>
                  <a:cubicBezTo>
                    <a:pt x="1556" y="2031"/>
                    <a:pt x="1589" y="2031"/>
                    <a:pt x="1611" y="2008"/>
                  </a:cubicBezTo>
                  <a:cubicBezTo>
                    <a:pt x="1667" y="1964"/>
                    <a:pt x="1678" y="1886"/>
                    <a:pt x="1645" y="1819"/>
                  </a:cubicBezTo>
                  <a:cubicBezTo>
                    <a:pt x="1211" y="1209"/>
                    <a:pt x="745" y="609"/>
                    <a:pt x="256" y="53"/>
                  </a:cubicBezTo>
                  <a:cubicBezTo>
                    <a:pt x="232" y="17"/>
                    <a:pt x="194" y="0"/>
                    <a:pt x="155" y="0"/>
                  </a:cubicBezTo>
                  <a:close/>
                </a:path>
              </a:pathLst>
            </a:custGeom>
            <a:solidFill>
              <a:srgbClr val="9A80C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9957"/>
                <a:buFont typeface="Arial"/>
                <a:buNone/>
              </a:pPr>
              <a:endParaRPr sz="9957" b="0" i="0" u="none" strike="noStrike" cap="none">
                <a:solidFill>
                  <a:srgbClr val="000000"/>
                </a:solidFill>
                <a:latin typeface="Arial"/>
                <a:ea typeface="Arial"/>
                <a:cs typeface="Arial"/>
                <a:sym typeface="Arial"/>
              </a:endParaRPr>
            </a:p>
          </p:txBody>
        </p:sp>
        <p:sp>
          <p:nvSpPr>
            <p:cNvPr id="505" name="Google Shape;505;g134a708b9a2_0_306"/>
            <p:cNvSpPr/>
            <p:nvPr/>
          </p:nvSpPr>
          <p:spPr>
            <a:xfrm>
              <a:off x="8727965" y="3869921"/>
              <a:ext cx="342544" cy="364917"/>
            </a:xfrm>
            <a:custGeom>
              <a:avLst/>
              <a:gdLst/>
              <a:ahLst/>
              <a:cxnLst/>
              <a:rect l="l" t="t" r="r" b="b"/>
              <a:pathLst>
                <a:path w="2511" h="2675" extrusionOk="0">
                  <a:moveTo>
                    <a:pt x="154" y="0"/>
                  </a:moveTo>
                  <a:cubicBezTo>
                    <a:pt x="120" y="0"/>
                    <a:pt x="84" y="14"/>
                    <a:pt x="56" y="41"/>
                  </a:cubicBezTo>
                  <a:cubicBezTo>
                    <a:pt x="0" y="86"/>
                    <a:pt x="0" y="175"/>
                    <a:pt x="56" y="231"/>
                  </a:cubicBezTo>
                  <a:lnTo>
                    <a:pt x="2266" y="2630"/>
                  </a:lnTo>
                  <a:cubicBezTo>
                    <a:pt x="2289" y="2663"/>
                    <a:pt x="2333" y="2675"/>
                    <a:pt x="2367" y="2675"/>
                  </a:cubicBezTo>
                  <a:cubicBezTo>
                    <a:pt x="2400" y="2675"/>
                    <a:pt x="2433" y="2663"/>
                    <a:pt x="2456" y="2641"/>
                  </a:cubicBezTo>
                  <a:cubicBezTo>
                    <a:pt x="2511" y="2586"/>
                    <a:pt x="2511" y="2508"/>
                    <a:pt x="2466" y="2453"/>
                  </a:cubicBezTo>
                  <a:lnTo>
                    <a:pt x="245" y="41"/>
                  </a:lnTo>
                  <a:cubicBezTo>
                    <a:pt x="222" y="14"/>
                    <a:pt x="189" y="0"/>
                    <a:pt x="154" y="0"/>
                  </a:cubicBezTo>
                  <a:close/>
                </a:path>
              </a:pathLst>
            </a:custGeom>
            <a:solidFill>
              <a:srgbClr val="9A80C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9957"/>
                <a:buFont typeface="Arial"/>
                <a:buNone/>
              </a:pPr>
              <a:endParaRPr sz="9957" b="0" i="0" u="none" strike="noStrike" cap="none">
                <a:solidFill>
                  <a:srgbClr val="000000"/>
                </a:solidFill>
                <a:latin typeface="Arial"/>
                <a:ea typeface="Arial"/>
                <a:cs typeface="Arial"/>
                <a:sym typeface="Arial"/>
              </a:endParaRPr>
            </a:p>
          </p:txBody>
        </p:sp>
        <p:sp>
          <p:nvSpPr>
            <p:cNvPr id="506" name="Google Shape;506;g134a708b9a2_0_306"/>
            <p:cNvSpPr/>
            <p:nvPr/>
          </p:nvSpPr>
          <p:spPr>
            <a:xfrm>
              <a:off x="7256414" y="1943133"/>
              <a:ext cx="1900569" cy="2744720"/>
            </a:xfrm>
            <a:custGeom>
              <a:avLst/>
              <a:gdLst/>
              <a:ahLst/>
              <a:cxnLst/>
              <a:rect l="l" t="t" r="r" b="b"/>
              <a:pathLst>
                <a:path w="13932" h="20120" extrusionOk="0">
                  <a:moveTo>
                    <a:pt x="7734" y="1"/>
                  </a:moveTo>
                  <a:cubicBezTo>
                    <a:pt x="7545" y="1"/>
                    <a:pt x="7357" y="33"/>
                    <a:pt x="7177" y="102"/>
                  </a:cubicBezTo>
                  <a:cubicBezTo>
                    <a:pt x="6410" y="390"/>
                    <a:pt x="5988" y="1213"/>
                    <a:pt x="5810" y="2012"/>
                  </a:cubicBezTo>
                  <a:cubicBezTo>
                    <a:pt x="5333" y="4190"/>
                    <a:pt x="6133" y="6411"/>
                    <a:pt x="6377" y="8623"/>
                  </a:cubicBezTo>
                  <a:cubicBezTo>
                    <a:pt x="6433" y="9144"/>
                    <a:pt x="6333" y="9845"/>
                    <a:pt x="5822" y="9933"/>
                  </a:cubicBezTo>
                  <a:cubicBezTo>
                    <a:pt x="5793" y="9938"/>
                    <a:pt x="5764" y="9940"/>
                    <a:pt x="5736" y="9940"/>
                  </a:cubicBezTo>
                  <a:cubicBezTo>
                    <a:pt x="5406" y="9940"/>
                    <a:pt x="5122" y="9659"/>
                    <a:pt x="4867" y="9445"/>
                  </a:cubicBezTo>
                  <a:cubicBezTo>
                    <a:pt x="4210" y="8883"/>
                    <a:pt x="3361" y="8564"/>
                    <a:pt x="2504" y="8564"/>
                  </a:cubicBezTo>
                  <a:cubicBezTo>
                    <a:pt x="2462" y="8564"/>
                    <a:pt x="2420" y="8565"/>
                    <a:pt x="2378" y="8567"/>
                  </a:cubicBezTo>
                  <a:cubicBezTo>
                    <a:pt x="2223" y="8578"/>
                    <a:pt x="2056" y="8589"/>
                    <a:pt x="1934" y="8678"/>
                  </a:cubicBezTo>
                  <a:cubicBezTo>
                    <a:pt x="1633" y="8867"/>
                    <a:pt x="1645" y="9311"/>
                    <a:pt x="1745" y="9645"/>
                  </a:cubicBezTo>
                  <a:cubicBezTo>
                    <a:pt x="2233" y="11188"/>
                    <a:pt x="3978" y="12144"/>
                    <a:pt x="4322" y="13733"/>
                  </a:cubicBezTo>
                  <a:cubicBezTo>
                    <a:pt x="4366" y="13943"/>
                    <a:pt x="4378" y="14188"/>
                    <a:pt x="4245" y="14355"/>
                  </a:cubicBezTo>
                  <a:cubicBezTo>
                    <a:pt x="4144" y="14476"/>
                    <a:pt x="3978" y="14532"/>
                    <a:pt x="3822" y="14555"/>
                  </a:cubicBezTo>
                  <a:cubicBezTo>
                    <a:pt x="3736" y="14568"/>
                    <a:pt x="3651" y="14574"/>
                    <a:pt x="3565" y="14574"/>
                  </a:cubicBezTo>
                  <a:cubicBezTo>
                    <a:pt x="3012" y="14574"/>
                    <a:pt x="2471" y="14322"/>
                    <a:pt x="1922" y="14188"/>
                  </a:cubicBezTo>
                  <a:cubicBezTo>
                    <a:pt x="1753" y="14149"/>
                    <a:pt x="1570" y="14127"/>
                    <a:pt x="1389" y="14127"/>
                  </a:cubicBezTo>
                  <a:cubicBezTo>
                    <a:pt x="894" y="14127"/>
                    <a:pt x="407" y="14290"/>
                    <a:pt x="212" y="14721"/>
                  </a:cubicBezTo>
                  <a:cubicBezTo>
                    <a:pt x="1" y="15165"/>
                    <a:pt x="201" y="15688"/>
                    <a:pt x="456" y="16110"/>
                  </a:cubicBezTo>
                  <a:cubicBezTo>
                    <a:pt x="1234" y="17387"/>
                    <a:pt x="2512" y="18309"/>
                    <a:pt x="3877" y="18920"/>
                  </a:cubicBezTo>
                  <a:cubicBezTo>
                    <a:pt x="5111" y="19465"/>
                    <a:pt x="6777" y="20109"/>
                    <a:pt x="8143" y="20120"/>
                  </a:cubicBezTo>
                  <a:cubicBezTo>
                    <a:pt x="8150" y="20120"/>
                    <a:pt x="8156" y="20120"/>
                    <a:pt x="8162" y="20120"/>
                  </a:cubicBezTo>
                  <a:cubicBezTo>
                    <a:pt x="9442" y="20120"/>
                    <a:pt x="10481" y="18972"/>
                    <a:pt x="11399" y="18209"/>
                  </a:cubicBezTo>
                  <a:cubicBezTo>
                    <a:pt x="12409" y="17376"/>
                    <a:pt x="13475" y="16288"/>
                    <a:pt x="13342" y="14987"/>
                  </a:cubicBezTo>
                  <a:cubicBezTo>
                    <a:pt x="13320" y="14799"/>
                    <a:pt x="13265" y="14599"/>
                    <a:pt x="13109" y="14476"/>
                  </a:cubicBezTo>
                  <a:cubicBezTo>
                    <a:pt x="13006" y="14395"/>
                    <a:pt x="12883" y="14372"/>
                    <a:pt x="12752" y="14372"/>
                  </a:cubicBezTo>
                  <a:cubicBezTo>
                    <a:pt x="12575" y="14372"/>
                    <a:pt x="12382" y="14414"/>
                    <a:pt x="12203" y="14414"/>
                  </a:cubicBezTo>
                  <a:cubicBezTo>
                    <a:pt x="12171" y="14414"/>
                    <a:pt x="12140" y="14413"/>
                    <a:pt x="12110" y="14410"/>
                  </a:cubicBezTo>
                  <a:cubicBezTo>
                    <a:pt x="11387" y="14343"/>
                    <a:pt x="11132" y="13343"/>
                    <a:pt x="11454" y="12688"/>
                  </a:cubicBezTo>
                  <a:cubicBezTo>
                    <a:pt x="11765" y="12044"/>
                    <a:pt x="12398" y="11622"/>
                    <a:pt x="12865" y="11077"/>
                  </a:cubicBezTo>
                  <a:cubicBezTo>
                    <a:pt x="13287" y="10600"/>
                    <a:pt x="13576" y="10033"/>
                    <a:pt x="13731" y="9422"/>
                  </a:cubicBezTo>
                  <a:cubicBezTo>
                    <a:pt x="13931" y="8623"/>
                    <a:pt x="13665" y="7534"/>
                    <a:pt x="12843" y="7445"/>
                  </a:cubicBezTo>
                  <a:cubicBezTo>
                    <a:pt x="12808" y="7441"/>
                    <a:pt x="12774" y="7439"/>
                    <a:pt x="12740" y="7439"/>
                  </a:cubicBezTo>
                  <a:cubicBezTo>
                    <a:pt x="12199" y="7439"/>
                    <a:pt x="11761" y="7924"/>
                    <a:pt x="11343" y="8300"/>
                  </a:cubicBezTo>
                  <a:cubicBezTo>
                    <a:pt x="11054" y="8567"/>
                    <a:pt x="10637" y="8794"/>
                    <a:pt x="10262" y="8794"/>
                  </a:cubicBezTo>
                  <a:cubicBezTo>
                    <a:pt x="10075" y="8794"/>
                    <a:pt x="9899" y="8737"/>
                    <a:pt x="9754" y="8600"/>
                  </a:cubicBezTo>
                  <a:cubicBezTo>
                    <a:pt x="9387" y="8245"/>
                    <a:pt x="9543" y="7633"/>
                    <a:pt x="9688" y="7145"/>
                  </a:cubicBezTo>
                  <a:cubicBezTo>
                    <a:pt x="10054" y="5945"/>
                    <a:pt x="10210" y="4678"/>
                    <a:pt x="10165" y="3424"/>
                  </a:cubicBezTo>
                  <a:cubicBezTo>
                    <a:pt x="10132" y="2557"/>
                    <a:pt x="9977" y="1646"/>
                    <a:pt x="9466" y="935"/>
                  </a:cubicBezTo>
                  <a:cubicBezTo>
                    <a:pt x="9068" y="391"/>
                    <a:pt x="8395" y="1"/>
                    <a:pt x="7734" y="1"/>
                  </a:cubicBezTo>
                  <a:close/>
                </a:path>
              </a:pathLst>
            </a:custGeom>
            <a:solidFill>
              <a:srgbClr val="536A6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9957"/>
                <a:buFont typeface="Arial"/>
                <a:buNone/>
              </a:pPr>
              <a:endParaRPr sz="9957" b="0" i="0" u="none" strike="noStrike" cap="none">
                <a:solidFill>
                  <a:srgbClr val="000000"/>
                </a:solidFill>
                <a:latin typeface="Arial"/>
                <a:ea typeface="Arial"/>
                <a:cs typeface="Arial"/>
                <a:sym typeface="Arial"/>
              </a:endParaRPr>
            </a:p>
          </p:txBody>
        </p:sp>
        <p:sp>
          <p:nvSpPr>
            <p:cNvPr id="507" name="Google Shape;507;g134a708b9a2_0_306"/>
            <p:cNvSpPr/>
            <p:nvPr/>
          </p:nvSpPr>
          <p:spPr>
            <a:xfrm>
              <a:off x="8305203" y="2676797"/>
              <a:ext cx="24282" cy="2068635"/>
            </a:xfrm>
            <a:custGeom>
              <a:avLst/>
              <a:gdLst/>
              <a:ahLst/>
              <a:cxnLst/>
              <a:rect l="l" t="t" r="r" b="b"/>
              <a:pathLst>
                <a:path w="178" h="15164" extrusionOk="0">
                  <a:moveTo>
                    <a:pt x="89" y="1"/>
                  </a:moveTo>
                  <a:cubicBezTo>
                    <a:pt x="45" y="1"/>
                    <a:pt x="0" y="45"/>
                    <a:pt x="0" y="90"/>
                  </a:cubicBezTo>
                  <a:lnTo>
                    <a:pt x="0" y="15075"/>
                  </a:lnTo>
                  <a:cubicBezTo>
                    <a:pt x="0" y="15131"/>
                    <a:pt x="45" y="15164"/>
                    <a:pt x="89" y="15164"/>
                  </a:cubicBezTo>
                  <a:cubicBezTo>
                    <a:pt x="144" y="15164"/>
                    <a:pt x="178" y="15131"/>
                    <a:pt x="178" y="15075"/>
                  </a:cubicBezTo>
                  <a:lnTo>
                    <a:pt x="178" y="90"/>
                  </a:lnTo>
                  <a:cubicBezTo>
                    <a:pt x="178" y="45"/>
                    <a:pt x="144" y="1"/>
                    <a:pt x="89" y="1"/>
                  </a:cubicBezTo>
                  <a:close/>
                </a:path>
              </a:pathLst>
            </a:custGeom>
            <a:solidFill>
              <a:srgbClr val="9A80C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9957"/>
                <a:buFont typeface="Arial"/>
                <a:buNone/>
              </a:pPr>
              <a:endParaRPr sz="9957" b="0" i="0" u="none" strike="noStrike" cap="none">
                <a:solidFill>
                  <a:srgbClr val="000000"/>
                </a:solidFill>
                <a:latin typeface="Arial"/>
                <a:ea typeface="Arial"/>
                <a:cs typeface="Arial"/>
                <a:sym typeface="Arial"/>
              </a:endParaRPr>
            </a:p>
          </p:txBody>
        </p:sp>
        <p:sp>
          <p:nvSpPr>
            <p:cNvPr id="508" name="Google Shape;508;g134a708b9a2_0_306"/>
            <p:cNvSpPr/>
            <p:nvPr/>
          </p:nvSpPr>
          <p:spPr>
            <a:xfrm>
              <a:off x="8574903" y="3305417"/>
              <a:ext cx="281975" cy="268742"/>
            </a:xfrm>
            <a:custGeom>
              <a:avLst/>
              <a:gdLst/>
              <a:ahLst/>
              <a:cxnLst/>
              <a:rect l="l" t="t" r="r" b="b"/>
              <a:pathLst>
                <a:path w="2067" h="1970" extrusionOk="0">
                  <a:moveTo>
                    <a:pt x="1972" y="0"/>
                  </a:moveTo>
                  <a:cubicBezTo>
                    <a:pt x="1950" y="0"/>
                    <a:pt x="1928" y="8"/>
                    <a:pt x="1911" y="25"/>
                  </a:cubicBezTo>
                  <a:lnTo>
                    <a:pt x="45" y="1824"/>
                  </a:lnTo>
                  <a:cubicBezTo>
                    <a:pt x="1" y="1858"/>
                    <a:pt x="1" y="1913"/>
                    <a:pt x="33" y="1947"/>
                  </a:cubicBezTo>
                  <a:cubicBezTo>
                    <a:pt x="56" y="1969"/>
                    <a:pt x="78" y="1969"/>
                    <a:pt x="100" y="1969"/>
                  </a:cubicBezTo>
                  <a:cubicBezTo>
                    <a:pt x="122" y="1969"/>
                    <a:pt x="145" y="1969"/>
                    <a:pt x="167" y="1947"/>
                  </a:cubicBezTo>
                  <a:lnTo>
                    <a:pt x="2033" y="147"/>
                  </a:lnTo>
                  <a:cubicBezTo>
                    <a:pt x="2067" y="114"/>
                    <a:pt x="2067" y="59"/>
                    <a:pt x="2033" y="25"/>
                  </a:cubicBezTo>
                  <a:cubicBezTo>
                    <a:pt x="2017" y="8"/>
                    <a:pt x="1994" y="0"/>
                    <a:pt x="1972" y="0"/>
                  </a:cubicBezTo>
                  <a:close/>
                </a:path>
              </a:pathLst>
            </a:custGeom>
            <a:solidFill>
              <a:srgbClr val="9A80C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9957"/>
                <a:buFont typeface="Arial"/>
                <a:buNone/>
              </a:pPr>
              <a:endParaRPr sz="9957" b="0" i="0" u="none" strike="noStrike" cap="none">
                <a:solidFill>
                  <a:srgbClr val="000000"/>
                </a:solidFill>
                <a:latin typeface="Arial"/>
                <a:ea typeface="Arial"/>
                <a:cs typeface="Arial"/>
                <a:sym typeface="Arial"/>
              </a:endParaRPr>
            </a:p>
          </p:txBody>
        </p:sp>
        <p:sp>
          <p:nvSpPr>
            <p:cNvPr id="509" name="Google Shape;509;g134a708b9a2_0_306"/>
            <p:cNvSpPr/>
            <p:nvPr/>
          </p:nvSpPr>
          <p:spPr>
            <a:xfrm>
              <a:off x="8329349" y="3650831"/>
              <a:ext cx="153197" cy="159745"/>
            </a:xfrm>
            <a:custGeom>
              <a:avLst/>
              <a:gdLst/>
              <a:ahLst/>
              <a:cxnLst/>
              <a:rect l="l" t="t" r="r" b="b"/>
              <a:pathLst>
                <a:path w="1123" h="1171" extrusionOk="0">
                  <a:moveTo>
                    <a:pt x="1019" y="1"/>
                  </a:moveTo>
                  <a:cubicBezTo>
                    <a:pt x="995" y="1"/>
                    <a:pt x="973" y="9"/>
                    <a:pt x="956" y="26"/>
                  </a:cubicBezTo>
                  <a:lnTo>
                    <a:pt x="34" y="1015"/>
                  </a:lnTo>
                  <a:cubicBezTo>
                    <a:pt x="1" y="1059"/>
                    <a:pt x="1" y="1114"/>
                    <a:pt x="45" y="1148"/>
                  </a:cubicBezTo>
                  <a:cubicBezTo>
                    <a:pt x="56" y="1159"/>
                    <a:pt x="78" y="1170"/>
                    <a:pt x="101" y="1170"/>
                  </a:cubicBezTo>
                  <a:cubicBezTo>
                    <a:pt x="123" y="1170"/>
                    <a:pt x="145" y="1159"/>
                    <a:pt x="167" y="1136"/>
                  </a:cubicBezTo>
                  <a:lnTo>
                    <a:pt x="1090" y="148"/>
                  </a:lnTo>
                  <a:cubicBezTo>
                    <a:pt x="1123" y="114"/>
                    <a:pt x="1123" y="59"/>
                    <a:pt x="1090" y="26"/>
                  </a:cubicBezTo>
                  <a:cubicBezTo>
                    <a:pt x="1067" y="9"/>
                    <a:pt x="1042" y="1"/>
                    <a:pt x="1019" y="1"/>
                  </a:cubicBezTo>
                  <a:close/>
                </a:path>
              </a:pathLst>
            </a:custGeom>
            <a:solidFill>
              <a:srgbClr val="9A80C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9957"/>
                <a:buFont typeface="Arial"/>
                <a:buNone/>
              </a:pPr>
              <a:endParaRPr sz="9957" b="0" i="0" u="none" strike="noStrike" cap="none">
                <a:solidFill>
                  <a:srgbClr val="000000"/>
                </a:solidFill>
                <a:latin typeface="Arial"/>
                <a:ea typeface="Arial"/>
                <a:cs typeface="Arial"/>
                <a:sym typeface="Arial"/>
              </a:endParaRPr>
            </a:p>
          </p:txBody>
        </p:sp>
        <p:sp>
          <p:nvSpPr>
            <p:cNvPr id="510" name="Google Shape;510;g134a708b9a2_0_306"/>
            <p:cNvSpPr/>
            <p:nvPr/>
          </p:nvSpPr>
          <p:spPr>
            <a:xfrm>
              <a:off x="8329349" y="4015208"/>
              <a:ext cx="485101" cy="431761"/>
            </a:xfrm>
            <a:custGeom>
              <a:avLst/>
              <a:gdLst/>
              <a:ahLst/>
              <a:cxnLst/>
              <a:rect l="l" t="t" r="r" b="b"/>
              <a:pathLst>
                <a:path w="3556" h="3165" extrusionOk="0">
                  <a:moveTo>
                    <a:pt x="3448" y="1"/>
                  </a:moveTo>
                  <a:cubicBezTo>
                    <a:pt x="3428" y="1"/>
                    <a:pt x="3407" y="7"/>
                    <a:pt x="3389" y="21"/>
                  </a:cubicBezTo>
                  <a:cubicBezTo>
                    <a:pt x="2267" y="998"/>
                    <a:pt x="1134" y="2010"/>
                    <a:pt x="45" y="3009"/>
                  </a:cubicBezTo>
                  <a:cubicBezTo>
                    <a:pt x="1" y="3042"/>
                    <a:pt x="1" y="3109"/>
                    <a:pt x="34" y="3143"/>
                  </a:cubicBezTo>
                  <a:cubicBezTo>
                    <a:pt x="56" y="3165"/>
                    <a:pt x="78" y="3165"/>
                    <a:pt x="101" y="3165"/>
                  </a:cubicBezTo>
                  <a:cubicBezTo>
                    <a:pt x="123" y="3165"/>
                    <a:pt x="145" y="3165"/>
                    <a:pt x="167" y="3143"/>
                  </a:cubicBezTo>
                  <a:cubicBezTo>
                    <a:pt x="1256" y="2143"/>
                    <a:pt x="2389" y="1132"/>
                    <a:pt x="3511" y="166"/>
                  </a:cubicBezTo>
                  <a:cubicBezTo>
                    <a:pt x="3544" y="132"/>
                    <a:pt x="3556" y="77"/>
                    <a:pt x="3522" y="32"/>
                  </a:cubicBezTo>
                  <a:cubicBezTo>
                    <a:pt x="3503" y="13"/>
                    <a:pt x="3476" y="1"/>
                    <a:pt x="3448" y="1"/>
                  </a:cubicBezTo>
                  <a:close/>
                </a:path>
              </a:pathLst>
            </a:custGeom>
            <a:solidFill>
              <a:srgbClr val="F3C58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9957"/>
                <a:buFont typeface="Arial"/>
                <a:buNone/>
              </a:pPr>
              <a:endParaRPr sz="9957" b="0" i="0" u="none" strike="noStrike" cap="none">
                <a:solidFill>
                  <a:srgbClr val="000000"/>
                </a:solidFill>
                <a:latin typeface="Arial"/>
                <a:ea typeface="Arial"/>
                <a:cs typeface="Arial"/>
                <a:sym typeface="Arial"/>
              </a:endParaRPr>
            </a:p>
          </p:txBody>
        </p:sp>
        <p:sp>
          <p:nvSpPr>
            <p:cNvPr id="511" name="Google Shape;511;g134a708b9a2_0_306"/>
            <p:cNvSpPr/>
            <p:nvPr/>
          </p:nvSpPr>
          <p:spPr>
            <a:xfrm>
              <a:off x="7852019" y="3526553"/>
              <a:ext cx="466821" cy="596144"/>
            </a:xfrm>
            <a:custGeom>
              <a:avLst/>
              <a:gdLst/>
              <a:ahLst/>
              <a:cxnLst/>
              <a:rect l="l" t="t" r="r" b="b"/>
              <a:pathLst>
                <a:path w="3422" h="4370" extrusionOk="0">
                  <a:moveTo>
                    <a:pt x="103" y="0"/>
                  </a:moveTo>
                  <a:cubicBezTo>
                    <a:pt x="83" y="0"/>
                    <a:pt x="63" y="6"/>
                    <a:pt x="45" y="15"/>
                  </a:cubicBezTo>
                  <a:cubicBezTo>
                    <a:pt x="12" y="48"/>
                    <a:pt x="0" y="104"/>
                    <a:pt x="34" y="148"/>
                  </a:cubicBezTo>
                  <a:cubicBezTo>
                    <a:pt x="1111" y="1526"/>
                    <a:pt x="2200" y="2925"/>
                    <a:pt x="3244" y="4336"/>
                  </a:cubicBezTo>
                  <a:cubicBezTo>
                    <a:pt x="3266" y="4358"/>
                    <a:pt x="3288" y="4370"/>
                    <a:pt x="3311" y="4370"/>
                  </a:cubicBezTo>
                  <a:cubicBezTo>
                    <a:pt x="3333" y="4370"/>
                    <a:pt x="3355" y="4358"/>
                    <a:pt x="3367" y="4347"/>
                  </a:cubicBezTo>
                  <a:cubicBezTo>
                    <a:pt x="3411" y="4325"/>
                    <a:pt x="3422" y="4269"/>
                    <a:pt x="3389" y="4225"/>
                  </a:cubicBezTo>
                  <a:cubicBezTo>
                    <a:pt x="2333" y="2825"/>
                    <a:pt x="1256" y="1415"/>
                    <a:pt x="167" y="37"/>
                  </a:cubicBezTo>
                  <a:cubicBezTo>
                    <a:pt x="154" y="11"/>
                    <a:pt x="130" y="0"/>
                    <a:pt x="103" y="0"/>
                  </a:cubicBezTo>
                  <a:close/>
                </a:path>
              </a:pathLst>
            </a:custGeom>
            <a:solidFill>
              <a:srgbClr val="9A80C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9957"/>
                <a:buFont typeface="Arial"/>
                <a:buNone/>
              </a:pPr>
              <a:endParaRPr sz="9957" b="0" i="0" u="none" strike="noStrike" cap="none">
                <a:solidFill>
                  <a:srgbClr val="000000"/>
                </a:solidFill>
                <a:latin typeface="Arial"/>
                <a:ea typeface="Arial"/>
                <a:cs typeface="Arial"/>
                <a:sym typeface="Arial"/>
              </a:endParaRPr>
            </a:p>
          </p:txBody>
        </p:sp>
        <p:sp>
          <p:nvSpPr>
            <p:cNvPr id="512" name="Google Shape;512;g134a708b9a2_0_306"/>
            <p:cNvSpPr/>
            <p:nvPr/>
          </p:nvSpPr>
          <p:spPr>
            <a:xfrm>
              <a:off x="7835376" y="1350800"/>
              <a:ext cx="1570165" cy="2824252"/>
            </a:xfrm>
            <a:custGeom>
              <a:avLst/>
              <a:gdLst/>
              <a:ahLst/>
              <a:cxnLst/>
              <a:rect l="l" t="t" r="r" b="b"/>
              <a:pathLst>
                <a:path w="11510" h="20703" extrusionOk="0">
                  <a:moveTo>
                    <a:pt x="6288" y="0"/>
                  </a:moveTo>
                  <a:cubicBezTo>
                    <a:pt x="1733" y="4199"/>
                    <a:pt x="1" y="11042"/>
                    <a:pt x="2055" y="16808"/>
                  </a:cubicBezTo>
                  <a:cubicBezTo>
                    <a:pt x="2411" y="17808"/>
                    <a:pt x="2889" y="18796"/>
                    <a:pt x="3655" y="19563"/>
                  </a:cubicBezTo>
                  <a:cubicBezTo>
                    <a:pt x="4467" y="20362"/>
                    <a:pt x="5285" y="20703"/>
                    <a:pt x="6060" y="20703"/>
                  </a:cubicBezTo>
                  <a:cubicBezTo>
                    <a:pt x="7299" y="20703"/>
                    <a:pt x="8425" y="19832"/>
                    <a:pt x="9231" y="18574"/>
                  </a:cubicBezTo>
                  <a:cubicBezTo>
                    <a:pt x="10898" y="15975"/>
                    <a:pt x="11509" y="13009"/>
                    <a:pt x="11009" y="9976"/>
                  </a:cubicBezTo>
                  <a:cubicBezTo>
                    <a:pt x="10398" y="6332"/>
                    <a:pt x="8454" y="3033"/>
                    <a:pt x="6288" y="0"/>
                  </a:cubicBezTo>
                  <a:close/>
                </a:path>
              </a:pathLst>
            </a:custGeom>
            <a:solidFill>
              <a:srgbClr val="A2B9B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9957"/>
                <a:buFont typeface="Arial"/>
                <a:buNone/>
              </a:pPr>
              <a:endParaRPr sz="9957" b="0" i="0" u="none" strike="noStrike" cap="none">
                <a:solidFill>
                  <a:srgbClr val="000000"/>
                </a:solidFill>
                <a:latin typeface="Arial"/>
                <a:ea typeface="Arial"/>
                <a:cs typeface="Arial"/>
                <a:sym typeface="Arial"/>
              </a:endParaRPr>
            </a:p>
          </p:txBody>
        </p:sp>
        <p:sp>
          <p:nvSpPr>
            <p:cNvPr id="513" name="Google Shape;513;g134a708b9a2_0_306"/>
            <p:cNvSpPr/>
            <p:nvPr/>
          </p:nvSpPr>
          <p:spPr>
            <a:xfrm>
              <a:off x="8668896" y="1702353"/>
              <a:ext cx="48565" cy="3058208"/>
            </a:xfrm>
            <a:custGeom>
              <a:avLst/>
              <a:gdLst/>
              <a:ahLst/>
              <a:cxnLst/>
              <a:rect l="l" t="t" r="r" b="b"/>
              <a:pathLst>
                <a:path w="356" h="22418" extrusionOk="0">
                  <a:moveTo>
                    <a:pt x="178" y="0"/>
                  </a:moveTo>
                  <a:cubicBezTo>
                    <a:pt x="78" y="0"/>
                    <a:pt x="0" y="79"/>
                    <a:pt x="0" y="178"/>
                  </a:cubicBezTo>
                  <a:lnTo>
                    <a:pt x="0" y="22240"/>
                  </a:lnTo>
                  <a:cubicBezTo>
                    <a:pt x="0" y="22341"/>
                    <a:pt x="78" y="22418"/>
                    <a:pt x="178" y="22418"/>
                  </a:cubicBezTo>
                  <a:cubicBezTo>
                    <a:pt x="278" y="22418"/>
                    <a:pt x="356" y="22341"/>
                    <a:pt x="356" y="22240"/>
                  </a:cubicBezTo>
                  <a:lnTo>
                    <a:pt x="356" y="178"/>
                  </a:lnTo>
                  <a:cubicBezTo>
                    <a:pt x="356" y="79"/>
                    <a:pt x="278" y="0"/>
                    <a:pt x="178" y="0"/>
                  </a:cubicBezTo>
                  <a:close/>
                </a:path>
              </a:pathLst>
            </a:custGeom>
            <a:solidFill>
              <a:srgbClr val="CA82B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9957"/>
                <a:buFont typeface="Arial"/>
                <a:buNone/>
              </a:pPr>
              <a:endParaRPr sz="9957" b="0" i="0" u="none" strike="noStrike" cap="none">
                <a:solidFill>
                  <a:srgbClr val="000000"/>
                </a:solidFill>
                <a:latin typeface="Arial"/>
                <a:ea typeface="Arial"/>
                <a:cs typeface="Arial"/>
                <a:sym typeface="Arial"/>
              </a:endParaRPr>
            </a:p>
          </p:txBody>
        </p:sp>
        <p:sp>
          <p:nvSpPr>
            <p:cNvPr id="514" name="Google Shape;514;g134a708b9a2_0_306"/>
            <p:cNvSpPr/>
            <p:nvPr/>
          </p:nvSpPr>
          <p:spPr>
            <a:xfrm>
              <a:off x="8662757" y="2060317"/>
              <a:ext cx="369964" cy="619745"/>
            </a:xfrm>
            <a:custGeom>
              <a:avLst/>
              <a:gdLst/>
              <a:ahLst/>
              <a:cxnLst/>
              <a:rect l="l" t="t" r="r" b="b"/>
              <a:pathLst>
                <a:path w="2712" h="4543" extrusionOk="0">
                  <a:moveTo>
                    <a:pt x="2518" y="1"/>
                  </a:moveTo>
                  <a:cubicBezTo>
                    <a:pt x="2451" y="1"/>
                    <a:pt x="2387" y="36"/>
                    <a:pt x="2356" y="98"/>
                  </a:cubicBezTo>
                  <a:cubicBezTo>
                    <a:pt x="1611" y="1487"/>
                    <a:pt x="834" y="2898"/>
                    <a:pt x="56" y="4275"/>
                  </a:cubicBezTo>
                  <a:cubicBezTo>
                    <a:pt x="1" y="4364"/>
                    <a:pt x="34" y="4475"/>
                    <a:pt x="123" y="4520"/>
                  </a:cubicBezTo>
                  <a:cubicBezTo>
                    <a:pt x="145" y="4530"/>
                    <a:pt x="179" y="4542"/>
                    <a:pt x="212" y="4542"/>
                  </a:cubicBezTo>
                  <a:cubicBezTo>
                    <a:pt x="268" y="4542"/>
                    <a:pt x="334" y="4508"/>
                    <a:pt x="367" y="4453"/>
                  </a:cubicBezTo>
                  <a:cubicBezTo>
                    <a:pt x="1145" y="3064"/>
                    <a:pt x="1922" y="1664"/>
                    <a:pt x="2667" y="265"/>
                  </a:cubicBezTo>
                  <a:cubicBezTo>
                    <a:pt x="2711" y="176"/>
                    <a:pt x="2678" y="65"/>
                    <a:pt x="2600" y="20"/>
                  </a:cubicBezTo>
                  <a:cubicBezTo>
                    <a:pt x="2574" y="7"/>
                    <a:pt x="2546" y="1"/>
                    <a:pt x="2518" y="1"/>
                  </a:cubicBezTo>
                  <a:close/>
                </a:path>
              </a:pathLst>
            </a:custGeom>
            <a:solidFill>
              <a:srgbClr val="CA82B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9957"/>
                <a:buFont typeface="Arial"/>
                <a:buNone/>
              </a:pPr>
              <a:endParaRPr sz="9957" b="0" i="0" u="none" strike="noStrike" cap="none">
                <a:solidFill>
                  <a:srgbClr val="000000"/>
                </a:solidFill>
                <a:latin typeface="Arial"/>
                <a:ea typeface="Arial"/>
                <a:cs typeface="Arial"/>
                <a:sym typeface="Arial"/>
              </a:endParaRPr>
            </a:p>
          </p:txBody>
        </p:sp>
        <p:sp>
          <p:nvSpPr>
            <p:cNvPr id="515" name="Google Shape;515;g134a708b9a2_0_306"/>
            <p:cNvSpPr/>
            <p:nvPr/>
          </p:nvSpPr>
          <p:spPr>
            <a:xfrm>
              <a:off x="8162781" y="2489220"/>
              <a:ext cx="539531" cy="651530"/>
            </a:xfrm>
            <a:custGeom>
              <a:avLst/>
              <a:gdLst/>
              <a:ahLst/>
              <a:cxnLst/>
              <a:rect l="l" t="t" r="r" b="b"/>
              <a:pathLst>
                <a:path w="3955" h="4776" extrusionOk="0">
                  <a:moveTo>
                    <a:pt x="205" y="1"/>
                  </a:moveTo>
                  <a:cubicBezTo>
                    <a:pt x="170" y="1"/>
                    <a:pt x="133" y="10"/>
                    <a:pt x="100" y="31"/>
                  </a:cubicBezTo>
                  <a:cubicBezTo>
                    <a:pt x="22" y="87"/>
                    <a:pt x="0" y="198"/>
                    <a:pt x="55" y="276"/>
                  </a:cubicBezTo>
                  <a:cubicBezTo>
                    <a:pt x="1133" y="1842"/>
                    <a:pt x="2333" y="3342"/>
                    <a:pt x="3632" y="4719"/>
                  </a:cubicBezTo>
                  <a:cubicBezTo>
                    <a:pt x="3666" y="4753"/>
                    <a:pt x="3710" y="4775"/>
                    <a:pt x="3765" y="4775"/>
                  </a:cubicBezTo>
                  <a:cubicBezTo>
                    <a:pt x="3810" y="4775"/>
                    <a:pt x="3854" y="4764"/>
                    <a:pt x="3888" y="4731"/>
                  </a:cubicBezTo>
                  <a:cubicBezTo>
                    <a:pt x="3955" y="4664"/>
                    <a:pt x="3955" y="4541"/>
                    <a:pt x="3888" y="4475"/>
                  </a:cubicBezTo>
                  <a:cubicBezTo>
                    <a:pt x="2599" y="3109"/>
                    <a:pt x="1410" y="1631"/>
                    <a:pt x="355" y="76"/>
                  </a:cubicBezTo>
                  <a:cubicBezTo>
                    <a:pt x="321" y="27"/>
                    <a:pt x="264" y="1"/>
                    <a:pt x="205" y="1"/>
                  </a:cubicBezTo>
                  <a:close/>
                </a:path>
              </a:pathLst>
            </a:custGeom>
            <a:solidFill>
              <a:srgbClr val="CA82B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9957"/>
                <a:buFont typeface="Arial"/>
                <a:buNone/>
              </a:pPr>
              <a:endParaRPr sz="9957" b="0" i="0" u="none" strike="noStrike" cap="none">
                <a:solidFill>
                  <a:srgbClr val="000000"/>
                </a:solidFill>
                <a:latin typeface="Arial"/>
                <a:ea typeface="Arial"/>
                <a:cs typeface="Arial"/>
                <a:sym typeface="Arial"/>
              </a:endParaRPr>
            </a:p>
          </p:txBody>
        </p:sp>
      </p:grpSp>
      <p:grpSp>
        <p:nvGrpSpPr>
          <p:cNvPr id="516" name="Google Shape;516;g134a708b9a2_0_306"/>
          <p:cNvGrpSpPr/>
          <p:nvPr/>
        </p:nvGrpSpPr>
        <p:grpSpPr>
          <a:xfrm>
            <a:off x="7285023" y="825357"/>
            <a:ext cx="3266563" cy="4143191"/>
            <a:chOff x="-705675" y="1389407"/>
            <a:chExt cx="2688530" cy="3410595"/>
          </a:xfrm>
        </p:grpSpPr>
        <p:sp>
          <p:nvSpPr>
            <p:cNvPr id="517" name="Google Shape;517;g134a708b9a2_0_306"/>
            <p:cNvSpPr/>
            <p:nvPr/>
          </p:nvSpPr>
          <p:spPr>
            <a:xfrm>
              <a:off x="-705675" y="1389407"/>
              <a:ext cx="2129204" cy="3075805"/>
            </a:xfrm>
            <a:custGeom>
              <a:avLst/>
              <a:gdLst/>
              <a:ahLst/>
              <a:cxnLst/>
              <a:rect l="l" t="t" r="r" b="b"/>
              <a:pathLst>
                <a:path w="15608" h="22547" extrusionOk="0">
                  <a:moveTo>
                    <a:pt x="8674" y="1"/>
                  </a:moveTo>
                  <a:cubicBezTo>
                    <a:pt x="8460" y="1"/>
                    <a:pt x="8247" y="37"/>
                    <a:pt x="8043" y="117"/>
                  </a:cubicBezTo>
                  <a:cubicBezTo>
                    <a:pt x="7187" y="440"/>
                    <a:pt x="6710" y="1361"/>
                    <a:pt x="6510" y="2261"/>
                  </a:cubicBezTo>
                  <a:cubicBezTo>
                    <a:pt x="5977" y="4694"/>
                    <a:pt x="6876" y="7182"/>
                    <a:pt x="7154" y="9660"/>
                  </a:cubicBezTo>
                  <a:cubicBezTo>
                    <a:pt x="7209" y="10248"/>
                    <a:pt x="7098" y="11037"/>
                    <a:pt x="6521" y="11126"/>
                  </a:cubicBezTo>
                  <a:cubicBezTo>
                    <a:pt x="6486" y="11132"/>
                    <a:pt x="6451" y="11135"/>
                    <a:pt x="6417" y="11135"/>
                  </a:cubicBezTo>
                  <a:cubicBezTo>
                    <a:pt x="6051" y="11135"/>
                    <a:pt x="5739" y="10825"/>
                    <a:pt x="5454" y="10582"/>
                  </a:cubicBezTo>
                  <a:cubicBezTo>
                    <a:pt x="4721" y="9954"/>
                    <a:pt x="3753" y="9602"/>
                    <a:pt x="2784" y="9602"/>
                  </a:cubicBezTo>
                  <a:cubicBezTo>
                    <a:pt x="2741" y="9602"/>
                    <a:pt x="2698" y="9603"/>
                    <a:pt x="2655" y="9604"/>
                  </a:cubicBezTo>
                  <a:cubicBezTo>
                    <a:pt x="2489" y="9604"/>
                    <a:pt x="2299" y="9626"/>
                    <a:pt x="2155" y="9727"/>
                  </a:cubicBezTo>
                  <a:cubicBezTo>
                    <a:pt x="1833" y="9949"/>
                    <a:pt x="1844" y="10426"/>
                    <a:pt x="1955" y="10804"/>
                  </a:cubicBezTo>
                  <a:cubicBezTo>
                    <a:pt x="2511" y="12548"/>
                    <a:pt x="4466" y="13603"/>
                    <a:pt x="4844" y="15392"/>
                  </a:cubicBezTo>
                  <a:cubicBezTo>
                    <a:pt x="4899" y="15625"/>
                    <a:pt x="4910" y="15903"/>
                    <a:pt x="4755" y="16092"/>
                  </a:cubicBezTo>
                  <a:cubicBezTo>
                    <a:pt x="4644" y="16225"/>
                    <a:pt x="4454" y="16281"/>
                    <a:pt x="4288" y="16314"/>
                  </a:cubicBezTo>
                  <a:cubicBezTo>
                    <a:pt x="4191" y="16329"/>
                    <a:pt x="4094" y="16335"/>
                    <a:pt x="3998" y="16335"/>
                  </a:cubicBezTo>
                  <a:cubicBezTo>
                    <a:pt x="3377" y="16335"/>
                    <a:pt x="2771" y="16057"/>
                    <a:pt x="2155" y="15903"/>
                  </a:cubicBezTo>
                  <a:cubicBezTo>
                    <a:pt x="1962" y="15858"/>
                    <a:pt x="1754" y="15832"/>
                    <a:pt x="1548" y="15832"/>
                  </a:cubicBezTo>
                  <a:cubicBezTo>
                    <a:pt x="997" y="15832"/>
                    <a:pt x="459" y="16015"/>
                    <a:pt x="233" y="16491"/>
                  </a:cubicBezTo>
                  <a:cubicBezTo>
                    <a:pt x="0" y="16992"/>
                    <a:pt x="222" y="17580"/>
                    <a:pt x="500" y="18047"/>
                  </a:cubicBezTo>
                  <a:cubicBezTo>
                    <a:pt x="1378" y="19491"/>
                    <a:pt x="2810" y="20524"/>
                    <a:pt x="4355" y="21213"/>
                  </a:cubicBezTo>
                  <a:cubicBezTo>
                    <a:pt x="5732" y="21813"/>
                    <a:pt x="7599" y="22535"/>
                    <a:pt x="9132" y="22546"/>
                  </a:cubicBezTo>
                  <a:cubicBezTo>
                    <a:pt x="9138" y="22546"/>
                    <a:pt x="9144" y="22546"/>
                    <a:pt x="9149" y="22546"/>
                  </a:cubicBezTo>
                  <a:cubicBezTo>
                    <a:pt x="10585" y="22546"/>
                    <a:pt x="11746" y="21265"/>
                    <a:pt x="12775" y="20413"/>
                  </a:cubicBezTo>
                  <a:cubicBezTo>
                    <a:pt x="13908" y="19480"/>
                    <a:pt x="15097" y="18258"/>
                    <a:pt x="14953" y="16803"/>
                  </a:cubicBezTo>
                  <a:cubicBezTo>
                    <a:pt x="14930" y="16580"/>
                    <a:pt x="14864" y="16358"/>
                    <a:pt x="14697" y="16225"/>
                  </a:cubicBezTo>
                  <a:cubicBezTo>
                    <a:pt x="14578" y="16136"/>
                    <a:pt x="14442" y="16110"/>
                    <a:pt x="14298" y="16110"/>
                  </a:cubicBezTo>
                  <a:cubicBezTo>
                    <a:pt x="14094" y="16110"/>
                    <a:pt x="13872" y="16162"/>
                    <a:pt x="13660" y="16162"/>
                  </a:cubicBezTo>
                  <a:cubicBezTo>
                    <a:pt x="13628" y="16162"/>
                    <a:pt x="13595" y="16161"/>
                    <a:pt x="13564" y="16158"/>
                  </a:cubicBezTo>
                  <a:cubicBezTo>
                    <a:pt x="12764" y="16069"/>
                    <a:pt x="12486" y="14958"/>
                    <a:pt x="12830" y="14225"/>
                  </a:cubicBezTo>
                  <a:cubicBezTo>
                    <a:pt x="13175" y="13492"/>
                    <a:pt x="13886" y="13026"/>
                    <a:pt x="14419" y="12415"/>
                  </a:cubicBezTo>
                  <a:cubicBezTo>
                    <a:pt x="14886" y="11882"/>
                    <a:pt x="15219" y="11248"/>
                    <a:pt x="15385" y="10559"/>
                  </a:cubicBezTo>
                  <a:cubicBezTo>
                    <a:pt x="15608" y="9671"/>
                    <a:pt x="15308" y="8449"/>
                    <a:pt x="14397" y="8349"/>
                  </a:cubicBezTo>
                  <a:cubicBezTo>
                    <a:pt x="14356" y="8344"/>
                    <a:pt x="14315" y="8342"/>
                    <a:pt x="14275" y="8342"/>
                  </a:cubicBezTo>
                  <a:cubicBezTo>
                    <a:pt x="13666" y="8342"/>
                    <a:pt x="13177" y="8877"/>
                    <a:pt x="12709" y="9304"/>
                  </a:cubicBezTo>
                  <a:cubicBezTo>
                    <a:pt x="12383" y="9601"/>
                    <a:pt x="11914" y="9857"/>
                    <a:pt x="11496" y="9857"/>
                  </a:cubicBezTo>
                  <a:cubicBezTo>
                    <a:pt x="11287" y="9857"/>
                    <a:pt x="11090" y="9793"/>
                    <a:pt x="10931" y="9638"/>
                  </a:cubicBezTo>
                  <a:cubicBezTo>
                    <a:pt x="10520" y="9238"/>
                    <a:pt x="10698" y="8560"/>
                    <a:pt x="10865" y="8004"/>
                  </a:cubicBezTo>
                  <a:cubicBezTo>
                    <a:pt x="11265" y="6661"/>
                    <a:pt x="11442" y="5249"/>
                    <a:pt x="11386" y="3839"/>
                  </a:cubicBezTo>
                  <a:cubicBezTo>
                    <a:pt x="11353" y="2861"/>
                    <a:pt x="11186" y="1850"/>
                    <a:pt x="10609" y="1050"/>
                  </a:cubicBezTo>
                  <a:cubicBezTo>
                    <a:pt x="10161" y="439"/>
                    <a:pt x="9412" y="1"/>
                    <a:pt x="8674" y="1"/>
                  </a:cubicBezTo>
                  <a:close/>
                </a:path>
              </a:pathLst>
            </a:custGeom>
            <a:solidFill>
              <a:srgbClr val="A2B9B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9957"/>
                <a:buFont typeface="Arial"/>
                <a:buNone/>
              </a:pPr>
              <a:endParaRPr sz="9957" b="0" i="0" u="none" strike="noStrike" cap="none">
                <a:solidFill>
                  <a:srgbClr val="000000"/>
                </a:solidFill>
                <a:latin typeface="Arial"/>
                <a:ea typeface="Arial"/>
                <a:cs typeface="Arial"/>
                <a:sym typeface="Arial"/>
              </a:endParaRPr>
            </a:p>
          </p:txBody>
        </p:sp>
        <p:sp>
          <p:nvSpPr>
            <p:cNvPr id="518" name="Google Shape;518;g134a708b9a2_0_306"/>
            <p:cNvSpPr/>
            <p:nvPr/>
          </p:nvSpPr>
          <p:spPr>
            <a:xfrm>
              <a:off x="464254" y="1791844"/>
              <a:ext cx="19781" cy="3000639"/>
            </a:xfrm>
            <a:custGeom>
              <a:avLst/>
              <a:gdLst/>
              <a:ahLst/>
              <a:cxnLst/>
              <a:rect l="l" t="t" r="r" b="b"/>
              <a:pathLst>
                <a:path w="145" h="21996" extrusionOk="0">
                  <a:moveTo>
                    <a:pt x="78" y="0"/>
                  </a:moveTo>
                  <a:cubicBezTo>
                    <a:pt x="33" y="0"/>
                    <a:pt x="0" y="33"/>
                    <a:pt x="0" y="67"/>
                  </a:cubicBezTo>
                  <a:lnTo>
                    <a:pt x="0" y="21929"/>
                  </a:lnTo>
                  <a:cubicBezTo>
                    <a:pt x="0" y="21974"/>
                    <a:pt x="33" y="21996"/>
                    <a:pt x="78" y="21996"/>
                  </a:cubicBezTo>
                  <a:cubicBezTo>
                    <a:pt x="111" y="21996"/>
                    <a:pt x="144" y="21974"/>
                    <a:pt x="144" y="21929"/>
                  </a:cubicBezTo>
                  <a:lnTo>
                    <a:pt x="144" y="67"/>
                  </a:lnTo>
                  <a:cubicBezTo>
                    <a:pt x="144" y="33"/>
                    <a:pt x="111" y="0"/>
                    <a:pt x="78" y="0"/>
                  </a:cubicBezTo>
                  <a:close/>
                </a:path>
              </a:pathLst>
            </a:custGeom>
            <a:solidFill>
              <a:srgbClr val="CA82B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9957"/>
                <a:buFont typeface="Arial"/>
                <a:buNone/>
              </a:pPr>
              <a:endParaRPr sz="9957" b="0" i="0" u="none" strike="noStrike" cap="none">
                <a:solidFill>
                  <a:srgbClr val="000000"/>
                </a:solidFill>
                <a:latin typeface="Arial"/>
                <a:ea typeface="Arial"/>
                <a:cs typeface="Arial"/>
                <a:sym typeface="Arial"/>
              </a:endParaRPr>
            </a:p>
          </p:txBody>
        </p:sp>
        <p:sp>
          <p:nvSpPr>
            <p:cNvPr id="519" name="Google Shape;519;g134a708b9a2_0_306"/>
            <p:cNvSpPr/>
            <p:nvPr/>
          </p:nvSpPr>
          <p:spPr>
            <a:xfrm>
              <a:off x="483898" y="2675978"/>
              <a:ext cx="800225" cy="817686"/>
            </a:xfrm>
            <a:custGeom>
              <a:avLst/>
              <a:gdLst/>
              <a:ahLst/>
              <a:cxnLst/>
              <a:rect l="l" t="t" r="r" b="b"/>
              <a:pathLst>
                <a:path w="5866" h="5994" extrusionOk="0">
                  <a:moveTo>
                    <a:pt x="5787" y="1"/>
                  </a:moveTo>
                  <a:cubicBezTo>
                    <a:pt x="5769" y="1"/>
                    <a:pt x="5749" y="6"/>
                    <a:pt x="5732" y="17"/>
                  </a:cubicBezTo>
                  <a:cubicBezTo>
                    <a:pt x="3799" y="1918"/>
                    <a:pt x="1878" y="3895"/>
                    <a:pt x="34" y="5883"/>
                  </a:cubicBezTo>
                  <a:cubicBezTo>
                    <a:pt x="0" y="5905"/>
                    <a:pt x="0" y="5950"/>
                    <a:pt x="34" y="5972"/>
                  </a:cubicBezTo>
                  <a:cubicBezTo>
                    <a:pt x="45" y="5994"/>
                    <a:pt x="67" y="5994"/>
                    <a:pt x="78" y="5994"/>
                  </a:cubicBezTo>
                  <a:cubicBezTo>
                    <a:pt x="101" y="5994"/>
                    <a:pt x="123" y="5983"/>
                    <a:pt x="133" y="5972"/>
                  </a:cubicBezTo>
                  <a:cubicBezTo>
                    <a:pt x="1978" y="3984"/>
                    <a:pt x="3900" y="2017"/>
                    <a:pt x="5833" y="118"/>
                  </a:cubicBezTo>
                  <a:cubicBezTo>
                    <a:pt x="5866" y="96"/>
                    <a:pt x="5866" y="51"/>
                    <a:pt x="5833" y="17"/>
                  </a:cubicBezTo>
                  <a:cubicBezTo>
                    <a:pt x="5822" y="6"/>
                    <a:pt x="5805" y="1"/>
                    <a:pt x="5787" y="1"/>
                  </a:cubicBezTo>
                  <a:close/>
                </a:path>
              </a:pathLst>
            </a:custGeom>
            <a:solidFill>
              <a:srgbClr val="CA82B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9957"/>
                <a:buFont typeface="Arial"/>
                <a:buNone/>
              </a:pPr>
              <a:endParaRPr sz="9957" b="0" i="0" u="none" strike="noStrike" cap="none">
                <a:solidFill>
                  <a:srgbClr val="000000"/>
                </a:solidFill>
                <a:latin typeface="Arial"/>
                <a:ea typeface="Arial"/>
                <a:cs typeface="Arial"/>
                <a:sym typeface="Arial"/>
              </a:endParaRPr>
            </a:p>
          </p:txBody>
        </p:sp>
        <p:sp>
          <p:nvSpPr>
            <p:cNvPr id="520" name="Google Shape;520;g134a708b9a2_0_306"/>
            <p:cNvSpPr/>
            <p:nvPr/>
          </p:nvSpPr>
          <p:spPr>
            <a:xfrm>
              <a:off x="483898" y="3706763"/>
              <a:ext cx="733517" cy="609923"/>
            </a:xfrm>
            <a:custGeom>
              <a:avLst/>
              <a:gdLst/>
              <a:ahLst/>
              <a:cxnLst/>
              <a:rect l="l" t="t" r="r" b="b"/>
              <a:pathLst>
                <a:path w="5377" h="4471" extrusionOk="0">
                  <a:moveTo>
                    <a:pt x="5295" y="0"/>
                  </a:moveTo>
                  <a:cubicBezTo>
                    <a:pt x="5279" y="0"/>
                    <a:pt x="5265" y="6"/>
                    <a:pt x="5255" y="15"/>
                  </a:cubicBezTo>
                  <a:cubicBezTo>
                    <a:pt x="3488" y="1405"/>
                    <a:pt x="1733" y="2871"/>
                    <a:pt x="34" y="4348"/>
                  </a:cubicBezTo>
                  <a:cubicBezTo>
                    <a:pt x="12" y="4370"/>
                    <a:pt x="0" y="4415"/>
                    <a:pt x="34" y="4448"/>
                  </a:cubicBezTo>
                  <a:cubicBezTo>
                    <a:pt x="45" y="4459"/>
                    <a:pt x="67" y="4471"/>
                    <a:pt x="78" y="4471"/>
                  </a:cubicBezTo>
                  <a:cubicBezTo>
                    <a:pt x="101" y="4471"/>
                    <a:pt x="111" y="4459"/>
                    <a:pt x="123" y="4448"/>
                  </a:cubicBezTo>
                  <a:cubicBezTo>
                    <a:pt x="1822" y="2970"/>
                    <a:pt x="3577" y="1516"/>
                    <a:pt x="5344" y="127"/>
                  </a:cubicBezTo>
                  <a:cubicBezTo>
                    <a:pt x="5366" y="94"/>
                    <a:pt x="5377" y="49"/>
                    <a:pt x="5355" y="27"/>
                  </a:cubicBezTo>
                  <a:cubicBezTo>
                    <a:pt x="5336" y="8"/>
                    <a:pt x="5315" y="0"/>
                    <a:pt x="5295" y="0"/>
                  </a:cubicBezTo>
                  <a:close/>
                </a:path>
              </a:pathLst>
            </a:custGeom>
            <a:solidFill>
              <a:srgbClr val="9A80C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9957"/>
                <a:buFont typeface="Arial"/>
                <a:buNone/>
              </a:pPr>
              <a:endParaRPr sz="9957" b="0" i="0" u="none" strike="noStrike" cap="none">
                <a:solidFill>
                  <a:srgbClr val="000000"/>
                </a:solidFill>
                <a:latin typeface="Arial"/>
                <a:ea typeface="Arial"/>
                <a:cs typeface="Arial"/>
                <a:sym typeface="Arial"/>
              </a:endParaRPr>
            </a:p>
          </p:txBody>
        </p:sp>
        <p:sp>
          <p:nvSpPr>
            <p:cNvPr id="521" name="Google Shape;521;g134a708b9a2_0_306"/>
            <p:cNvSpPr/>
            <p:nvPr/>
          </p:nvSpPr>
          <p:spPr>
            <a:xfrm>
              <a:off x="-257130" y="2906391"/>
              <a:ext cx="713873" cy="749614"/>
            </a:xfrm>
            <a:custGeom>
              <a:avLst/>
              <a:gdLst/>
              <a:ahLst/>
              <a:cxnLst/>
              <a:rect l="l" t="t" r="r" b="b"/>
              <a:pathLst>
                <a:path w="5233" h="5495" extrusionOk="0">
                  <a:moveTo>
                    <a:pt x="79" y="0"/>
                  </a:moveTo>
                  <a:cubicBezTo>
                    <a:pt x="61" y="0"/>
                    <a:pt x="44" y="6"/>
                    <a:pt x="33" y="17"/>
                  </a:cubicBezTo>
                  <a:cubicBezTo>
                    <a:pt x="11" y="39"/>
                    <a:pt x="0" y="84"/>
                    <a:pt x="33" y="117"/>
                  </a:cubicBezTo>
                  <a:cubicBezTo>
                    <a:pt x="1744" y="1861"/>
                    <a:pt x="3455" y="3672"/>
                    <a:pt x="5099" y="5472"/>
                  </a:cubicBezTo>
                  <a:cubicBezTo>
                    <a:pt x="5110" y="5483"/>
                    <a:pt x="5133" y="5494"/>
                    <a:pt x="5155" y="5494"/>
                  </a:cubicBezTo>
                  <a:cubicBezTo>
                    <a:pt x="5166" y="5494"/>
                    <a:pt x="5188" y="5483"/>
                    <a:pt x="5199" y="5472"/>
                  </a:cubicBezTo>
                  <a:cubicBezTo>
                    <a:pt x="5232" y="5450"/>
                    <a:pt x="5232" y="5405"/>
                    <a:pt x="5199" y="5371"/>
                  </a:cubicBezTo>
                  <a:cubicBezTo>
                    <a:pt x="3555" y="3572"/>
                    <a:pt x="1844" y="1772"/>
                    <a:pt x="134" y="17"/>
                  </a:cubicBezTo>
                  <a:cubicBezTo>
                    <a:pt x="117" y="6"/>
                    <a:pt x="97" y="0"/>
                    <a:pt x="79" y="0"/>
                  </a:cubicBezTo>
                  <a:close/>
                </a:path>
              </a:pathLst>
            </a:custGeom>
            <a:solidFill>
              <a:srgbClr val="CA82B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9957"/>
                <a:buFont typeface="Arial"/>
                <a:buNone/>
              </a:pPr>
              <a:endParaRPr sz="9957" b="0" i="0" u="none" strike="noStrike" cap="none">
                <a:solidFill>
                  <a:srgbClr val="000000"/>
                </a:solidFill>
                <a:latin typeface="Arial"/>
                <a:ea typeface="Arial"/>
                <a:cs typeface="Arial"/>
                <a:sym typeface="Arial"/>
              </a:endParaRPr>
            </a:p>
          </p:txBody>
        </p:sp>
        <p:sp>
          <p:nvSpPr>
            <p:cNvPr id="522" name="Google Shape;522;g134a708b9a2_0_306"/>
            <p:cNvSpPr/>
            <p:nvPr/>
          </p:nvSpPr>
          <p:spPr>
            <a:xfrm>
              <a:off x="59499" y="3115794"/>
              <a:ext cx="1647514" cy="1591856"/>
            </a:xfrm>
            <a:custGeom>
              <a:avLst/>
              <a:gdLst/>
              <a:ahLst/>
              <a:cxnLst/>
              <a:rect l="l" t="t" r="r" b="b"/>
              <a:pathLst>
                <a:path w="12077" h="11669" extrusionOk="0">
                  <a:moveTo>
                    <a:pt x="1726" y="0"/>
                  </a:moveTo>
                  <a:cubicBezTo>
                    <a:pt x="1600" y="0"/>
                    <a:pt x="1472" y="16"/>
                    <a:pt x="1345" y="49"/>
                  </a:cubicBezTo>
                  <a:cubicBezTo>
                    <a:pt x="623" y="227"/>
                    <a:pt x="123" y="970"/>
                    <a:pt x="67" y="1726"/>
                  </a:cubicBezTo>
                  <a:cubicBezTo>
                    <a:pt x="1" y="2471"/>
                    <a:pt x="312" y="3214"/>
                    <a:pt x="734" y="3836"/>
                  </a:cubicBezTo>
                  <a:cubicBezTo>
                    <a:pt x="1168" y="4459"/>
                    <a:pt x="1711" y="4981"/>
                    <a:pt x="2212" y="5547"/>
                  </a:cubicBezTo>
                  <a:cubicBezTo>
                    <a:pt x="2545" y="5925"/>
                    <a:pt x="2867" y="6447"/>
                    <a:pt x="2656" y="6892"/>
                  </a:cubicBezTo>
                  <a:cubicBezTo>
                    <a:pt x="2422" y="7369"/>
                    <a:pt x="1767" y="7436"/>
                    <a:pt x="1423" y="7836"/>
                  </a:cubicBezTo>
                  <a:cubicBezTo>
                    <a:pt x="1112" y="8203"/>
                    <a:pt x="1156" y="8791"/>
                    <a:pt x="1412" y="9202"/>
                  </a:cubicBezTo>
                  <a:cubicBezTo>
                    <a:pt x="1667" y="9613"/>
                    <a:pt x="2089" y="9891"/>
                    <a:pt x="2523" y="10136"/>
                  </a:cubicBezTo>
                  <a:cubicBezTo>
                    <a:pt x="3034" y="10435"/>
                    <a:pt x="3578" y="10702"/>
                    <a:pt x="4133" y="10924"/>
                  </a:cubicBezTo>
                  <a:cubicBezTo>
                    <a:pt x="4522" y="11091"/>
                    <a:pt x="5233" y="11180"/>
                    <a:pt x="5533" y="11469"/>
                  </a:cubicBezTo>
                  <a:cubicBezTo>
                    <a:pt x="5600" y="11535"/>
                    <a:pt x="5656" y="11602"/>
                    <a:pt x="5688" y="11669"/>
                  </a:cubicBezTo>
                  <a:cubicBezTo>
                    <a:pt x="7811" y="11657"/>
                    <a:pt x="9944" y="11657"/>
                    <a:pt x="12076" y="11646"/>
                  </a:cubicBezTo>
                  <a:cubicBezTo>
                    <a:pt x="12010" y="10602"/>
                    <a:pt x="11654" y="9569"/>
                    <a:pt x="11254" y="8502"/>
                  </a:cubicBezTo>
                  <a:cubicBezTo>
                    <a:pt x="11167" y="8263"/>
                    <a:pt x="11083" y="8176"/>
                    <a:pt x="10998" y="8176"/>
                  </a:cubicBezTo>
                  <a:cubicBezTo>
                    <a:pt x="10822" y="8176"/>
                    <a:pt x="10645" y="8545"/>
                    <a:pt x="10443" y="8702"/>
                  </a:cubicBezTo>
                  <a:cubicBezTo>
                    <a:pt x="10362" y="8761"/>
                    <a:pt x="10268" y="8787"/>
                    <a:pt x="10171" y="8787"/>
                  </a:cubicBezTo>
                  <a:cubicBezTo>
                    <a:pt x="9976" y="8787"/>
                    <a:pt x="9770" y="8681"/>
                    <a:pt x="9643" y="8524"/>
                  </a:cubicBezTo>
                  <a:cubicBezTo>
                    <a:pt x="9455" y="8280"/>
                    <a:pt x="9399" y="7969"/>
                    <a:pt x="9354" y="7669"/>
                  </a:cubicBezTo>
                  <a:cubicBezTo>
                    <a:pt x="9110" y="6314"/>
                    <a:pt x="8766" y="4970"/>
                    <a:pt x="8322" y="3659"/>
                  </a:cubicBezTo>
                  <a:cubicBezTo>
                    <a:pt x="8199" y="3303"/>
                    <a:pt x="8066" y="2937"/>
                    <a:pt x="7799" y="2659"/>
                  </a:cubicBezTo>
                  <a:cubicBezTo>
                    <a:pt x="7611" y="2471"/>
                    <a:pt x="7345" y="2344"/>
                    <a:pt x="7084" y="2344"/>
                  </a:cubicBezTo>
                  <a:cubicBezTo>
                    <a:pt x="6975" y="2344"/>
                    <a:pt x="6868" y="2366"/>
                    <a:pt x="6766" y="2415"/>
                  </a:cubicBezTo>
                  <a:cubicBezTo>
                    <a:pt x="6366" y="2604"/>
                    <a:pt x="6167" y="3192"/>
                    <a:pt x="5722" y="3214"/>
                  </a:cubicBezTo>
                  <a:cubicBezTo>
                    <a:pt x="5706" y="3216"/>
                    <a:pt x="5690" y="3217"/>
                    <a:pt x="5674" y="3217"/>
                  </a:cubicBezTo>
                  <a:cubicBezTo>
                    <a:pt x="5460" y="3217"/>
                    <a:pt x="5266" y="3081"/>
                    <a:pt x="5100" y="2926"/>
                  </a:cubicBezTo>
                  <a:cubicBezTo>
                    <a:pt x="4489" y="2370"/>
                    <a:pt x="4089" y="1604"/>
                    <a:pt x="3533" y="982"/>
                  </a:cubicBezTo>
                  <a:cubicBezTo>
                    <a:pt x="3075" y="447"/>
                    <a:pt x="2410" y="0"/>
                    <a:pt x="1726" y="0"/>
                  </a:cubicBezTo>
                  <a:close/>
                </a:path>
              </a:pathLst>
            </a:custGeom>
            <a:solidFill>
              <a:srgbClr val="536A6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9957"/>
                <a:buFont typeface="Arial"/>
                <a:buNone/>
              </a:pPr>
              <a:endParaRPr sz="9957" b="0" i="0" u="none" strike="noStrike" cap="none">
                <a:solidFill>
                  <a:srgbClr val="000000"/>
                </a:solidFill>
                <a:latin typeface="Arial"/>
                <a:ea typeface="Arial"/>
                <a:cs typeface="Arial"/>
                <a:sym typeface="Arial"/>
              </a:endParaRPr>
            </a:p>
          </p:txBody>
        </p:sp>
        <p:sp>
          <p:nvSpPr>
            <p:cNvPr id="523" name="Google Shape;523;g134a708b9a2_0_306"/>
            <p:cNvSpPr/>
            <p:nvPr/>
          </p:nvSpPr>
          <p:spPr>
            <a:xfrm>
              <a:off x="383766" y="3299688"/>
              <a:ext cx="683725" cy="1335254"/>
            </a:xfrm>
            <a:custGeom>
              <a:avLst/>
              <a:gdLst/>
              <a:ahLst/>
              <a:cxnLst/>
              <a:rect l="l" t="t" r="r" b="b"/>
              <a:pathLst>
                <a:path w="5012" h="9788" extrusionOk="0">
                  <a:moveTo>
                    <a:pt x="112" y="0"/>
                  </a:moveTo>
                  <a:lnTo>
                    <a:pt x="1" y="45"/>
                  </a:lnTo>
                  <a:cubicBezTo>
                    <a:pt x="423" y="1056"/>
                    <a:pt x="1012" y="1989"/>
                    <a:pt x="1768" y="2789"/>
                  </a:cubicBezTo>
                  <a:cubicBezTo>
                    <a:pt x="2023" y="3055"/>
                    <a:pt x="2289" y="3311"/>
                    <a:pt x="2556" y="3555"/>
                  </a:cubicBezTo>
                  <a:cubicBezTo>
                    <a:pt x="3089" y="4066"/>
                    <a:pt x="3645" y="4588"/>
                    <a:pt x="4034" y="5211"/>
                  </a:cubicBezTo>
                  <a:cubicBezTo>
                    <a:pt x="4878" y="6588"/>
                    <a:pt x="4889" y="8365"/>
                    <a:pt x="4900" y="9787"/>
                  </a:cubicBezTo>
                  <a:lnTo>
                    <a:pt x="5011" y="9787"/>
                  </a:lnTo>
                  <a:cubicBezTo>
                    <a:pt x="5000" y="8343"/>
                    <a:pt x="5000" y="6554"/>
                    <a:pt x="4133" y="5155"/>
                  </a:cubicBezTo>
                  <a:cubicBezTo>
                    <a:pt x="3734" y="4510"/>
                    <a:pt x="3167" y="3989"/>
                    <a:pt x="2634" y="3478"/>
                  </a:cubicBezTo>
                  <a:cubicBezTo>
                    <a:pt x="2368" y="3233"/>
                    <a:pt x="2101" y="2977"/>
                    <a:pt x="1857" y="2711"/>
                  </a:cubicBezTo>
                  <a:cubicBezTo>
                    <a:pt x="1112" y="1911"/>
                    <a:pt x="524" y="1000"/>
                    <a:pt x="112" y="0"/>
                  </a:cubicBezTo>
                  <a:close/>
                </a:path>
              </a:pathLst>
            </a:custGeom>
            <a:solidFill>
              <a:srgbClr val="F3C58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9957"/>
                <a:buFont typeface="Arial"/>
                <a:buNone/>
              </a:pPr>
              <a:endParaRPr sz="9957" b="0" i="0" u="none" strike="noStrike" cap="none">
                <a:solidFill>
                  <a:srgbClr val="000000"/>
                </a:solidFill>
                <a:latin typeface="Arial"/>
                <a:ea typeface="Arial"/>
                <a:cs typeface="Arial"/>
                <a:sym typeface="Arial"/>
              </a:endParaRPr>
            </a:p>
          </p:txBody>
        </p:sp>
        <p:sp>
          <p:nvSpPr>
            <p:cNvPr id="524" name="Google Shape;524;g134a708b9a2_0_306"/>
            <p:cNvSpPr/>
            <p:nvPr/>
          </p:nvSpPr>
          <p:spPr>
            <a:xfrm>
              <a:off x="968731" y="3636098"/>
              <a:ext cx="113909" cy="766939"/>
            </a:xfrm>
            <a:custGeom>
              <a:avLst/>
              <a:gdLst/>
              <a:ahLst/>
              <a:cxnLst/>
              <a:rect l="l" t="t" r="r" b="b"/>
              <a:pathLst>
                <a:path w="835" h="5622" extrusionOk="0">
                  <a:moveTo>
                    <a:pt x="45" y="0"/>
                  </a:moveTo>
                  <a:lnTo>
                    <a:pt x="13" y="1056"/>
                  </a:lnTo>
                  <a:cubicBezTo>
                    <a:pt x="13" y="1289"/>
                    <a:pt x="1" y="1555"/>
                    <a:pt x="79" y="1800"/>
                  </a:cubicBezTo>
                  <a:cubicBezTo>
                    <a:pt x="124" y="1933"/>
                    <a:pt x="190" y="2066"/>
                    <a:pt x="268" y="2200"/>
                  </a:cubicBezTo>
                  <a:cubicBezTo>
                    <a:pt x="290" y="2256"/>
                    <a:pt x="324" y="2311"/>
                    <a:pt x="356" y="2367"/>
                  </a:cubicBezTo>
                  <a:cubicBezTo>
                    <a:pt x="756" y="3177"/>
                    <a:pt x="612" y="4944"/>
                    <a:pt x="556" y="5611"/>
                  </a:cubicBezTo>
                  <a:lnTo>
                    <a:pt x="668" y="5621"/>
                  </a:lnTo>
                  <a:cubicBezTo>
                    <a:pt x="768" y="4466"/>
                    <a:pt x="835" y="3056"/>
                    <a:pt x="457" y="2311"/>
                  </a:cubicBezTo>
                  <a:cubicBezTo>
                    <a:pt x="423" y="2256"/>
                    <a:pt x="390" y="2200"/>
                    <a:pt x="368" y="2145"/>
                  </a:cubicBezTo>
                  <a:cubicBezTo>
                    <a:pt x="290" y="2011"/>
                    <a:pt x="223" y="1889"/>
                    <a:pt x="190" y="1767"/>
                  </a:cubicBezTo>
                  <a:cubicBezTo>
                    <a:pt x="112" y="1533"/>
                    <a:pt x="124" y="1289"/>
                    <a:pt x="134" y="1056"/>
                  </a:cubicBezTo>
                  <a:lnTo>
                    <a:pt x="168" y="12"/>
                  </a:lnTo>
                  <a:lnTo>
                    <a:pt x="45" y="0"/>
                  </a:lnTo>
                  <a:close/>
                </a:path>
              </a:pathLst>
            </a:custGeom>
            <a:solidFill>
              <a:srgbClr val="3A81A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9957"/>
                <a:buFont typeface="Arial"/>
                <a:buNone/>
              </a:pPr>
              <a:endParaRPr sz="9957" b="0" i="0" u="none" strike="noStrike" cap="none">
                <a:solidFill>
                  <a:srgbClr val="000000"/>
                </a:solidFill>
                <a:latin typeface="Arial"/>
                <a:ea typeface="Arial"/>
                <a:cs typeface="Arial"/>
                <a:sym typeface="Arial"/>
              </a:endParaRPr>
            </a:p>
          </p:txBody>
        </p:sp>
        <p:sp>
          <p:nvSpPr>
            <p:cNvPr id="525" name="Google Shape;525;g134a708b9a2_0_306"/>
            <p:cNvSpPr/>
            <p:nvPr/>
          </p:nvSpPr>
          <p:spPr>
            <a:xfrm>
              <a:off x="235343" y="3460253"/>
              <a:ext cx="518387" cy="335178"/>
            </a:xfrm>
            <a:custGeom>
              <a:avLst/>
              <a:gdLst/>
              <a:ahLst/>
              <a:cxnLst/>
              <a:rect l="l" t="t" r="r" b="b"/>
              <a:pathLst>
                <a:path w="3800" h="2457" extrusionOk="0">
                  <a:moveTo>
                    <a:pt x="101" y="1"/>
                  </a:moveTo>
                  <a:lnTo>
                    <a:pt x="0" y="57"/>
                  </a:lnTo>
                  <a:cubicBezTo>
                    <a:pt x="456" y="790"/>
                    <a:pt x="1178" y="1356"/>
                    <a:pt x="1989" y="1623"/>
                  </a:cubicBezTo>
                  <a:lnTo>
                    <a:pt x="2044" y="1645"/>
                  </a:lnTo>
                  <a:cubicBezTo>
                    <a:pt x="2589" y="1822"/>
                    <a:pt x="3333" y="2067"/>
                    <a:pt x="3722" y="2456"/>
                  </a:cubicBezTo>
                  <a:lnTo>
                    <a:pt x="3800" y="2378"/>
                  </a:lnTo>
                  <a:cubicBezTo>
                    <a:pt x="3400" y="1967"/>
                    <a:pt x="2644" y="1711"/>
                    <a:pt x="2089" y="1534"/>
                  </a:cubicBezTo>
                  <a:lnTo>
                    <a:pt x="2034" y="1511"/>
                  </a:lnTo>
                  <a:cubicBezTo>
                    <a:pt x="1244" y="1256"/>
                    <a:pt x="534" y="701"/>
                    <a:pt x="101" y="1"/>
                  </a:cubicBezTo>
                  <a:close/>
                </a:path>
              </a:pathLst>
            </a:custGeom>
            <a:solidFill>
              <a:srgbClr val="F3C58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9957"/>
                <a:buFont typeface="Arial"/>
                <a:buNone/>
              </a:pPr>
              <a:endParaRPr sz="9957" b="0" i="0" u="none" strike="noStrike" cap="none">
                <a:solidFill>
                  <a:srgbClr val="000000"/>
                </a:solidFill>
                <a:latin typeface="Arial"/>
                <a:ea typeface="Arial"/>
                <a:cs typeface="Arial"/>
                <a:sym typeface="Arial"/>
              </a:endParaRPr>
            </a:p>
          </p:txBody>
        </p:sp>
        <p:sp>
          <p:nvSpPr>
            <p:cNvPr id="526" name="Google Shape;526;g134a708b9a2_0_306"/>
            <p:cNvSpPr/>
            <p:nvPr/>
          </p:nvSpPr>
          <p:spPr>
            <a:xfrm>
              <a:off x="465618" y="4296777"/>
              <a:ext cx="615516" cy="382105"/>
            </a:xfrm>
            <a:custGeom>
              <a:avLst/>
              <a:gdLst/>
              <a:ahLst/>
              <a:cxnLst/>
              <a:rect l="l" t="t" r="r" b="b"/>
              <a:pathLst>
                <a:path w="4512" h="2801" extrusionOk="0">
                  <a:moveTo>
                    <a:pt x="79" y="1"/>
                  </a:moveTo>
                  <a:lnTo>
                    <a:pt x="1" y="79"/>
                  </a:lnTo>
                  <a:cubicBezTo>
                    <a:pt x="334" y="412"/>
                    <a:pt x="712" y="778"/>
                    <a:pt x="1168" y="1000"/>
                  </a:cubicBezTo>
                  <a:cubicBezTo>
                    <a:pt x="1368" y="1089"/>
                    <a:pt x="1590" y="1156"/>
                    <a:pt x="1800" y="1223"/>
                  </a:cubicBezTo>
                  <a:cubicBezTo>
                    <a:pt x="1923" y="1256"/>
                    <a:pt x="2056" y="1289"/>
                    <a:pt x="2178" y="1334"/>
                  </a:cubicBezTo>
                  <a:cubicBezTo>
                    <a:pt x="2434" y="1423"/>
                    <a:pt x="2679" y="1545"/>
                    <a:pt x="2911" y="1667"/>
                  </a:cubicBezTo>
                  <a:lnTo>
                    <a:pt x="3622" y="2012"/>
                  </a:lnTo>
                  <a:cubicBezTo>
                    <a:pt x="3978" y="2178"/>
                    <a:pt x="4378" y="2422"/>
                    <a:pt x="4389" y="2800"/>
                  </a:cubicBezTo>
                  <a:lnTo>
                    <a:pt x="4511" y="2789"/>
                  </a:lnTo>
                  <a:cubicBezTo>
                    <a:pt x="4489" y="2356"/>
                    <a:pt x="4056" y="2089"/>
                    <a:pt x="3678" y="1911"/>
                  </a:cubicBezTo>
                  <a:lnTo>
                    <a:pt x="2967" y="1556"/>
                  </a:lnTo>
                  <a:cubicBezTo>
                    <a:pt x="2723" y="1445"/>
                    <a:pt x="2479" y="1323"/>
                    <a:pt x="2223" y="1223"/>
                  </a:cubicBezTo>
                  <a:cubicBezTo>
                    <a:pt x="2089" y="1178"/>
                    <a:pt x="1956" y="1145"/>
                    <a:pt x="1834" y="1112"/>
                  </a:cubicBezTo>
                  <a:cubicBezTo>
                    <a:pt x="1623" y="1045"/>
                    <a:pt x="1412" y="990"/>
                    <a:pt x="1223" y="889"/>
                  </a:cubicBezTo>
                  <a:cubicBezTo>
                    <a:pt x="778" y="689"/>
                    <a:pt x="423" y="334"/>
                    <a:pt x="79" y="1"/>
                  </a:cubicBezTo>
                  <a:close/>
                </a:path>
              </a:pathLst>
            </a:custGeom>
            <a:solidFill>
              <a:srgbClr val="F3C58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9957"/>
                <a:buFont typeface="Arial"/>
                <a:buNone/>
              </a:pPr>
              <a:endParaRPr sz="9957" b="0" i="0" u="none" strike="noStrike" cap="none">
                <a:solidFill>
                  <a:srgbClr val="000000"/>
                </a:solidFill>
                <a:latin typeface="Arial"/>
                <a:ea typeface="Arial"/>
                <a:cs typeface="Arial"/>
                <a:sym typeface="Arial"/>
              </a:endParaRPr>
            </a:p>
          </p:txBody>
        </p:sp>
        <p:sp>
          <p:nvSpPr>
            <p:cNvPr id="527" name="Google Shape;527;g134a708b9a2_0_306"/>
            <p:cNvSpPr/>
            <p:nvPr/>
          </p:nvSpPr>
          <p:spPr>
            <a:xfrm>
              <a:off x="617179" y="2692212"/>
              <a:ext cx="1365676" cy="1816945"/>
            </a:xfrm>
            <a:custGeom>
              <a:avLst/>
              <a:gdLst/>
              <a:ahLst/>
              <a:cxnLst/>
              <a:rect l="l" t="t" r="r" b="b"/>
              <a:pathLst>
                <a:path w="10011" h="13319" extrusionOk="0">
                  <a:moveTo>
                    <a:pt x="5024" y="1"/>
                  </a:moveTo>
                  <a:cubicBezTo>
                    <a:pt x="4884" y="1"/>
                    <a:pt x="4742" y="11"/>
                    <a:pt x="4600" y="32"/>
                  </a:cubicBezTo>
                  <a:cubicBezTo>
                    <a:pt x="3756" y="154"/>
                    <a:pt x="3012" y="643"/>
                    <a:pt x="2456" y="1298"/>
                  </a:cubicBezTo>
                  <a:cubicBezTo>
                    <a:pt x="2023" y="1720"/>
                    <a:pt x="1645" y="2243"/>
                    <a:pt x="1356" y="2787"/>
                  </a:cubicBezTo>
                  <a:cubicBezTo>
                    <a:pt x="301" y="4764"/>
                    <a:pt x="1" y="7586"/>
                    <a:pt x="623" y="9730"/>
                  </a:cubicBezTo>
                  <a:cubicBezTo>
                    <a:pt x="923" y="10763"/>
                    <a:pt x="1534" y="11585"/>
                    <a:pt x="2356" y="12263"/>
                  </a:cubicBezTo>
                  <a:cubicBezTo>
                    <a:pt x="3022" y="12818"/>
                    <a:pt x="4133" y="13296"/>
                    <a:pt x="5000" y="13318"/>
                  </a:cubicBezTo>
                  <a:cubicBezTo>
                    <a:pt x="5028" y="13318"/>
                    <a:pt x="5056" y="13319"/>
                    <a:pt x="5084" y="13319"/>
                  </a:cubicBezTo>
                  <a:cubicBezTo>
                    <a:pt x="6204" y="13319"/>
                    <a:pt x="7182" y="12884"/>
                    <a:pt x="7821" y="11940"/>
                  </a:cubicBezTo>
                  <a:cubicBezTo>
                    <a:pt x="7888" y="11896"/>
                    <a:pt x="7955" y="11841"/>
                    <a:pt x="8021" y="11774"/>
                  </a:cubicBezTo>
                  <a:cubicBezTo>
                    <a:pt x="8999" y="10896"/>
                    <a:pt x="9521" y="9597"/>
                    <a:pt x="9721" y="8297"/>
                  </a:cubicBezTo>
                  <a:cubicBezTo>
                    <a:pt x="10010" y="6475"/>
                    <a:pt x="9710" y="4564"/>
                    <a:pt x="8877" y="2909"/>
                  </a:cubicBezTo>
                  <a:cubicBezTo>
                    <a:pt x="8129" y="1394"/>
                    <a:pt x="6674" y="1"/>
                    <a:pt x="5024" y="1"/>
                  </a:cubicBezTo>
                  <a:close/>
                </a:path>
              </a:pathLst>
            </a:custGeom>
            <a:solidFill>
              <a:srgbClr val="2A567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9957"/>
                <a:buFont typeface="Arial"/>
                <a:buNone/>
              </a:pPr>
              <a:endParaRPr sz="9957" b="0" i="0" u="none" strike="noStrike" cap="none">
                <a:solidFill>
                  <a:srgbClr val="000000"/>
                </a:solidFill>
                <a:latin typeface="Arial"/>
                <a:ea typeface="Arial"/>
                <a:cs typeface="Arial"/>
                <a:sym typeface="Arial"/>
              </a:endParaRPr>
            </a:p>
          </p:txBody>
        </p:sp>
        <p:sp>
          <p:nvSpPr>
            <p:cNvPr id="528" name="Google Shape;528;g134a708b9a2_0_306"/>
            <p:cNvSpPr/>
            <p:nvPr/>
          </p:nvSpPr>
          <p:spPr>
            <a:xfrm>
              <a:off x="1306777" y="2967779"/>
              <a:ext cx="19781" cy="1832223"/>
            </a:xfrm>
            <a:custGeom>
              <a:avLst/>
              <a:gdLst/>
              <a:ahLst/>
              <a:cxnLst/>
              <a:rect l="l" t="t" r="r" b="b"/>
              <a:pathLst>
                <a:path w="145" h="13431" extrusionOk="0">
                  <a:moveTo>
                    <a:pt x="67" y="1"/>
                  </a:moveTo>
                  <a:cubicBezTo>
                    <a:pt x="34" y="1"/>
                    <a:pt x="1" y="34"/>
                    <a:pt x="1" y="67"/>
                  </a:cubicBezTo>
                  <a:lnTo>
                    <a:pt x="1" y="13364"/>
                  </a:lnTo>
                  <a:cubicBezTo>
                    <a:pt x="1" y="13409"/>
                    <a:pt x="34" y="13431"/>
                    <a:pt x="67" y="13431"/>
                  </a:cubicBezTo>
                  <a:cubicBezTo>
                    <a:pt x="112" y="13431"/>
                    <a:pt x="145" y="13409"/>
                    <a:pt x="145" y="13364"/>
                  </a:cubicBezTo>
                  <a:lnTo>
                    <a:pt x="145" y="67"/>
                  </a:lnTo>
                  <a:cubicBezTo>
                    <a:pt x="145" y="34"/>
                    <a:pt x="112" y="1"/>
                    <a:pt x="67" y="1"/>
                  </a:cubicBezTo>
                  <a:close/>
                </a:path>
              </a:pathLst>
            </a:custGeom>
            <a:solidFill>
              <a:srgbClr val="CA82B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9957"/>
                <a:buFont typeface="Arial"/>
                <a:buNone/>
              </a:pPr>
              <a:endParaRPr sz="9957" b="0" i="0" u="none" strike="noStrike" cap="none">
                <a:solidFill>
                  <a:srgbClr val="000000"/>
                </a:solidFill>
                <a:latin typeface="Arial"/>
                <a:ea typeface="Arial"/>
                <a:cs typeface="Arial"/>
                <a:sym typeface="Arial"/>
              </a:endParaRPr>
            </a:p>
          </p:txBody>
        </p:sp>
        <p:sp>
          <p:nvSpPr>
            <p:cNvPr id="529" name="Google Shape;529;g134a708b9a2_0_306"/>
            <p:cNvSpPr/>
            <p:nvPr/>
          </p:nvSpPr>
          <p:spPr>
            <a:xfrm>
              <a:off x="1380989" y="3277861"/>
              <a:ext cx="457817" cy="526572"/>
            </a:xfrm>
            <a:custGeom>
              <a:avLst/>
              <a:gdLst/>
              <a:ahLst/>
              <a:cxnLst/>
              <a:rect l="l" t="t" r="r" b="b"/>
              <a:pathLst>
                <a:path w="3356" h="3860" extrusionOk="0">
                  <a:moveTo>
                    <a:pt x="3273" y="1"/>
                  </a:moveTo>
                  <a:cubicBezTo>
                    <a:pt x="3253" y="1"/>
                    <a:pt x="3234" y="9"/>
                    <a:pt x="3222" y="27"/>
                  </a:cubicBezTo>
                  <a:lnTo>
                    <a:pt x="23" y="3737"/>
                  </a:lnTo>
                  <a:cubicBezTo>
                    <a:pt x="1" y="3771"/>
                    <a:pt x="1" y="3815"/>
                    <a:pt x="34" y="3838"/>
                  </a:cubicBezTo>
                  <a:cubicBezTo>
                    <a:pt x="45" y="3848"/>
                    <a:pt x="57" y="3860"/>
                    <a:pt x="79" y="3860"/>
                  </a:cubicBezTo>
                  <a:cubicBezTo>
                    <a:pt x="89" y="3860"/>
                    <a:pt x="112" y="3848"/>
                    <a:pt x="123" y="3826"/>
                  </a:cubicBezTo>
                  <a:lnTo>
                    <a:pt x="3323" y="116"/>
                  </a:lnTo>
                  <a:cubicBezTo>
                    <a:pt x="3355" y="93"/>
                    <a:pt x="3345" y="49"/>
                    <a:pt x="3323" y="16"/>
                  </a:cubicBezTo>
                  <a:cubicBezTo>
                    <a:pt x="3307" y="6"/>
                    <a:pt x="3290" y="1"/>
                    <a:pt x="3273" y="1"/>
                  </a:cubicBezTo>
                  <a:close/>
                </a:path>
              </a:pathLst>
            </a:custGeom>
            <a:solidFill>
              <a:srgbClr val="9A80C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9957"/>
                <a:buFont typeface="Arial"/>
                <a:buNone/>
              </a:pPr>
              <a:endParaRPr sz="9957" b="0" i="0" u="none" strike="noStrike" cap="none">
                <a:solidFill>
                  <a:srgbClr val="000000"/>
                </a:solidFill>
                <a:latin typeface="Arial"/>
                <a:ea typeface="Arial"/>
                <a:cs typeface="Arial"/>
                <a:sym typeface="Arial"/>
              </a:endParaRPr>
            </a:p>
          </p:txBody>
        </p:sp>
        <p:sp>
          <p:nvSpPr>
            <p:cNvPr id="530" name="Google Shape;530;g134a708b9a2_0_306"/>
            <p:cNvSpPr/>
            <p:nvPr/>
          </p:nvSpPr>
          <p:spPr>
            <a:xfrm>
              <a:off x="1658328" y="3727908"/>
              <a:ext cx="206263" cy="234229"/>
            </a:xfrm>
            <a:custGeom>
              <a:avLst/>
              <a:gdLst/>
              <a:ahLst/>
              <a:cxnLst/>
              <a:rect l="l" t="t" r="r" b="b"/>
              <a:pathLst>
                <a:path w="1512" h="1717" extrusionOk="0">
                  <a:moveTo>
                    <a:pt x="1438" y="1"/>
                  </a:moveTo>
                  <a:cubicBezTo>
                    <a:pt x="1418" y="1"/>
                    <a:pt x="1397" y="9"/>
                    <a:pt x="1378" y="28"/>
                  </a:cubicBezTo>
                  <a:cubicBezTo>
                    <a:pt x="923" y="539"/>
                    <a:pt x="456" y="1072"/>
                    <a:pt x="23" y="1605"/>
                  </a:cubicBezTo>
                  <a:cubicBezTo>
                    <a:pt x="1" y="1638"/>
                    <a:pt x="1" y="1682"/>
                    <a:pt x="34" y="1705"/>
                  </a:cubicBezTo>
                  <a:cubicBezTo>
                    <a:pt x="45" y="1716"/>
                    <a:pt x="68" y="1716"/>
                    <a:pt x="78" y="1716"/>
                  </a:cubicBezTo>
                  <a:cubicBezTo>
                    <a:pt x="100" y="1716"/>
                    <a:pt x="123" y="1705"/>
                    <a:pt x="134" y="1694"/>
                  </a:cubicBezTo>
                  <a:cubicBezTo>
                    <a:pt x="567" y="1161"/>
                    <a:pt x="1023" y="627"/>
                    <a:pt x="1490" y="116"/>
                  </a:cubicBezTo>
                  <a:cubicBezTo>
                    <a:pt x="1512" y="83"/>
                    <a:pt x="1512" y="38"/>
                    <a:pt x="1478" y="16"/>
                  </a:cubicBezTo>
                  <a:cubicBezTo>
                    <a:pt x="1468" y="6"/>
                    <a:pt x="1454" y="1"/>
                    <a:pt x="1438" y="1"/>
                  </a:cubicBezTo>
                  <a:close/>
                </a:path>
              </a:pathLst>
            </a:custGeom>
            <a:solidFill>
              <a:srgbClr val="9A80C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9957"/>
                <a:buFont typeface="Arial"/>
                <a:buNone/>
              </a:pPr>
              <a:endParaRPr sz="9957" b="0" i="0" u="none" strike="noStrike" cap="none">
                <a:solidFill>
                  <a:srgbClr val="000000"/>
                </a:solidFill>
                <a:latin typeface="Arial"/>
                <a:ea typeface="Arial"/>
                <a:cs typeface="Arial"/>
                <a:sym typeface="Arial"/>
              </a:endParaRPr>
            </a:p>
          </p:txBody>
        </p:sp>
        <p:sp>
          <p:nvSpPr>
            <p:cNvPr id="531" name="Google Shape;531;g134a708b9a2_0_306"/>
            <p:cNvSpPr/>
            <p:nvPr/>
          </p:nvSpPr>
          <p:spPr>
            <a:xfrm>
              <a:off x="1320419" y="4087919"/>
              <a:ext cx="253191" cy="278701"/>
            </a:xfrm>
            <a:custGeom>
              <a:avLst/>
              <a:gdLst/>
              <a:ahLst/>
              <a:cxnLst/>
              <a:rect l="l" t="t" r="r" b="b"/>
              <a:pathLst>
                <a:path w="1856" h="2043" extrusionOk="0">
                  <a:moveTo>
                    <a:pt x="1781" y="0"/>
                  </a:moveTo>
                  <a:cubicBezTo>
                    <a:pt x="1762" y="0"/>
                    <a:pt x="1741" y="9"/>
                    <a:pt x="1723" y="21"/>
                  </a:cubicBezTo>
                  <a:cubicBezTo>
                    <a:pt x="1178" y="677"/>
                    <a:pt x="612" y="1310"/>
                    <a:pt x="34" y="1932"/>
                  </a:cubicBezTo>
                  <a:cubicBezTo>
                    <a:pt x="0" y="1954"/>
                    <a:pt x="0" y="1998"/>
                    <a:pt x="34" y="2032"/>
                  </a:cubicBezTo>
                  <a:cubicBezTo>
                    <a:pt x="45" y="2043"/>
                    <a:pt x="67" y="2043"/>
                    <a:pt x="78" y="2043"/>
                  </a:cubicBezTo>
                  <a:cubicBezTo>
                    <a:pt x="101" y="2043"/>
                    <a:pt x="123" y="2043"/>
                    <a:pt x="134" y="2020"/>
                  </a:cubicBezTo>
                  <a:cubicBezTo>
                    <a:pt x="711" y="1410"/>
                    <a:pt x="1289" y="766"/>
                    <a:pt x="1834" y="121"/>
                  </a:cubicBezTo>
                  <a:cubicBezTo>
                    <a:pt x="1856" y="88"/>
                    <a:pt x="1856" y="43"/>
                    <a:pt x="1822" y="21"/>
                  </a:cubicBezTo>
                  <a:cubicBezTo>
                    <a:pt x="1812" y="6"/>
                    <a:pt x="1797" y="0"/>
                    <a:pt x="1781" y="0"/>
                  </a:cubicBezTo>
                  <a:close/>
                </a:path>
              </a:pathLst>
            </a:custGeom>
            <a:solidFill>
              <a:srgbClr val="9A80C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9957"/>
                <a:buFont typeface="Arial"/>
                <a:buNone/>
              </a:pPr>
              <a:endParaRPr sz="9957" b="0" i="0" u="none" strike="noStrike" cap="none">
                <a:solidFill>
                  <a:srgbClr val="000000"/>
                </a:solidFill>
                <a:latin typeface="Arial"/>
                <a:ea typeface="Arial"/>
                <a:cs typeface="Arial"/>
                <a:sym typeface="Arial"/>
              </a:endParaRPr>
            </a:p>
          </p:txBody>
        </p:sp>
        <p:sp>
          <p:nvSpPr>
            <p:cNvPr id="532" name="Google Shape;532;g134a708b9a2_0_306"/>
            <p:cNvSpPr/>
            <p:nvPr/>
          </p:nvSpPr>
          <p:spPr>
            <a:xfrm>
              <a:off x="1000653" y="3140486"/>
              <a:ext cx="321400" cy="433671"/>
            </a:xfrm>
            <a:custGeom>
              <a:avLst/>
              <a:gdLst/>
              <a:ahLst/>
              <a:cxnLst/>
              <a:rect l="l" t="t" r="r" b="b"/>
              <a:pathLst>
                <a:path w="2356" h="3179" extrusionOk="0">
                  <a:moveTo>
                    <a:pt x="80" y="0"/>
                  </a:moveTo>
                  <a:cubicBezTo>
                    <a:pt x="68" y="0"/>
                    <a:pt x="57" y="4"/>
                    <a:pt x="45" y="12"/>
                  </a:cubicBezTo>
                  <a:cubicBezTo>
                    <a:pt x="11" y="34"/>
                    <a:pt x="1" y="78"/>
                    <a:pt x="23" y="112"/>
                  </a:cubicBezTo>
                  <a:cubicBezTo>
                    <a:pt x="722" y="1134"/>
                    <a:pt x="1467" y="2167"/>
                    <a:pt x="2222" y="3156"/>
                  </a:cubicBezTo>
                  <a:cubicBezTo>
                    <a:pt x="2233" y="3167"/>
                    <a:pt x="2255" y="3178"/>
                    <a:pt x="2278" y="3178"/>
                  </a:cubicBezTo>
                  <a:cubicBezTo>
                    <a:pt x="2289" y="3178"/>
                    <a:pt x="2311" y="3178"/>
                    <a:pt x="2322" y="3167"/>
                  </a:cubicBezTo>
                  <a:cubicBezTo>
                    <a:pt x="2356" y="3144"/>
                    <a:pt x="2356" y="3100"/>
                    <a:pt x="2334" y="3067"/>
                  </a:cubicBezTo>
                  <a:cubicBezTo>
                    <a:pt x="1578" y="2078"/>
                    <a:pt x="845" y="1056"/>
                    <a:pt x="134" y="34"/>
                  </a:cubicBezTo>
                  <a:cubicBezTo>
                    <a:pt x="120" y="13"/>
                    <a:pt x="100" y="0"/>
                    <a:pt x="80" y="0"/>
                  </a:cubicBezTo>
                  <a:close/>
                </a:path>
              </a:pathLst>
            </a:custGeom>
            <a:solidFill>
              <a:srgbClr val="CA82B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9957"/>
                <a:buFont typeface="Arial"/>
                <a:buNone/>
              </a:pPr>
              <a:endParaRPr sz="9957" b="0" i="0" u="none" strike="noStrike" cap="none">
                <a:solidFill>
                  <a:srgbClr val="000000"/>
                </a:solidFill>
                <a:latin typeface="Arial"/>
                <a:ea typeface="Arial"/>
                <a:cs typeface="Arial"/>
                <a:sym typeface="Arial"/>
              </a:endParaRPr>
            </a:p>
          </p:txBody>
        </p:sp>
        <p:sp>
          <p:nvSpPr>
            <p:cNvPr id="533" name="Google Shape;533;g134a708b9a2_0_306"/>
            <p:cNvSpPr/>
            <p:nvPr/>
          </p:nvSpPr>
          <p:spPr>
            <a:xfrm>
              <a:off x="1006791" y="3838408"/>
              <a:ext cx="304620" cy="323719"/>
            </a:xfrm>
            <a:custGeom>
              <a:avLst/>
              <a:gdLst/>
              <a:ahLst/>
              <a:cxnLst/>
              <a:rect l="l" t="t" r="r" b="b"/>
              <a:pathLst>
                <a:path w="2233" h="2373" extrusionOk="0">
                  <a:moveTo>
                    <a:pt x="76" y="1"/>
                  </a:moveTo>
                  <a:cubicBezTo>
                    <a:pt x="58" y="1"/>
                    <a:pt x="39" y="6"/>
                    <a:pt x="22" y="17"/>
                  </a:cubicBezTo>
                  <a:cubicBezTo>
                    <a:pt x="0" y="40"/>
                    <a:pt x="0" y="84"/>
                    <a:pt x="22" y="117"/>
                  </a:cubicBezTo>
                  <a:cubicBezTo>
                    <a:pt x="722" y="850"/>
                    <a:pt x="1422" y="1595"/>
                    <a:pt x="2099" y="2350"/>
                  </a:cubicBezTo>
                  <a:cubicBezTo>
                    <a:pt x="2111" y="2372"/>
                    <a:pt x="2133" y="2372"/>
                    <a:pt x="2155" y="2372"/>
                  </a:cubicBezTo>
                  <a:cubicBezTo>
                    <a:pt x="2166" y="2372"/>
                    <a:pt x="2188" y="2372"/>
                    <a:pt x="2200" y="2361"/>
                  </a:cubicBezTo>
                  <a:cubicBezTo>
                    <a:pt x="2233" y="2328"/>
                    <a:pt x="2233" y="2284"/>
                    <a:pt x="2200" y="2261"/>
                  </a:cubicBezTo>
                  <a:cubicBezTo>
                    <a:pt x="1522" y="1506"/>
                    <a:pt x="833" y="751"/>
                    <a:pt x="122" y="17"/>
                  </a:cubicBezTo>
                  <a:cubicBezTo>
                    <a:pt x="111" y="6"/>
                    <a:pt x="94" y="1"/>
                    <a:pt x="76" y="1"/>
                  </a:cubicBezTo>
                  <a:close/>
                </a:path>
              </a:pathLst>
            </a:custGeom>
            <a:solidFill>
              <a:srgbClr val="CA82B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9957"/>
                <a:buFont typeface="Arial"/>
                <a:buNone/>
              </a:pPr>
              <a:endParaRPr sz="9957" b="0" i="0" u="none" strike="noStrike" cap="none">
                <a:solidFill>
                  <a:srgbClr val="000000"/>
                </a:solidFill>
                <a:latin typeface="Arial"/>
                <a:ea typeface="Arial"/>
                <a:cs typeface="Arial"/>
                <a:sym typeface="Arial"/>
              </a:endParaRPr>
            </a:p>
          </p:txBody>
        </p:sp>
      </p:grpSp>
      <p:sp>
        <p:nvSpPr>
          <p:cNvPr id="2" name="Title 1">
            <a:extLst>
              <a:ext uri="{FF2B5EF4-FFF2-40B4-BE49-F238E27FC236}">
                <a16:creationId xmlns:a16="http://schemas.microsoft.com/office/drawing/2014/main" id="{14AACE8D-929B-CF7E-F7A1-EF4AC27BD763}"/>
              </a:ext>
            </a:extLst>
          </p:cNvPr>
          <p:cNvSpPr>
            <a:spLocks noGrp="1"/>
          </p:cNvSpPr>
          <p:nvPr>
            <p:ph type="title"/>
          </p:nvPr>
        </p:nvSpPr>
        <p:spPr>
          <a:xfrm>
            <a:off x="2506896" y="2211558"/>
            <a:ext cx="4141016" cy="447106"/>
          </a:xfrm>
        </p:spPr>
        <p:txBody>
          <a:bodyPr/>
          <a:lstStyle>
            <a:lvl1pPr algn="ctr">
              <a:defRPr sz="1800" b="0">
                <a:solidFill>
                  <a:srgbClr val="21617C"/>
                </a:solidFill>
              </a:defRPr>
            </a:lvl1pPr>
          </a:lstStyle>
          <a:p>
            <a:endParaRPr lang="en-US" dirty="0"/>
          </a:p>
        </p:txBody>
      </p:sp>
      <p:sp>
        <p:nvSpPr>
          <p:cNvPr id="4" name="Text Placeholder 3">
            <a:extLst>
              <a:ext uri="{FF2B5EF4-FFF2-40B4-BE49-F238E27FC236}">
                <a16:creationId xmlns:a16="http://schemas.microsoft.com/office/drawing/2014/main" id="{326BACA5-2998-D46E-8319-0A96C8835FC0}"/>
              </a:ext>
            </a:extLst>
          </p:cNvPr>
          <p:cNvSpPr>
            <a:spLocks noGrp="1"/>
          </p:cNvSpPr>
          <p:nvPr>
            <p:ph type="body" sz="quarter" idx="10"/>
          </p:nvPr>
        </p:nvSpPr>
        <p:spPr>
          <a:xfrm>
            <a:off x="1639527" y="3457825"/>
            <a:ext cx="5753100" cy="873125"/>
          </a:xfrm>
        </p:spPr>
        <p:txBody>
          <a:bodyPr/>
          <a:lstStyle>
            <a:lvl1pPr marL="114300" indent="0" algn="ctr">
              <a:buNone/>
              <a:defRPr sz="4000" b="1">
                <a:solidFill>
                  <a:srgbClr val="093156"/>
                </a:solidFill>
              </a:defRPr>
            </a:lvl1pPr>
            <a:lvl2pPr marL="596900" indent="0">
              <a:buNone/>
              <a:defRPr/>
            </a:lvl2pPr>
          </a:lstStyle>
          <a:p>
            <a:pPr lvl="0"/>
            <a:endParaRPr lang="en-US" dirty="0"/>
          </a:p>
        </p:txBody>
      </p:sp>
    </p:spTree>
    <p:extLst>
      <p:ext uri="{BB962C8B-B14F-4D97-AF65-F5344CB8AC3E}">
        <p14:creationId xmlns:p14="http://schemas.microsoft.com/office/powerpoint/2010/main" val="185525371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body BP Line 1" preserve="1" userDrawn="1">
  <p:cSld name="1_Title and body BP Line 1">
    <p:spTree>
      <p:nvGrpSpPr>
        <p:cNvPr id="1" name="Shape 28"/>
        <p:cNvGrpSpPr/>
        <p:nvPr/>
      </p:nvGrpSpPr>
      <p:grpSpPr>
        <a:xfrm>
          <a:off x="0" y="0"/>
          <a:ext cx="0" cy="0"/>
          <a:chOff x="0" y="0"/>
          <a:chExt cx="0" cy="0"/>
        </a:xfrm>
      </p:grpSpPr>
      <p:pic>
        <p:nvPicPr>
          <p:cNvPr id="32" name="Google Shape;32;g134a708b9a2_0_8"/>
          <p:cNvPicPr preferRelativeResize="0"/>
          <p:nvPr/>
        </p:nvPicPr>
        <p:blipFill rotWithShape="1">
          <a:blip r:embed="rId2">
            <a:alphaModFix/>
          </a:blip>
          <a:srcRect r="29952"/>
          <a:stretch/>
        </p:blipFill>
        <p:spPr>
          <a:xfrm rot="-5400000">
            <a:off x="6744400" y="-943749"/>
            <a:ext cx="1353249" cy="3200249"/>
          </a:xfrm>
          <a:prstGeom prst="rect">
            <a:avLst/>
          </a:prstGeom>
          <a:noFill/>
          <a:ln>
            <a:noFill/>
          </a:ln>
        </p:spPr>
      </p:pic>
      <p:pic>
        <p:nvPicPr>
          <p:cNvPr id="33" name="Google Shape;33;g134a708b9a2_0_8"/>
          <p:cNvPicPr preferRelativeResize="0"/>
          <p:nvPr/>
        </p:nvPicPr>
        <p:blipFill rotWithShape="1">
          <a:blip r:embed="rId3">
            <a:alphaModFix/>
          </a:blip>
          <a:srcRect/>
          <a:stretch/>
        </p:blipFill>
        <p:spPr>
          <a:xfrm>
            <a:off x="455725" y="1678925"/>
            <a:ext cx="1346475" cy="124825"/>
          </a:xfrm>
          <a:prstGeom prst="rect">
            <a:avLst/>
          </a:prstGeom>
          <a:noFill/>
          <a:ln>
            <a:noFill/>
          </a:ln>
        </p:spPr>
      </p:pic>
      <p:grpSp>
        <p:nvGrpSpPr>
          <p:cNvPr id="34" name="Google Shape;34;g134a708b9a2_0_8"/>
          <p:cNvGrpSpPr/>
          <p:nvPr/>
        </p:nvGrpSpPr>
        <p:grpSpPr>
          <a:xfrm>
            <a:off x="-191245" y="2355974"/>
            <a:ext cx="3565705" cy="3061673"/>
            <a:chOff x="3366175" y="4025575"/>
            <a:chExt cx="846800" cy="727100"/>
          </a:xfrm>
        </p:grpSpPr>
        <p:sp>
          <p:nvSpPr>
            <p:cNvPr id="35" name="Google Shape;35;g134a708b9a2_0_8"/>
            <p:cNvSpPr/>
            <p:nvPr/>
          </p:nvSpPr>
          <p:spPr>
            <a:xfrm>
              <a:off x="3366175" y="4518250"/>
              <a:ext cx="846800" cy="165275"/>
            </a:xfrm>
            <a:custGeom>
              <a:avLst/>
              <a:gdLst/>
              <a:ahLst/>
              <a:cxnLst/>
              <a:rect l="l" t="t" r="r" b="b"/>
              <a:pathLst>
                <a:path w="33872" h="6611" extrusionOk="0">
                  <a:moveTo>
                    <a:pt x="19774" y="1"/>
                  </a:moveTo>
                  <a:cubicBezTo>
                    <a:pt x="19530" y="334"/>
                    <a:pt x="19253" y="633"/>
                    <a:pt x="18930" y="823"/>
                  </a:cubicBezTo>
                  <a:cubicBezTo>
                    <a:pt x="18663" y="978"/>
                    <a:pt x="18352" y="1056"/>
                    <a:pt x="18053" y="1112"/>
                  </a:cubicBezTo>
                  <a:cubicBezTo>
                    <a:pt x="17675" y="1178"/>
                    <a:pt x="17286" y="1211"/>
                    <a:pt x="16886" y="1211"/>
                  </a:cubicBezTo>
                  <a:cubicBezTo>
                    <a:pt x="16342" y="1211"/>
                    <a:pt x="15787" y="1145"/>
                    <a:pt x="15253" y="1001"/>
                  </a:cubicBezTo>
                  <a:cubicBezTo>
                    <a:pt x="14742" y="867"/>
                    <a:pt x="14175" y="656"/>
                    <a:pt x="13809" y="256"/>
                  </a:cubicBezTo>
                  <a:cubicBezTo>
                    <a:pt x="13743" y="178"/>
                    <a:pt x="13687" y="100"/>
                    <a:pt x="13620" y="11"/>
                  </a:cubicBezTo>
                  <a:cubicBezTo>
                    <a:pt x="5855" y="322"/>
                    <a:pt x="1" y="1667"/>
                    <a:pt x="1" y="3277"/>
                  </a:cubicBezTo>
                  <a:cubicBezTo>
                    <a:pt x="1" y="5121"/>
                    <a:pt x="7577" y="6610"/>
                    <a:pt x="16930" y="6610"/>
                  </a:cubicBezTo>
                  <a:cubicBezTo>
                    <a:pt x="26284" y="6610"/>
                    <a:pt x="33872" y="5121"/>
                    <a:pt x="33872" y="3277"/>
                  </a:cubicBezTo>
                  <a:cubicBezTo>
                    <a:pt x="33872" y="1633"/>
                    <a:pt x="27773" y="267"/>
                    <a:pt x="19774" y="1"/>
                  </a:cubicBezTo>
                  <a:close/>
                </a:path>
              </a:pathLst>
            </a:custGeom>
            <a:solidFill>
              <a:srgbClr val="093156">
                <a:alpha val="16860"/>
              </a:srgbClr>
            </a:solidFill>
            <a:ln>
              <a:noFill/>
            </a:ln>
            <a:effectLst>
              <a:outerShdw blurRad="57150" dist="19050" dir="5400000" algn="bl" rotWithShape="0">
                <a:srgbClr val="000000">
                  <a:alpha val="50000"/>
                </a:srgbClr>
              </a:outerShdw>
            </a:effectLst>
          </p:spPr>
          <p:txBody>
            <a:bodyPr spcFirstLastPara="1" wrap="square" lIns="243800" tIns="243800" rIns="243800" bIns="243800" anchor="ctr" anchorCtr="0">
              <a:noAutofit/>
            </a:bodyPr>
            <a:lstStyle/>
            <a:p>
              <a:pPr marL="0" marR="0" lvl="0" indent="0" algn="l" rtl="0">
                <a:lnSpc>
                  <a:spcPct val="100000"/>
                </a:lnSpc>
                <a:spcBef>
                  <a:spcPts val="0"/>
                </a:spcBef>
                <a:spcAft>
                  <a:spcPts val="0"/>
                </a:spcAft>
                <a:buClr>
                  <a:srgbClr val="000000"/>
                </a:buClr>
                <a:buSzPts val="9957"/>
                <a:buFont typeface="Arial"/>
                <a:buNone/>
              </a:pPr>
              <a:endParaRPr sz="9957" b="0" i="0" u="none" strike="noStrike" cap="none">
                <a:solidFill>
                  <a:srgbClr val="000000"/>
                </a:solidFill>
                <a:latin typeface="Arial"/>
                <a:ea typeface="Arial"/>
                <a:cs typeface="Arial"/>
                <a:sym typeface="Arial"/>
              </a:endParaRPr>
            </a:p>
          </p:txBody>
        </p:sp>
        <p:sp>
          <p:nvSpPr>
            <p:cNvPr id="36" name="Google Shape;36;g134a708b9a2_0_8"/>
            <p:cNvSpPr/>
            <p:nvPr/>
          </p:nvSpPr>
          <p:spPr>
            <a:xfrm>
              <a:off x="3675550" y="4025575"/>
              <a:ext cx="229150" cy="523050"/>
            </a:xfrm>
            <a:custGeom>
              <a:avLst/>
              <a:gdLst/>
              <a:ahLst/>
              <a:cxnLst/>
              <a:rect l="l" t="t" r="r" b="b"/>
              <a:pathLst>
                <a:path w="9166" h="20922" extrusionOk="0">
                  <a:moveTo>
                    <a:pt x="8307" y="9263"/>
                  </a:moveTo>
                  <a:cubicBezTo>
                    <a:pt x="8308" y="9264"/>
                    <a:pt x="8309" y="9265"/>
                    <a:pt x="8310" y="9265"/>
                  </a:cubicBezTo>
                  <a:cubicBezTo>
                    <a:pt x="8309" y="9265"/>
                    <a:pt x="8308" y="9264"/>
                    <a:pt x="8307" y="9263"/>
                  </a:cubicBezTo>
                  <a:close/>
                  <a:moveTo>
                    <a:pt x="2689" y="1"/>
                  </a:moveTo>
                  <a:cubicBezTo>
                    <a:pt x="2911" y="178"/>
                    <a:pt x="3111" y="378"/>
                    <a:pt x="3278" y="601"/>
                  </a:cubicBezTo>
                  <a:cubicBezTo>
                    <a:pt x="3267" y="600"/>
                    <a:pt x="3256" y="600"/>
                    <a:pt x="3245" y="600"/>
                  </a:cubicBezTo>
                  <a:cubicBezTo>
                    <a:pt x="2645" y="600"/>
                    <a:pt x="2050" y="909"/>
                    <a:pt x="1701" y="1389"/>
                  </a:cubicBezTo>
                  <a:cubicBezTo>
                    <a:pt x="1977" y="1309"/>
                    <a:pt x="2154" y="1286"/>
                    <a:pt x="2305" y="1286"/>
                  </a:cubicBezTo>
                  <a:cubicBezTo>
                    <a:pt x="2342" y="1286"/>
                    <a:pt x="2377" y="1287"/>
                    <a:pt x="2412" y="1289"/>
                  </a:cubicBezTo>
                  <a:cubicBezTo>
                    <a:pt x="1712" y="2378"/>
                    <a:pt x="1378" y="3988"/>
                    <a:pt x="1234" y="5255"/>
                  </a:cubicBezTo>
                  <a:cubicBezTo>
                    <a:pt x="1067" y="6677"/>
                    <a:pt x="801" y="8088"/>
                    <a:pt x="667" y="9520"/>
                  </a:cubicBezTo>
                  <a:cubicBezTo>
                    <a:pt x="901" y="9365"/>
                    <a:pt x="1134" y="9199"/>
                    <a:pt x="1368" y="9043"/>
                  </a:cubicBezTo>
                  <a:lnTo>
                    <a:pt x="1368" y="9043"/>
                  </a:lnTo>
                  <a:cubicBezTo>
                    <a:pt x="746" y="11076"/>
                    <a:pt x="235" y="13131"/>
                    <a:pt x="79" y="15253"/>
                  </a:cubicBezTo>
                  <a:cubicBezTo>
                    <a:pt x="1" y="16386"/>
                    <a:pt x="201" y="17530"/>
                    <a:pt x="645" y="18563"/>
                  </a:cubicBezTo>
                  <a:cubicBezTo>
                    <a:pt x="845" y="19030"/>
                    <a:pt x="1101" y="19585"/>
                    <a:pt x="1434" y="19963"/>
                  </a:cubicBezTo>
                  <a:cubicBezTo>
                    <a:pt x="1800" y="20363"/>
                    <a:pt x="2367" y="20574"/>
                    <a:pt x="2878" y="20708"/>
                  </a:cubicBezTo>
                  <a:cubicBezTo>
                    <a:pt x="3414" y="20851"/>
                    <a:pt x="3969" y="20922"/>
                    <a:pt x="4522" y="20922"/>
                  </a:cubicBezTo>
                  <a:cubicBezTo>
                    <a:pt x="4910" y="20922"/>
                    <a:pt x="5298" y="20887"/>
                    <a:pt x="5678" y="20819"/>
                  </a:cubicBezTo>
                  <a:cubicBezTo>
                    <a:pt x="5977" y="20763"/>
                    <a:pt x="6288" y="20685"/>
                    <a:pt x="6555" y="20530"/>
                  </a:cubicBezTo>
                  <a:cubicBezTo>
                    <a:pt x="7199" y="20163"/>
                    <a:pt x="7644" y="19363"/>
                    <a:pt x="7977" y="18730"/>
                  </a:cubicBezTo>
                  <a:cubicBezTo>
                    <a:pt x="8166" y="18352"/>
                    <a:pt x="8332" y="17975"/>
                    <a:pt x="8466" y="17575"/>
                  </a:cubicBezTo>
                  <a:cubicBezTo>
                    <a:pt x="8522" y="17397"/>
                    <a:pt x="8821" y="16519"/>
                    <a:pt x="8677" y="16375"/>
                  </a:cubicBezTo>
                  <a:lnTo>
                    <a:pt x="8677" y="16375"/>
                  </a:lnTo>
                  <a:lnTo>
                    <a:pt x="9166" y="16864"/>
                  </a:lnTo>
                  <a:cubicBezTo>
                    <a:pt x="9043" y="14208"/>
                    <a:pt x="8611" y="11565"/>
                    <a:pt x="7888" y="9009"/>
                  </a:cubicBezTo>
                  <a:lnTo>
                    <a:pt x="7888" y="9009"/>
                  </a:lnTo>
                  <a:cubicBezTo>
                    <a:pt x="8032" y="9087"/>
                    <a:pt x="8164" y="9175"/>
                    <a:pt x="8307" y="9263"/>
                  </a:cubicBezTo>
                  <a:lnTo>
                    <a:pt x="8307" y="9263"/>
                  </a:lnTo>
                  <a:cubicBezTo>
                    <a:pt x="8088" y="9124"/>
                    <a:pt x="8066" y="8408"/>
                    <a:pt x="8021" y="8187"/>
                  </a:cubicBezTo>
                  <a:cubicBezTo>
                    <a:pt x="7799" y="6832"/>
                    <a:pt x="7655" y="5166"/>
                    <a:pt x="7199" y="3689"/>
                  </a:cubicBezTo>
                  <a:cubicBezTo>
                    <a:pt x="6655" y="1922"/>
                    <a:pt x="5678" y="423"/>
                    <a:pt x="3622" y="90"/>
                  </a:cubicBezTo>
                  <a:cubicBezTo>
                    <a:pt x="3378" y="45"/>
                    <a:pt x="3022" y="1"/>
                    <a:pt x="2689" y="1"/>
                  </a:cubicBezTo>
                  <a:close/>
                </a:path>
              </a:pathLst>
            </a:custGeom>
            <a:solidFill>
              <a:srgbClr val="77413E"/>
            </a:solidFill>
            <a:ln>
              <a:noFill/>
            </a:ln>
            <a:effectLst>
              <a:outerShdw blurRad="57150" dist="19050" dir="5400000" algn="bl" rotWithShape="0">
                <a:srgbClr val="000000">
                  <a:alpha val="50000"/>
                </a:srgbClr>
              </a:outerShdw>
            </a:effectLst>
          </p:spPr>
          <p:txBody>
            <a:bodyPr spcFirstLastPara="1" wrap="square" lIns="243800" tIns="243800" rIns="243800" bIns="243800" anchor="ctr" anchorCtr="0">
              <a:noAutofit/>
            </a:bodyPr>
            <a:lstStyle/>
            <a:p>
              <a:pPr marL="0" marR="0" lvl="0" indent="0" algn="l" rtl="0">
                <a:lnSpc>
                  <a:spcPct val="100000"/>
                </a:lnSpc>
                <a:spcBef>
                  <a:spcPts val="0"/>
                </a:spcBef>
                <a:spcAft>
                  <a:spcPts val="0"/>
                </a:spcAft>
                <a:buClr>
                  <a:srgbClr val="000000"/>
                </a:buClr>
                <a:buSzPts val="9957"/>
                <a:buFont typeface="Arial"/>
                <a:buNone/>
              </a:pPr>
              <a:endParaRPr sz="9957" b="0" i="0" u="none" strike="noStrike" cap="none">
                <a:solidFill>
                  <a:srgbClr val="000000"/>
                </a:solidFill>
                <a:latin typeface="Arial"/>
                <a:ea typeface="Arial"/>
                <a:cs typeface="Arial"/>
                <a:sym typeface="Arial"/>
              </a:endParaRPr>
            </a:p>
          </p:txBody>
        </p:sp>
        <p:sp>
          <p:nvSpPr>
            <p:cNvPr id="37" name="Google Shape;37;g134a708b9a2_0_8"/>
            <p:cNvSpPr/>
            <p:nvPr/>
          </p:nvSpPr>
          <p:spPr>
            <a:xfrm>
              <a:off x="3759975" y="4274125"/>
              <a:ext cx="5875" cy="17800"/>
            </a:xfrm>
            <a:custGeom>
              <a:avLst/>
              <a:gdLst/>
              <a:ahLst/>
              <a:cxnLst/>
              <a:rect l="l" t="t" r="r" b="b"/>
              <a:pathLst>
                <a:path w="235" h="712" extrusionOk="0">
                  <a:moveTo>
                    <a:pt x="201" y="1"/>
                  </a:moveTo>
                  <a:cubicBezTo>
                    <a:pt x="112" y="112"/>
                    <a:pt x="79" y="223"/>
                    <a:pt x="45" y="345"/>
                  </a:cubicBezTo>
                  <a:cubicBezTo>
                    <a:pt x="12" y="457"/>
                    <a:pt x="1" y="578"/>
                    <a:pt x="35" y="712"/>
                  </a:cubicBezTo>
                  <a:cubicBezTo>
                    <a:pt x="124" y="612"/>
                    <a:pt x="168" y="501"/>
                    <a:pt x="190" y="378"/>
                  </a:cubicBezTo>
                  <a:cubicBezTo>
                    <a:pt x="223" y="257"/>
                    <a:pt x="235" y="134"/>
                    <a:pt x="201" y="1"/>
                  </a:cubicBezTo>
                  <a:close/>
                </a:path>
              </a:pathLst>
            </a:custGeom>
            <a:solidFill>
              <a:srgbClr val="683735"/>
            </a:solidFill>
            <a:ln>
              <a:noFill/>
            </a:ln>
            <a:effectLst>
              <a:outerShdw blurRad="57150" dist="19050" dir="5400000" algn="bl" rotWithShape="0">
                <a:srgbClr val="000000">
                  <a:alpha val="50000"/>
                </a:srgbClr>
              </a:outerShdw>
            </a:effectLst>
          </p:spPr>
          <p:txBody>
            <a:bodyPr spcFirstLastPara="1" wrap="square" lIns="243800" tIns="243800" rIns="243800" bIns="243800" anchor="ctr" anchorCtr="0">
              <a:noAutofit/>
            </a:bodyPr>
            <a:lstStyle/>
            <a:p>
              <a:pPr marL="0" marR="0" lvl="0" indent="0" algn="l" rtl="0">
                <a:lnSpc>
                  <a:spcPct val="100000"/>
                </a:lnSpc>
                <a:spcBef>
                  <a:spcPts val="0"/>
                </a:spcBef>
                <a:spcAft>
                  <a:spcPts val="0"/>
                </a:spcAft>
                <a:buClr>
                  <a:srgbClr val="000000"/>
                </a:buClr>
                <a:buSzPts val="9957"/>
                <a:buFont typeface="Arial"/>
                <a:buNone/>
              </a:pPr>
              <a:endParaRPr sz="9957" b="0" i="0" u="none" strike="noStrike" cap="none">
                <a:solidFill>
                  <a:srgbClr val="000000"/>
                </a:solidFill>
                <a:latin typeface="Arial"/>
                <a:ea typeface="Arial"/>
                <a:cs typeface="Arial"/>
                <a:sym typeface="Arial"/>
              </a:endParaRPr>
            </a:p>
          </p:txBody>
        </p:sp>
        <p:sp>
          <p:nvSpPr>
            <p:cNvPr id="38" name="Google Shape;38;g134a708b9a2_0_8"/>
            <p:cNvSpPr/>
            <p:nvPr/>
          </p:nvSpPr>
          <p:spPr>
            <a:xfrm>
              <a:off x="3743050" y="4238025"/>
              <a:ext cx="6700" cy="22800"/>
            </a:xfrm>
            <a:custGeom>
              <a:avLst/>
              <a:gdLst/>
              <a:ahLst/>
              <a:cxnLst/>
              <a:rect l="l" t="t" r="r" b="b"/>
              <a:pathLst>
                <a:path w="268" h="912" extrusionOk="0">
                  <a:moveTo>
                    <a:pt x="245" y="0"/>
                  </a:moveTo>
                  <a:cubicBezTo>
                    <a:pt x="156" y="134"/>
                    <a:pt x="100" y="289"/>
                    <a:pt x="67" y="445"/>
                  </a:cubicBezTo>
                  <a:cubicBezTo>
                    <a:pt x="23" y="590"/>
                    <a:pt x="1" y="745"/>
                    <a:pt x="34" y="911"/>
                  </a:cubicBezTo>
                  <a:cubicBezTo>
                    <a:pt x="122" y="778"/>
                    <a:pt x="178" y="634"/>
                    <a:pt x="211" y="479"/>
                  </a:cubicBezTo>
                  <a:cubicBezTo>
                    <a:pt x="245" y="323"/>
                    <a:pt x="267" y="168"/>
                    <a:pt x="245" y="0"/>
                  </a:cubicBezTo>
                  <a:close/>
                </a:path>
              </a:pathLst>
            </a:custGeom>
            <a:solidFill>
              <a:srgbClr val="683735"/>
            </a:solidFill>
            <a:ln>
              <a:noFill/>
            </a:ln>
            <a:effectLst>
              <a:outerShdw blurRad="57150" dist="19050" dir="5400000" algn="bl" rotWithShape="0">
                <a:srgbClr val="000000">
                  <a:alpha val="50000"/>
                </a:srgbClr>
              </a:outerShdw>
            </a:effectLst>
          </p:spPr>
          <p:txBody>
            <a:bodyPr spcFirstLastPara="1" wrap="square" lIns="243800" tIns="243800" rIns="243800" bIns="243800" anchor="ctr" anchorCtr="0">
              <a:noAutofit/>
            </a:bodyPr>
            <a:lstStyle/>
            <a:p>
              <a:pPr marL="0" marR="0" lvl="0" indent="0" algn="l" rtl="0">
                <a:lnSpc>
                  <a:spcPct val="100000"/>
                </a:lnSpc>
                <a:spcBef>
                  <a:spcPts val="0"/>
                </a:spcBef>
                <a:spcAft>
                  <a:spcPts val="0"/>
                </a:spcAft>
                <a:buClr>
                  <a:srgbClr val="000000"/>
                </a:buClr>
                <a:buSzPts val="9957"/>
                <a:buFont typeface="Arial"/>
                <a:buNone/>
              </a:pPr>
              <a:endParaRPr sz="9957" b="0" i="0" u="none" strike="noStrike" cap="none">
                <a:solidFill>
                  <a:srgbClr val="000000"/>
                </a:solidFill>
                <a:latin typeface="Arial"/>
                <a:ea typeface="Arial"/>
                <a:cs typeface="Arial"/>
                <a:sym typeface="Arial"/>
              </a:endParaRPr>
            </a:p>
          </p:txBody>
        </p:sp>
        <p:sp>
          <p:nvSpPr>
            <p:cNvPr id="39" name="Google Shape;39;g134a708b9a2_0_8"/>
            <p:cNvSpPr/>
            <p:nvPr/>
          </p:nvSpPr>
          <p:spPr>
            <a:xfrm>
              <a:off x="3782750" y="4223875"/>
              <a:ext cx="6700" cy="19725"/>
            </a:xfrm>
            <a:custGeom>
              <a:avLst/>
              <a:gdLst/>
              <a:ahLst/>
              <a:cxnLst/>
              <a:rect l="l" t="t" r="r" b="b"/>
              <a:pathLst>
                <a:path w="268" h="789" extrusionOk="0">
                  <a:moveTo>
                    <a:pt x="23" y="0"/>
                  </a:moveTo>
                  <a:lnTo>
                    <a:pt x="23" y="0"/>
                  </a:lnTo>
                  <a:cubicBezTo>
                    <a:pt x="1" y="144"/>
                    <a:pt x="23" y="278"/>
                    <a:pt x="57" y="411"/>
                  </a:cubicBezTo>
                  <a:cubicBezTo>
                    <a:pt x="101" y="544"/>
                    <a:pt x="156" y="678"/>
                    <a:pt x="245" y="789"/>
                  </a:cubicBezTo>
                  <a:cubicBezTo>
                    <a:pt x="267" y="645"/>
                    <a:pt x="245" y="500"/>
                    <a:pt x="212" y="367"/>
                  </a:cubicBezTo>
                  <a:cubicBezTo>
                    <a:pt x="168" y="245"/>
                    <a:pt x="123" y="111"/>
                    <a:pt x="23" y="0"/>
                  </a:cubicBezTo>
                  <a:close/>
                </a:path>
              </a:pathLst>
            </a:custGeom>
            <a:solidFill>
              <a:srgbClr val="683735"/>
            </a:solidFill>
            <a:ln>
              <a:noFill/>
            </a:ln>
            <a:effectLst>
              <a:outerShdw blurRad="57150" dist="19050" dir="5400000" algn="bl" rotWithShape="0">
                <a:srgbClr val="000000">
                  <a:alpha val="50000"/>
                </a:srgbClr>
              </a:outerShdw>
            </a:effectLst>
          </p:spPr>
          <p:txBody>
            <a:bodyPr spcFirstLastPara="1" wrap="square" lIns="243800" tIns="243800" rIns="243800" bIns="243800" anchor="ctr" anchorCtr="0">
              <a:noAutofit/>
            </a:bodyPr>
            <a:lstStyle/>
            <a:p>
              <a:pPr marL="0" marR="0" lvl="0" indent="0" algn="l" rtl="0">
                <a:lnSpc>
                  <a:spcPct val="100000"/>
                </a:lnSpc>
                <a:spcBef>
                  <a:spcPts val="0"/>
                </a:spcBef>
                <a:spcAft>
                  <a:spcPts val="0"/>
                </a:spcAft>
                <a:buClr>
                  <a:srgbClr val="000000"/>
                </a:buClr>
                <a:buSzPts val="9957"/>
                <a:buFont typeface="Arial"/>
                <a:buNone/>
              </a:pPr>
              <a:endParaRPr sz="9957" b="0" i="0" u="none" strike="noStrike" cap="none">
                <a:solidFill>
                  <a:srgbClr val="000000"/>
                </a:solidFill>
                <a:latin typeface="Arial"/>
                <a:ea typeface="Arial"/>
                <a:cs typeface="Arial"/>
                <a:sym typeface="Arial"/>
              </a:endParaRPr>
            </a:p>
          </p:txBody>
        </p:sp>
        <p:sp>
          <p:nvSpPr>
            <p:cNvPr id="40" name="Google Shape;40;g134a708b9a2_0_8"/>
            <p:cNvSpPr/>
            <p:nvPr/>
          </p:nvSpPr>
          <p:spPr>
            <a:xfrm>
              <a:off x="3761650" y="4199425"/>
              <a:ext cx="4750" cy="23625"/>
            </a:xfrm>
            <a:custGeom>
              <a:avLst/>
              <a:gdLst/>
              <a:ahLst/>
              <a:cxnLst/>
              <a:rect l="l" t="t" r="r" b="b"/>
              <a:pathLst>
                <a:path w="190" h="945" extrusionOk="0">
                  <a:moveTo>
                    <a:pt x="57" y="1"/>
                  </a:moveTo>
                  <a:cubicBezTo>
                    <a:pt x="1" y="167"/>
                    <a:pt x="1" y="323"/>
                    <a:pt x="12" y="478"/>
                  </a:cubicBezTo>
                  <a:cubicBezTo>
                    <a:pt x="34" y="634"/>
                    <a:pt x="57" y="789"/>
                    <a:pt x="134" y="945"/>
                  </a:cubicBezTo>
                  <a:cubicBezTo>
                    <a:pt x="190" y="778"/>
                    <a:pt x="190" y="623"/>
                    <a:pt x="178" y="467"/>
                  </a:cubicBezTo>
                  <a:cubicBezTo>
                    <a:pt x="156" y="312"/>
                    <a:pt x="123" y="156"/>
                    <a:pt x="57" y="1"/>
                  </a:cubicBezTo>
                  <a:close/>
                </a:path>
              </a:pathLst>
            </a:custGeom>
            <a:solidFill>
              <a:srgbClr val="683735"/>
            </a:solidFill>
            <a:ln>
              <a:noFill/>
            </a:ln>
            <a:effectLst>
              <a:outerShdw blurRad="57150" dist="19050" dir="5400000" algn="bl" rotWithShape="0">
                <a:srgbClr val="000000">
                  <a:alpha val="50000"/>
                </a:srgbClr>
              </a:outerShdw>
            </a:effectLst>
          </p:spPr>
          <p:txBody>
            <a:bodyPr spcFirstLastPara="1" wrap="square" lIns="243800" tIns="243800" rIns="243800" bIns="243800" anchor="ctr" anchorCtr="0">
              <a:noAutofit/>
            </a:bodyPr>
            <a:lstStyle/>
            <a:p>
              <a:pPr marL="0" marR="0" lvl="0" indent="0" algn="l" rtl="0">
                <a:lnSpc>
                  <a:spcPct val="100000"/>
                </a:lnSpc>
                <a:spcBef>
                  <a:spcPts val="0"/>
                </a:spcBef>
                <a:spcAft>
                  <a:spcPts val="0"/>
                </a:spcAft>
                <a:buClr>
                  <a:srgbClr val="000000"/>
                </a:buClr>
                <a:buSzPts val="9957"/>
                <a:buFont typeface="Arial"/>
                <a:buNone/>
              </a:pPr>
              <a:endParaRPr sz="9957" b="0" i="0" u="none" strike="noStrike" cap="none">
                <a:solidFill>
                  <a:srgbClr val="000000"/>
                </a:solidFill>
                <a:latin typeface="Arial"/>
                <a:ea typeface="Arial"/>
                <a:cs typeface="Arial"/>
                <a:sym typeface="Arial"/>
              </a:endParaRPr>
            </a:p>
          </p:txBody>
        </p:sp>
        <p:sp>
          <p:nvSpPr>
            <p:cNvPr id="41" name="Google Shape;41;g134a708b9a2_0_8"/>
            <p:cNvSpPr/>
            <p:nvPr/>
          </p:nvSpPr>
          <p:spPr>
            <a:xfrm>
              <a:off x="3735000" y="4186100"/>
              <a:ext cx="6425" cy="25025"/>
            </a:xfrm>
            <a:custGeom>
              <a:avLst/>
              <a:gdLst/>
              <a:ahLst/>
              <a:cxnLst/>
              <a:rect l="l" t="t" r="r" b="b"/>
              <a:pathLst>
                <a:path w="257" h="1001" extrusionOk="0">
                  <a:moveTo>
                    <a:pt x="222" y="1"/>
                  </a:moveTo>
                  <a:lnTo>
                    <a:pt x="222" y="1"/>
                  </a:lnTo>
                  <a:cubicBezTo>
                    <a:pt x="133" y="156"/>
                    <a:pt x="89" y="322"/>
                    <a:pt x="56" y="489"/>
                  </a:cubicBezTo>
                  <a:cubicBezTo>
                    <a:pt x="22" y="656"/>
                    <a:pt x="0" y="823"/>
                    <a:pt x="34" y="1000"/>
                  </a:cubicBezTo>
                  <a:cubicBezTo>
                    <a:pt x="133" y="845"/>
                    <a:pt x="178" y="678"/>
                    <a:pt x="212" y="512"/>
                  </a:cubicBezTo>
                  <a:cubicBezTo>
                    <a:pt x="234" y="344"/>
                    <a:pt x="256" y="178"/>
                    <a:pt x="222" y="1"/>
                  </a:cubicBezTo>
                  <a:close/>
                </a:path>
              </a:pathLst>
            </a:custGeom>
            <a:solidFill>
              <a:srgbClr val="683735"/>
            </a:solidFill>
            <a:ln>
              <a:noFill/>
            </a:ln>
            <a:effectLst>
              <a:outerShdw blurRad="57150" dist="19050" dir="5400000" algn="bl" rotWithShape="0">
                <a:srgbClr val="000000">
                  <a:alpha val="50000"/>
                </a:srgbClr>
              </a:outerShdw>
            </a:effectLst>
          </p:spPr>
          <p:txBody>
            <a:bodyPr spcFirstLastPara="1" wrap="square" lIns="243800" tIns="243800" rIns="243800" bIns="243800" anchor="ctr" anchorCtr="0">
              <a:noAutofit/>
            </a:bodyPr>
            <a:lstStyle/>
            <a:p>
              <a:pPr marL="0" marR="0" lvl="0" indent="0" algn="l" rtl="0">
                <a:lnSpc>
                  <a:spcPct val="100000"/>
                </a:lnSpc>
                <a:spcBef>
                  <a:spcPts val="0"/>
                </a:spcBef>
                <a:spcAft>
                  <a:spcPts val="0"/>
                </a:spcAft>
                <a:buClr>
                  <a:srgbClr val="000000"/>
                </a:buClr>
                <a:buSzPts val="9957"/>
                <a:buFont typeface="Arial"/>
                <a:buNone/>
              </a:pPr>
              <a:endParaRPr sz="9957" b="0" i="0" u="none" strike="noStrike" cap="none">
                <a:solidFill>
                  <a:srgbClr val="000000"/>
                </a:solidFill>
                <a:latin typeface="Arial"/>
                <a:ea typeface="Arial"/>
                <a:cs typeface="Arial"/>
                <a:sym typeface="Arial"/>
              </a:endParaRPr>
            </a:p>
          </p:txBody>
        </p:sp>
        <p:sp>
          <p:nvSpPr>
            <p:cNvPr id="42" name="Google Shape;42;g134a708b9a2_0_8"/>
            <p:cNvSpPr/>
            <p:nvPr/>
          </p:nvSpPr>
          <p:spPr>
            <a:xfrm>
              <a:off x="3804700" y="4198600"/>
              <a:ext cx="5025" cy="20575"/>
            </a:xfrm>
            <a:custGeom>
              <a:avLst/>
              <a:gdLst/>
              <a:ahLst/>
              <a:cxnLst/>
              <a:rect l="l" t="t" r="r" b="b"/>
              <a:pathLst>
                <a:path w="201" h="823" extrusionOk="0">
                  <a:moveTo>
                    <a:pt x="45" y="0"/>
                  </a:moveTo>
                  <a:cubicBezTo>
                    <a:pt x="1" y="145"/>
                    <a:pt x="12" y="278"/>
                    <a:pt x="23" y="422"/>
                  </a:cubicBezTo>
                  <a:cubicBezTo>
                    <a:pt x="45" y="555"/>
                    <a:pt x="78" y="689"/>
                    <a:pt x="156" y="822"/>
                  </a:cubicBezTo>
                  <a:cubicBezTo>
                    <a:pt x="201" y="678"/>
                    <a:pt x="189" y="533"/>
                    <a:pt x="179" y="400"/>
                  </a:cubicBezTo>
                  <a:cubicBezTo>
                    <a:pt x="156" y="267"/>
                    <a:pt x="123" y="133"/>
                    <a:pt x="45" y="0"/>
                  </a:cubicBezTo>
                  <a:close/>
                </a:path>
              </a:pathLst>
            </a:custGeom>
            <a:solidFill>
              <a:srgbClr val="683735"/>
            </a:solidFill>
            <a:ln>
              <a:noFill/>
            </a:ln>
            <a:effectLst>
              <a:outerShdw blurRad="57150" dist="19050" dir="5400000" algn="bl" rotWithShape="0">
                <a:srgbClr val="000000">
                  <a:alpha val="50000"/>
                </a:srgbClr>
              </a:outerShdw>
            </a:effectLst>
          </p:spPr>
          <p:txBody>
            <a:bodyPr spcFirstLastPara="1" wrap="square" lIns="243800" tIns="243800" rIns="243800" bIns="243800" anchor="ctr" anchorCtr="0">
              <a:noAutofit/>
            </a:bodyPr>
            <a:lstStyle/>
            <a:p>
              <a:pPr marL="0" marR="0" lvl="0" indent="0" algn="l" rtl="0">
                <a:lnSpc>
                  <a:spcPct val="100000"/>
                </a:lnSpc>
                <a:spcBef>
                  <a:spcPts val="0"/>
                </a:spcBef>
                <a:spcAft>
                  <a:spcPts val="0"/>
                </a:spcAft>
                <a:buClr>
                  <a:srgbClr val="000000"/>
                </a:buClr>
                <a:buSzPts val="9957"/>
                <a:buFont typeface="Arial"/>
                <a:buNone/>
              </a:pPr>
              <a:endParaRPr sz="9957" b="0" i="0" u="none" strike="noStrike" cap="none">
                <a:solidFill>
                  <a:srgbClr val="000000"/>
                </a:solidFill>
                <a:latin typeface="Arial"/>
                <a:ea typeface="Arial"/>
                <a:cs typeface="Arial"/>
                <a:sym typeface="Arial"/>
              </a:endParaRPr>
            </a:p>
          </p:txBody>
        </p:sp>
        <p:sp>
          <p:nvSpPr>
            <p:cNvPr id="43" name="Google Shape;43;g134a708b9a2_0_8"/>
            <p:cNvSpPr/>
            <p:nvPr/>
          </p:nvSpPr>
          <p:spPr>
            <a:xfrm>
              <a:off x="3829700" y="4190550"/>
              <a:ext cx="7800" cy="15850"/>
            </a:xfrm>
            <a:custGeom>
              <a:avLst/>
              <a:gdLst/>
              <a:ahLst/>
              <a:cxnLst/>
              <a:rect l="l" t="t" r="r" b="b"/>
              <a:pathLst>
                <a:path w="312" h="634" extrusionOk="0">
                  <a:moveTo>
                    <a:pt x="1" y="0"/>
                  </a:moveTo>
                  <a:cubicBezTo>
                    <a:pt x="1" y="134"/>
                    <a:pt x="34" y="245"/>
                    <a:pt x="90" y="356"/>
                  </a:cubicBezTo>
                  <a:cubicBezTo>
                    <a:pt x="145" y="455"/>
                    <a:pt x="201" y="556"/>
                    <a:pt x="312" y="633"/>
                  </a:cubicBezTo>
                  <a:cubicBezTo>
                    <a:pt x="312" y="500"/>
                    <a:pt x="278" y="389"/>
                    <a:pt x="233" y="289"/>
                  </a:cubicBezTo>
                  <a:cubicBezTo>
                    <a:pt x="178" y="178"/>
                    <a:pt x="112" y="78"/>
                    <a:pt x="1" y="0"/>
                  </a:cubicBezTo>
                  <a:close/>
                </a:path>
              </a:pathLst>
            </a:custGeom>
            <a:solidFill>
              <a:srgbClr val="683735"/>
            </a:solidFill>
            <a:ln>
              <a:noFill/>
            </a:ln>
            <a:effectLst>
              <a:outerShdw blurRad="57150" dist="19050" dir="5400000" algn="bl" rotWithShape="0">
                <a:srgbClr val="000000">
                  <a:alpha val="50000"/>
                </a:srgbClr>
              </a:outerShdw>
            </a:effectLst>
          </p:spPr>
          <p:txBody>
            <a:bodyPr spcFirstLastPara="1" wrap="square" lIns="243800" tIns="243800" rIns="243800" bIns="243800" anchor="ctr" anchorCtr="0">
              <a:noAutofit/>
            </a:bodyPr>
            <a:lstStyle/>
            <a:p>
              <a:pPr marL="0" marR="0" lvl="0" indent="0" algn="l" rtl="0">
                <a:lnSpc>
                  <a:spcPct val="100000"/>
                </a:lnSpc>
                <a:spcBef>
                  <a:spcPts val="0"/>
                </a:spcBef>
                <a:spcAft>
                  <a:spcPts val="0"/>
                </a:spcAft>
                <a:buClr>
                  <a:srgbClr val="000000"/>
                </a:buClr>
                <a:buSzPts val="9957"/>
                <a:buFont typeface="Arial"/>
                <a:buNone/>
              </a:pPr>
              <a:endParaRPr sz="9957" b="0" i="0" u="none" strike="noStrike" cap="none">
                <a:solidFill>
                  <a:srgbClr val="000000"/>
                </a:solidFill>
                <a:latin typeface="Arial"/>
                <a:ea typeface="Arial"/>
                <a:cs typeface="Arial"/>
                <a:sym typeface="Arial"/>
              </a:endParaRPr>
            </a:p>
          </p:txBody>
        </p:sp>
        <p:sp>
          <p:nvSpPr>
            <p:cNvPr id="44" name="Google Shape;44;g134a708b9a2_0_8"/>
            <p:cNvSpPr/>
            <p:nvPr/>
          </p:nvSpPr>
          <p:spPr>
            <a:xfrm>
              <a:off x="3832750" y="4228575"/>
              <a:ext cx="5575" cy="20875"/>
            </a:xfrm>
            <a:custGeom>
              <a:avLst/>
              <a:gdLst/>
              <a:ahLst/>
              <a:cxnLst/>
              <a:rect l="l" t="t" r="r" b="b"/>
              <a:pathLst>
                <a:path w="223" h="835" extrusionOk="0">
                  <a:moveTo>
                    <a:pt x="34" y="1"/>
                  </a:moveTo>
                  <a:cubicBezTo>
                    <a:pt x="0" y="146"/>
                    <a:pt x="12" y="290"/>
                    <a:pt x="34" y="434"/>
                  </a:cubicBezTo>
                  <a:cubicBezTo>
                    <a:pt x="67" y="568"/>
                    <a:pt x="101" y="712"/>
                    <a:pt x="190" y="834"/>
                  </a:cubicBezTo>
                  <a:cubicBezTo>
                    <a:pt x="223" y="690"/>
                    <a:pt x="212" y="546"/>
                    <a:pt x="190" y="401"/>
                  </a:cubicBezTo>
                  <a:cubicBezTo>
                    <a:pt x="156" y="267"/>
                    <a:pt x="123" y="123"/>
                    <a:pt x="34" y="1"/>
                  </a:cubicBezTo>
                  <a:close/>
                </a:path>
              </a:pathLst>
            </a:custGeom>
            <a:solidFill>
              <a:srgbClr val="683735"/>
            </a:solidFill>
            <a:ln>
              <a:noFill/>
            </a:ln>
            <a:effectLst>
              <a:outerShdw blurRad="57150" dist="19050" dir="5400000" algn="bl" rotWithShape="0">
                <a:srgbClr val="000000">
                  <a:alpha val="50000"/>
                </a:srgbClr>
              </a:outerShdw>
            </a:effectLst>
          </p:spPr>
          <p:txBody>
            <a:bodyPr spcFirstLastPara="1" wrap="square" lIns="243800" tIns="243800" rIns="243800" bIns="243800" anchor="ctr" anchorCtr="0">
              <a:noAutofit/>
            </a:bodyPr>
            <a:lstStyle/>
            <a:p>
              <a:pPr marL="0" marR="0" lvl="0" indent="0" algn="l" rtl="0">
                <a:lnSpc>
                  <a:spcPct val="100000"/>
                </a:lnSpc>
                <a:spcBef>
                  <a:spcPts val="0"/>
                </a:spcBef>
                <a:spcAft>
                  <a:spcPts val="0"/>
                </a:spcAft>
                <a:buClr>
                  <a:srgbClr val="000000"/>
                </a:buClr>
                <a:buSzPts val="9957"/>
                <a:buFont typeface="Arial"/>
                <a:buNone/>
              </a:pPr>
              <a:endParaRPr sz="9957" b="0" i="0" u="none" strike="noStrike" cap="none">
                <a:solidFill>
                  <a:srgbClr val="000000"/>
                </a:solidFill>
                <a:latin typeface="Arial"/>
                <a:ea typeface="Arial"/>
                <a:cs typeface="Arial"/>
                <a:sym typeface="Arial"/>
              </a:endParaRPr>
            </a:p>
          </p:txBody>
        </p:sp>
        <p:sp>
          <p:nvSpPr>
            <p:cNvPr id="45" name="Google Shape;45;g134a708b9a2_0_8"/>
            <p:cNvSpPr/>
            <p:nvPr/>
          </p:nvSpPr>
          <p:spPr>
            <a:xfrm>
              <a:off x="3810525" y="4264125"/>
              <a:ext cx="4200" cy="18925"/>
            </a:xfrm>
            <a:custGeom>
              <a:avLst/>
              <a:gdLst/>
              <a:ahLst/>
              <a:cxnLst/>
              <a:rect l="l" t="t" r="r" b="b"/>
              <a:pathLst>
                <a:path w="168" h="757" extrusionOk="0">
                  <a:moveTo>
                    <a:pt x="79" y="1"/>
                  </a:moveTo>
                  <a:cubicBezTo>
                    <a:pt x="12" y="123"/>
                    <a:pt x="1" y="257"/>
                    <a:pt x="12" y="378"/>
                  </a:cubicBezTo>
                  <a:cubicBezTo>
                    <a:pt x="12" y="512"/>
                    <a:pt x="34" y="634"/>
                    <a:pt x="90" y="756"/>
                  </a:cubicBezTo>
                  <a:cubicBezTo>
                    <a:pt x="156" y="634"/>
                    <a:pt x="168" y="501"/>
                    <a:pt x="168" y="378"/>
                  </a:cubicBezTo>
                  <a:cubicBezTo>
                    <a:pt x="156" y="245"/>
                    <a:pt x="146" y="123"/>
                    <a:pt x="79" y="1"/>
                  </a:cubicBezTo>
                  <a:close/>
                </a:path>
              </a:pathLst>
            </a:custGeom>
            <a:solidFill>
              <a:srgbClr val="683735"/>
            </a:solidFill>
            <a:ln>
              <a:noFill/>
            </a:ln>
            <a:effectLst>
              <a:outerShdw blurRad="57150" dist="19050" dir="5400000" algn="bl" rotWithShape="0">
                <a:srgbClr val="000000">
                  <a:alpha val="50000"/>
                </a:srgbClr>
              </a:outerShdw>
            </a:effectLst>
          </p:spPr>
          <p:txBody>
            <a:bodyPr spcFirstLastPara="1" wrap="square" lIns="243800" tIns="243800" rIns="243800" bIns="243800" anchor="ctr" anchorCtr="0">
              <a:noAutofit/>
            </a:bodyPr>
            <a:lstStyle/>
            <a:p>
              <a:pPr marL="0" marR="0" lvl="0" indent="0" algn="l" rtl="0">
                <a:lnSpc>
                  <a:spcPct val="100000"/>
                </a:lnSpc>
                <a:spcBef>
                  <a:spcPts val="0"/>
                </a:spcBef>
                <a:spcAft>
                  <a:spcPts val="0"/>
                </a:spcAft>
                <a:buClr>
                  <a:srgbClr val="000000"/>
                </a:buClr>
                <a:buSzPts val="9957"/>
                <a:buFont typeface="Arial"/>
                <a:buNone/>
              </a:pPr>
              <a:endParaRPr sz="9957" b="0" i="0" u="none" strike="noStrike" cap="none">
                <a:solidFill>
                  <a:srgbClr val="000000"/>
                </a:solidFill>
                <a:latin typeface="Arial"/>
                <a:ea typeface="Arial"/>
                <a:cs typeface="Arial"/>
                <a:sym typeface="Arial"/>
              </a:endParaRPr>
            </a:p>
          </p:txBody>
        </p:sp>
        <p:sp>
          <p:nvSpPr>
            <p:cNvPr id="46" name="Google Shape;46;g134a708b9a2_0_8"/>
            <p:cNvSpPr/>
            <p:nvPr/>
          </p:nvSpPr>
          <p:spPr>
            <a:xfrm>
              <a:off x="3854400" y="4268875"/>
              <a:ext cx="6150" cy="19450"/>
            </a:xfrm>
            <a:custGeom>
              <a:avLst/>
              <a:gdLst/>
              <a:ahLst/>
              <a:cxnLst/>
              <a:rect l="l" t="t" r="r" b="b"/>
              <a:pathLst>
                <a:path w="246" h="778" extrusionOk="0">
                  <a:moveTo>
                    <a:pt x="23" y="0"/>
                  </a:moveTo>
                  <a:cubicBezTo>
                    <a:pt x="1" y="144"/>
                    <a:pt x="12" y="277"/>
                    <a:pt x="45" y="411"/>
                  </a:cubicBezTo>
                  <a:cubicBezTo>
                    <a:pt x="79" y="533"/>
                    <a:pt x="124" y="667"/>
                    <a:pt x="212" y="778"/>
                  </a:cubicBezTo>
                  <a:cubicBezTo>
                    <a:pt x="245" y="633"/>
                    <a:pt x="223" y="499"/>
                    <a:pt x="201" y="366"/>
                  </a:cubicBezTo>
                  <a:cubicBezTo>
                    <a:pt x="168" y="244"/>
                    <a:pt x="124" y="111"/>
                    <a:pt x="23" y="0"/>
                  </a:cubicBezTo>
                  <a:close/>
                </a:path>
              </a:pathLst>
            </a:custGeom>
            <a:solidFill>
              <a:srgbClr val="683735"/>
            </a:solidFill>
            <a:ln>
              <a:noFill/>
            </a:ln>
            <a:effectLst>
              <a:outerShdw blurRad="57150" dist="19050" dir="5400000" algn="bl" rotWithShape="0">
                <a:srgbClr val="000000">
                  <a:alpha val="50000"/>
                </a:srgbClr>
              </a:outerShdw>
            </a:effectLst>
          </p:spPr>
          <p:txBody>
            <a:bodyPr spcFirstLastPara="1" wrap="square" lIns="243800" tIns="243800" rIns="243800" bIns="243800" anchor="ctr" anchorCtr="0">
              <a:noAutofit/>
            </a:bodyPr>
            <a:lstStyle/>
            <a:p>
              <a:pPr marL="0" marR="0" lvl="0" indent="0" algn="l" rtl="0">
                <a:lnSpc>
                  <a:spcPct val="100000"/>
                </a:lnSpc>
                <a:spcBef>
                  <a:spcPts val="0"/>
                </a:spcBef>
                <a:spcAft>
                  <a:spcPts val="0"/>
                </a:spcAft>
                <a:buClr>
                  <a:srgbClr val="000000"/>
                </a:buClr>
                <a:buSzPts val="9957"/>
                <a:buFont typeface="Arial"/>
                <a:buNone/>
              </a:pPr>
              <a:endParaRPr sz="9957" b="0" i="0" u="none" strike="noStrike" cap="none">
                <a:solidFill>
                  <a:srgbClr val="000000"/>
                </a:solidFill>
                <a:latin typeface="Arial"/>
                <a:ea typeface="Arial"/>
                <a:cs typeface="Arial"/>
                <a:sym typeface="Arial"/>
              </a:endParaRPr>
            </a:p>
          </p:txBody>
        </p:sp>
        <p:sp>
          <p:nvSpPr>
            <p:cNvPr id="47" name="Google Shape;47;g134a708b9a2_0_8"/>
            <p:cNvSpPr/>
            <p:nvPr/>
          </p:nvSpPr>
          <p:spPr>
            <a:xfrm>
              <a:off x="3834150" y="4283025"/>
              <a:ext cx="4475" cy="26975"/>
            </a:xfrm>
            <a:custGeom>
              <a:avLst/>
              <a:gdLst/>
              <a:ahLst/>
              <a:cxnLst/>
              <a:rect l="l" t="t" r="r" b="b"/>
              <a:pathLst>
                <a:path w="179" h="1079" extrusionOk="0">
                  <a:moveTo>
                    <a:pt x="134" y="0"/>
                  </a:moveTo>
                  <a:cubicBezTo>
                    <a:pt x="55" y="178"/>
                    <a:pt x="33" y="356"/>
                    <a:pt x="11" y="533"/>
                  </a:cubicBezTo>
                  <a:cubicBezTo>
                    <a:pt x="0" y="711"/>
                    <a:pt x="11" y="889"/>
                    <a:pt x="55" y="1078"/>
                  </a:cubicBezTo>
                  <a:cubicBezTo>
                    <a:pt x="134" y="900"/>
                    <a:pt x="156" y="723"/>
                    <a:pt x="178" y="545"/>
                  </a:cubicBezTo>
                  <a:cubicBezTo>
                    <a:pt x="178" y="367"/>
                    <a:pt x="178" y="189"/>
                    <a:pt x="134" y="0"/>
                  </a:cubicBezTo>
                  <a:close/>
                </a:path>
              </a:pathLst>
            </a:custGeom>
            <a:solidFill>
              <a:srgbClr val="683735"/>
            </a:solidFill>
            <a:ln>
              <a:noFill/>
            </a:ln>
            <a:effectLst>
              <a:outerShdw blurRad="57150" dist="19050" dir="5400000" algn="bl" rotWithShape="0">
                <a:srgbClr val="000000">
                  <a:alpha val="50000"/>
                </a:srgbClr>
              </a:outerShdw>
            </a:effectLst>
          </p:spPr>
          <p:txBody>
            <a:bodyPr spcFirstLastPara="1" wrap="square" lIns="243800" tIns="243800" rIns="243800" bIns="243800" anchor="ctr" anchorCtr="0">
              <a:noAutofit/>
            </a:bodyPr>
            <a:lstStyle/>
            <a:p>
              <a:pPr marL="0" marR="0" lvl="0" indent="0" algn="l" rtl="0">
                <a:lnSpc>
                  <a:spcPct val="100000"/>
                </a:lnSpc>
                <a:spcBef>
                  <a:spcPts val="0"/>
                </a:spcBef>
                <a:spcAft>
                  <a:spcPts val="0"/>
                </a:spcAft>
                <a:buClr>
                  <a:srgbClr val="000000"/>
                </a:buClr>
                <a:buSzPts val="9957"/>
                <a:buFont typeface="Arial"/>
                <a:buNone/>
              </a:pPr>
              <a:endParaRPr sz="9957" b="0" i="0" u="none" strike="noStrike" cap="none">
                <a:solidFill>
                  <a:srgbClr val="000000"/>
                </a:solidFill>
                <a:latin typeface="Arial"/>
                <a:ea typeface="Arial"/>
                <a:cs typeface="Arial"/>
                <a:sym typeface="Arial"/>
              </a:endParaRPr>
            </a:p>
          </p:txBody>
        </p:sp>
        <p:sp>
          <p:nvSpPr>
            <p:cNvPr id="48" name="Google Shape;48;g134a708b9a2_0_8"/>
            <p:cNvSpPr/>
            <p:nvPr/>
          </p:nvSpPr>
          <p:spPr>
            <a:xfrm>
              <a:off x="3787500" y="4296350"/>
              <a:ext cx="4175" cy="20575"/>
            </a:xfrm>
            <a:custGeom>
              <a:avLst/>
              <a:gdLst/>
              <a:ahLst/>
              <a:cxnLst/>
              <a:rect l="l" t="t" r="r" b="b"/>
              <a:pathLst>
                <a:path w="167" h="823" extrusionOk="0">
                  <a:moveTo>
                    <a:pt x="100" y="0"/>
                  </a:moveTo>
                  <a:cubicBezTo>
                    <a:pt x="33" y="134"/>
                    <a:pt x="11" y="278"/>
                    <a:pt x="0" y="412"/>
                  </a:cubicBezTo>
                  <a:cubicBezTo>
                    <a:pt x="0" y="545"/>
                    <a:pt x="0" y="689"/>
                    <a:pt x="55" y="822"/>
                  </a:cubicBezTo>
                  <a:cubicBezTo>
                    <a:pt x="133" y="689"/>
                    <a:pt x="156" y="556"/>
                    <a:pt x="156" y="422"/>
                  </a:cubicBezTo>
                  <a:cubicBezTo>
                    <a:pt x="166" y="278"/>
                    <a:pt x="156" y="145"/>
                    <a:pt x="100" y="0"/>
                  </a:cubicBezTo>
                  <a:close/>
                </a:path>
              </a:pathLst>
            </a:custGeom>
            <a:solidFill>
              <a:srgbClr val="683735"/>
            </a:solidFill>
            <a:ln>
              <a:noFill/>
            </a:ln>
            <a:effectLst>
              <a:outerShdw blurRad="57150" dist="19050" dir="5400000" algn="bl" rotWithShape="0">
                <a:srgbClr val="000000">
                  <a:alpha val="50000"/>
                </a:srgbClr>
              </a:outerShdw>
            </a:effectLst>
          </p:spPr>
          <p:txBody>
            <a:bodyPr spcFirstLastPara="1" wrap="square" lIns="243800" tIns="243800" rIns="243800" bIns="243800" anchor="ctr" anchorCtr="0">
              <a:noAutofit/>
            </a:bodyPr>
            <a:lstStyle/>
            <a:p>
              <a:pPr marL="0" marR="0" lvl="0" indent="0" algn="l" rtl="0">
                <a:lnSpc>
                  <a:spcPct val="100000"/>
                </a:lnSpc>
                <a:spcBef>
                  <a:spcPts val="0"/>
                </a:spcBef>
                <a:spcAft>
                  <a:spcPts val="0"/>
                </a:spcAft>
                <a:buClr>
                  <a:srgbClr val="000000"/>
                </a:buClr>
                <a:buSzPts val="9957"/>
                <a:buFont typeface="Arial"/>
                <a:buNone/>
              </a:pPr>
              <a:endParaRPr sz="9957" b="0" i="0" u="none" strike="noStrike" cap="none">
                <a:solidFill>
                  <a:srgbClr val="000000"/>
                </a:solidFill>
                <a:latin typeface="Arial"/>
                <a:ea typeface="Arial"/>
                <a:cs typeface="Arial"/>
                <a:sym typeface="Arial"/>
              </a:endParaRPr>
            </a:p>
          </p:txBody>
        </p:sp>
        <p:sp>
          <p:nvSpPr>
            <p:cNvPr id="49" name="Google Shape;49;g134a708b9a2_0_8"/>
            <p:cNvSpPr/>
            <p:nvPr/>
          </p:nvSpPr>
          <p:spPr>
            <a:xfrm>
              <a:off x="3732200" y="4288300"/>
              <a:ext cx="6700" cy="18350"/>
            </a:xfrm>
            <a:custGeom>
              <a:avLst/>
              <a:gdLst/>
              <a:ahLst/>
              <a:cxnLst/>
              <a:rect l="l" t="t" r="r" b="b"/>
              <a:pathLst>
                <a:path w="268" h="734" extrusionOk="0">
                  <a:moveTo>
                    <a:pt x="23" y="1"/>
                  </a:moveTo>
                  <a:lnTo>
                    <a:pt x="23" y="1"/>
                  </a:lnTo>
                  <a:cubicBezTo>
                    <a:pt x="1" y="145"/>
                    <a:pt x="23" y="267"/>
                    <a:pt x="57" y="389"/>
                  </a:cubicBezTo>
                  <a:cubicBezTo>
                    <a:pt x="90" y="512"/>
                    <a:pt x="146" y="633"/>
                    <a:pt x="245" y="734"/>
                  </a:cubicBezTo>
                  <a:cubicBezTo>
                    <a:pt x="268" y="600"/>
                    <a:pt x="245" y="467"/>
                    <a:pt x="213" y="345"/>
                  </a:cubicBezTo>
                  <a:cubicBezTo>
                    <a:pt x="168" y="223"/>
                    <a:pt x="124" y="112"/>
                    <a:pt x="23" y="1"/>
                  </a:cubicBezTo>
                  <a:close/>
                </a:path>
              </a:pathLst>
            </a:custGeom>
            <a:solidFill>
              <a:srgbClr val="683735"/>
            </a:solidFill>
            <a:ln>
              <a:noFill/>
            </a:ln>
            <a:effectLst>
              <a:outerShdw blurRad="57150" dist="19050" dir="5400000" algn="bl" rotWithShape="0">
                <a:srgbClr val="000000">
                  <a:alpha val="50000"/>
                </a:srgbClr>
              </a:outerShdw>
            </a:effectLst>
          </p:spPr>
          <p:txBody>
            <a:bodyPr spcFirstLastPara="1" wrap="square" lIns="243800" tIns="243800" rIns="243800" bIns="243800" anchor="ctr" anchorCtr="0">
              <a:noAutofit/>
            </a:bodyPr>
            <a:lstStyle/>
            <a:p>
              <a:pPr marL="0" marR="0" lvl="0" indent="0" algn="l" rtl="0">
                <a:lnSpc>
                  <a:spcPct val="100000"/>
                </a:lnSpc>
                <a:spcBef>
                  <a:spcPts val="0"/>
                </a:spcBef>
                <a:spcAft>
                  <a:spcPts val="0"/>
                </a:spcAft>
                <a:buClr>
                  <a:srgbClr val="000000"/>
                </a:buClr>
                <a:buSzPts val="9957"/>
                <a:buFont typeface="Arial"/>
                <a:buNone/>
              </a:pPr>
              <a:endParaRPr sz="9957" b="0" i="0" u="none" strike="noStrike" cap="none">
                <a:solidFill>
                  <a:srgbClr val="000000"/>
                </a:solidFill>
                <a:latin typeface="Arial"/>
                <a:ea typeface="Arial"/>
                <a:cs typeface="Arial"/>
                <a:sym typeface="Arial"/>
              </a:endParaRPr>
            </a:p>
          </p:txBody>
        </p:sp>
        <p:sp>
          <p:nvSpPr>
            <p:cNvPr id="50" name="Google Shape;50;g134a708b9a2_0_8"/>
            <p:cNvSpPr/>
            <p:nvPr/>
          </p:nvSpPr>
          <p:spPr>
            <a:xfrm>
              <a:off x="3712500" y="4316900"/>
              <a:ext cx="4750" cy="23075"/>
            </a:xfrm>
            <a:custGeom>
              <a:avLst/>
              <a:gdLst/>
              <a:ahLst/>
              <a:cxnLst/>
              <a:rect l="l" t="t" r="r" b="b"/>
              <a:pathLst>
                <a:path w="190" h="923" extrusionOk="0">
                  <a:moveTo>
                    <a:pt x="145" y="0"/>
                  </a:moveTo>
                  <a:cubicBezTo>
                    <a:pt x="67" y="145"/>
                    <a:pt x="45" y="301"/>
                    <a:pt x="23" y="456"/>
                  </a:cubicBezTo>
                  <a:cubicBezTo>
                    <a:pt x="11" y="600"/>
                    <a:pt x="1" y="756"/>
                    <a:pt x="56" y="923"/>
                  </a:cubicBezTo>
                  <a:cubicBezTo>
                    <a:pt x="134" y="767"/>
                    <a:pt x="156" y="622"/>
                    <a:pt x="178" y="467"/>
                  </a:cubicBezTo>
                  <a:cubicBezTo>
                    <a:pt x="189" y="311"/>
                    <a:pt x="189" y="156"/>
                    <a:pt x="145" y="0"/>
                  </a:cubicBezTo>
                  <a:close/>
                </a:path>
              </a:pathLst>
            </a:custGeom>
            <a:solidFill>
              <a:srgbClr val="683735"/>
            </a:solidFill>
            <a:ln>
              <a:noFill/>
            </a:ln>
            <a:effectLst>
              <a:outerShdw blurRad="57150" dist="19050" dir="5400000" algn="bl" rotWithShape="0">
                <a:srgbClr val="000000">
                  <a:alpha val="50000"/>
                </a:srgbClr>
              </a:outerShdw>
            </a:effectLst>
          </p:spPr>
          <p:txBody>
            <a:bodyPr spcFirstLastPara="1" wrap="square" lIns="243800" tIns="243800" rIns="243800" bIns="243800" anchor="ctr" anchorCtr="0">
              <a:noAutofit/>
            </a:bodyPr>
            <a:lstStyle/>
            <a:p>
              <a:pPr marL="0" marR="0" lvl="0" indent="0" algn="l" rtl="0">
                <a:lnSpc>
                  <a:spcPct val="100000"/>
                </a:lnSpc>
                <a:spcBef>
                  <a:spcPts val="0"/>
                </a:spcBef>
                <a:spcAft>
                  <a:spcPts val="0"/>
                </a:spcAft>
                <a:buClr>
                  <a:srgbClr val="000000"/>
                </a:buClr>
                <a:buSzPts val="9957"/>
                <a:buFont typeface="Arial"/>
                <a:buNone/>
              </a:pPr>
              <a:endParaRPr sz="9957" b="0" i="0" u="none" strike="noStrike" cap="none">
                <a:solidFill>
                  <a:srgbClr val="000000"/>
                </a:solidFill>
                <a:latin typeface="Arial"/>
                <a:ea typeface="Arial"/>
                <a:cs typeface="Arial"/>
                <a:sym typeface="Arial"/>
              </a:endParaRPr>
            </a:p>
          </p:txBody>
        </p:sp>
        <p:sp>
          <p:nvSpPr>
            <p:cNvPr id="51" name="Google Shape;51;g134a708b9a2_0_8"/>
            <p:cNvSpPr/>
            <p:nvPr/>
          </p:nvSpPr>
          <p:spPr>
            <a:xfrm>
              <a:off x="3761375" y="4328300"/>
              <a:ext cx="4200" cy="25825"/>
            </a:xfrm>
            <a:custGeom>
              <a:avLst/>
              <a:gdLst/>
              <a:ahLst/>
              <a:cxnLst/>
              <a:rect l="l" t="t" r="r" b="b"/>
              <a:pathLst>
                <a:path w="168" h="1033" extrusionOk="0">
                  <a:moveTo>
                    <a:pt x="100" y="0"/>
                  </a:moveTo>
                  <a:cubicBezTo>
                    <a:pt x="34" y="178"/>
                    <a:pt x="12" y="344"/>
                    <a:pt x="1" y="511"/>
                  </a:cubicBezTo>
                  <a:cubicBezTo>
                    <a:pt x="1" y="689"/>
                    <a:pt x="12" y="855"/>
                    <a:pt x="68" y="1033"/>
                  </a:cubicBezTo>
                  <a:cubicBezTo>
                    <a:pt x="134" y="867"/>
                    <a:pt x="156" y="689"/>
                    <a:pt x="167" y="522"/>
                  </a:cubicBezTo>
                  <a:cubicBezTo>
                    <a:pt x="167" y="344"/>
                    <a:pt x="156" y="178"/>
                    <a:pt x="100" y="0"/>
                  </a:cubicBezTo>
                  <a:close/>
                </a:path>
              </a:pathLst>
            </a:custGeom>
            <a:solidFill>
              <a:srgbClr val="683735"/>
            </a:solidFill>
            <a:ln>
              <a:noFill/>
            </a:ln>
            <a:effectLst>
              <a:outerShdw blurRad="57150" dist="19050" dir="5400000" algn="bl" rotWithShape="0">
                <a:srgbClr val="000000">
                  <a:alpha val="50000"/>
                </a:srgbClr>
              </a:outerShdw>
            </a:effectLst>
          </p:spPr>
          <p:txBody>
            <a:bodyPr spcFirstLastPara="1" wrap="square" lIns="243800" tIns="243800" rIns="243800" bIns="243800" anchor="ctr" anchorCtr="0">
              <a:noAutofit/>
            </a:bodyPr>
            <a:lstStyle/>
            <a:p>
              <a:pPr marL="0" marR="0" lvl="0" indent="0" algn="l" rtl="0">
                <a:lnSpc>
                  <a:spcPct val="100000"/>
                </a:lnSpc>
                <a:spcBef>
                  <a:spcPts val="0"/>
                </a:spcBef>
                <a:spcAft>
                  <a:spcPts val="0"/>
                </a:spcAft>
                <a:buClr>
                  <a:srgbClr val="000000"/>
                </a:buClr>
                <a:buSzPts val="9957"/>
                <a:buFont typeface="Arial"/>
                <a:buNone/>
              </a:pPr>
              <a:endParaRPr sz="9957" b="0" i="0" u="none" strike="noStrike" cap="none">
                <a:solidFill>
                  <a:srgbClr val="000000"/>
                </a:solidFill>
                <a:latin typeface="Arial"/>
                <a:ea typeface="Arial"/>
                <a:cs typeface="Arial"/>
                <a:sym typeface="Arial"/>
              </a:endParaRPr>
            </a:p>
          </p:txBody>
        </p:sp>
        <p:sp>
          <p:nvSpPr>
            <p:cNvPr id="52" name="Google Shape;52;g134a708b9a2_0_8"/>
            <p:cNvSpPr/>
            <p:nvPr/>
          </p:nvSpPr>
          <p:spPr>
            <a:xfrm>
              <a:off x="3811650" y="4341325"/>
              <a:ext cx="6425" cy="19775"/>
            </a:xfrm>
            <a:custGeom>
              <a:avLst/>
              <a:gdLst/>
              <a:ahLst/>
              <a:cxnLst/>
              <a:rect l="l" t="t" r="r" b="b"/>
              <a:pathLst>
                <a:path w="257" h="791" extrusionOk="0">
                  <a:moveTo>
                    <a:pt x="34" y="1"/>
                  </a:moveTo>
                  <a:lnTo>
                    <a:pt x="34" y="1"/>
                  </a:lnTo>
                  <a:cubicBezTo>
                    <a:pt x="0" y="146"/>
                    <a:pt x="22" y="279"/>
                    <a:pt x="56" y="412"/>
                  </a:cubicBezTo>
                  <a:cubicBezTo>
                    <a:pt x="89" y="546"/>
                    <a:pt x="133" y="667"/>
                    <a:pt x="222" y="790"/>
                  </a:cubicBezTo>
                  <a:cubicBezTo>
                    <a:pt x="256" y="645"/>
                    <a:pt x="234" y="512"/>
                    <a:pt x="200" y="379"/>
                  </a:cubicBezTo>
                  <a:cubicBezTo>
                    <a:pt x="167" y="245"/>
                    <a:pt x="123" y="112"/>
                    <a:pt x="34" y="1"/>
                  </a:cubicBezTo>
                  <a:close/>
                </a:path>
              </a:pathLst>
            </a:custGeom>
            <a:solidFill>
              <a:srgbClr val="683735"/>
            </a:solidFill>
            <a:ln>
              <a:noFill/>
            </a:ln>
            <a:effectLst>
              <a:outerShdw blurRad="57150" dist="19050" dir="5400000" algn="bl" rotWithShape="0">
                <a:srgbClr val="000000">
                  <a:alpha val="50000"/>
                </a:srgbClr>
              </a:outerShdw>
            </a:effectLst>
          </p:spPr>
          <p:txBody>
            <a:bodyPr spcFirstLastPara="1" wrap="square" lIns="243800" tIns="243800" rIns="243800" bIns="243800" anchor="ctr" anchorCtr="0">
              <a:noAutofit/>
            </a:bodyPr>
            <a:lstStyle/>
            <a:p>
              <a:pPr marL="0" marR="0" lvl="0" indent="0" algn="l" rtl="0">
                <a:lnSpc>
                  <a:spcPct val="100000"/>
                </a:lnSpc>
                <a:spcBef>
                  <a:spcPts val="0"/>
                </a:spcBef>
                <a:spcAft>
                  <a:spcPts val="0"/>
                </a:spcAft>
                <a:buClr>
                  <a:srgbClr val="000000"/>
                </a:buClr>
                <a:buSzPts val="9957"/>
                <a:buFont typeface="Arial"/>
                <a:buNone/>
              </a:pPr>
              <a:endParaRPr sz="9957" b="0" i="0" u="none" strike="noStrike" cap="none">
                <a:solidFill>
                  <a:srgbClr val="000000"/>
                </a:solidFill>
                <a:latin typeface="Arial"/>
                <a:ea typeface="Arial"/>
                <a:cs typeface="Arial"/>
                <a:sym typeface="Arial"/>
              </a:endParaRPr>
            </a:p>
          </p:txBody>
        </p:sp>
        <p:sp>
          <p:nvSpPr>
            <p:cNvPr id="53" name="Google Shape;53;g134a708b9a2_0_8"/>
            <p:cNvSpPr/>
            <p:nvPr/>
          </p:nvSpPr>
          <p:spPr>
            <a:xfrm>
              <a:off x="3856925" y="4341325"/>
              <a:ext cx="7250" cy="14200"/>
            </a:xfrm>
            <a:custGeom>
              <a:avLst/>
              <a:gdLst/>
              <a:ahLst/>
              <a:cxnLst/>
              <a:rect l="l" t="t" r="r" b="b"/>
              <a:pathLst>
                <a:path w="290" h="568" extrusionOk="0">
                  <a:moveTo>
                    <a:pt x="23" y="1"/>
                  </a:moveTo>
                  <a:lnTo>
                    <a:pt x="23" y="1"/>
                  </a:lnTo>
                  <a:cubicBezTo>
                    <a:pt x="0" y="112"/>
                    <a:pt x="33" y="223"/>
                    <a:pt x="78" y="312"/>
                  </a:cubicBezTo>
                  <a:cubicBezTo>
                    <a:pt x="122" y="412"/>
                    <a:pt x="178" y="501"/>
                    <a:pt x="267" y="568"/>
                  </a:cubicBezTo>
                  <a:cubicBezTo>
                    <a:pt x="289" y="445"/>
                    <a:pt x="255" y="346"/>
                    <a:pt x="222" y="257"/>
                  </a:cubicBezTo>
                  <a:cubicBezTo>
                    <a:pt x="178" y="156"/>
                    <a:pt x="122" y="68"/>
                    <a:pt x="23" y="1"/>
                  </a:cubicBezTo>
                  <a:close/>
                </a:path>
              </a:pathLst>
            </a:custGeom>
            <a:solidFill>
              <a:srgbClr val="683735"/>
            </a:solidFill>
            <a:ln>
              <a:noFill/>
            </a:ln>
            <a:effectLst>
              <a:outerShdw blurRad="57150" dist="19050" dir="5400000" algn="bl" rotWithShape="0">
                <a:srgbClr val="000000">
                  <a:alpha val="50000"/>
                </a:srgbClr>
              </a:outerShdw>
            </a:effectLst>
          </p:spPr>
          <p:txBody>
            <a:bodyPr spcFirstLastPara="1" wrap="square" lIns="243800" tIns="243800" rIns="243800" bIns="243800" anchor="ctr" anchorCtr="0">
              <a:noAutofit/>
            </a:bodyPr>
            <a:lstStyle/>
            <a:p>
              <a:pPr marL="0" marR="0" lvl="0" indent="0" algn="l" rtl="0">
                <a:lnSpc>
                  <a:spcPct val="100000"/>
                </a:lnSpc>
                <a:spcBef>
                  <a:spcPts val="0"/>
                </a:spcBef>
                <a:spcAft>
                  <a:spcPts val="0"/>
                </a:spcAft>
                <a:buClr>
                  <a:srgbClr val="000000"/>
                </a:buClr>
                <a:buSzPts val="9957"/>
                <a:buFont typeface="Arial"/>
                <a:buNone/>
              </a:pPr>
              <a:endParaRPr sz="9957" b="0" i="0" u="none" strike="noStrike" cap="none">
                <a:solidFill>
                  <a:srgbClr val="000000"/>
                </a:solidFill>
                <a:latin typeface="Arial"/>
                <a:ea typeface="Arial"/>
                <a:cs typeface="Arial"/>
                <a:sym typeface="Arial"/>
              </a:endParaRPr>
            </a:p>
          </p:txBody>
        </p:sp>
        <p:sp>
          <p:nvSpPr>
            <p:cNvPr id="54" name="Google Shape;54;g134a708b9a2_0_8"/>
            <p:cNvSpPr/>
            <p:nvPr/>
          </p:nvSpPr>
          <p:spPr>
            <a:xfrm>
              <a:off x="3788300" y="4361075"/>
              <a:ext cx="4225" cy="23600"/>
            </a:xfrm>
            <a:custGeom>
              <a:avLst/>
              <a:gdLst/>
              <a:ahLst/>
              <a:cxnLst/>
              <a:rect l="l" t="t" r="r" b="b"/>
              <a:pathLst>
                <a:path w="169" h="944" extrusionOk="0">
                  <a:moveTo>
                    <a:pt x="68" y="0"/>
                  </a:moveTo>
                  <a:cubicBezTo>
                    <a:pt x="13" y="166"/>
                    <a:pt x="1" y="322"/>
                    <a:pt x="13" y="477"/>
                  </a:cubicBezTo>
                  <a:cubicBezTo>
                    <a:pt x="13" y="633"/>
                    <a:pt x="35" y="788"/>
                    <a:pt x="101" y="944"/>
                  </a:cubicBezTo>
                  <a:cubicBezTo>
                    <a:pt x="168" y="788"/>
                    <a:pt x="168" y="633"/>
                    <a:pt x="168" y="477"/>
                  </a:cubicBezTo>
                  <a:cubicBezTo>
                    <a:pt x="156" y="311"/>
                    <a:pt x="134" y="156"/>
                    <a:pt x="68" y="0"/>
                  </a:cubicBezTo>
                  <a:close/>
                </a:path>
              </a:pathLst>
            </a:custGeom>
            <a:solidFill>
              <a:srgbClr val="683735"/>
            </a:solidFill>
            <a:ln>
              <a:noFill/>
            </a:ln>
            <a:effectLst>
              <a:outerShdw blurRad="57150" dist="19050" dir="5400000" algn="bl" rotWithShape="0">
                <a:srgbClr val="000000">
                  <a:alpha val="50000"/>
                </a:srgbClr>
              </a:outerShdw>
            </a:effectLst>
          </p:spPr>
          <p:txBody>
            <a:bodyPr spcFirstLastPara="1" wrap="square" lIns="243800" tIns="243800" rIns="243800" bIns="243800" anchor="ctr" anchorCtr="0">
              <a:noAutofit/>
            </a:bodyPr>
            <a:lstStyle/>
            <a:p>
              <a:pPr marL="0" marR="0" lvl="0" indent="0" algn="l" rtl="0">
                <a:lnSpc>
                  <a:spcPct val="100000"/>
                </a:lnSpc>
                <a:spcBef>
                  <a:spcPts val="0"/>
                </a:spcBef>
                <a:spcAft>
                  <a:spcPts val="0"/>
                </a:spcAft>
                <a:buClr>
                  <a:srgbClr val="000000"/>
                </a:buClr>
                <a:buSzPts val="9957"/>
                <a:buFont typeface="Arial"/>
                <a:buNone/>
              </a:pPr>
              <a:endParaRPr sz="9957" b="0" i="0" u="none" strike="noStrike" cap="none">
                <a:solidFill>
                  <a:srgbClr val="000000"/>
                </a:solidFill>
                <a:latin typeface="Arial"/>
                <a:ea typeface="Arial"/>
                <a:cs typeface="Arial"/>
                <a:sym typeface="Arial"/>
              </a:endParaRPr>
            </a:p>
          </p:txBody>
        </p:sp>
        <p:sp>
          <p:nvSpPr>
            <p:cNvPr id="55" name="Google Shape;55;g134a708b9a2_0_8"/>
            <p:cNvSpPr/>
            <p:nvPr/>
          </p:nvSpPr>
          <p:spPr>
            <a:xfrm>
              <a:off x="3844975" y="4373000"/>
              <a:ext cx="3900" cy="18075"/>
            </a:xfrm>
            <a:custGeom>
              <a:avLst/>
              <a:gdLst/>
              <a:ahLst/>
              <a:cxnLst/>
              <a:rect l="l" t="t" r="r" b="b"/>
              <a:pathLst>
                <a:path w="156" h="723" extrusionOk="0">
                  <a:moveTo>
                    <a:pt x="78" y="0"/>
                  </a:moveTo>
                  <a:cubicBezTo>
                    <a:pt x="12" y="123"/>
                    <a:pt x="0" y="245"/>
                    <a:pt x="0" y="367"/>
                  </a:cubicBezTo>
                  <a:cubicBezTo>
                    <a:pt x="0" y="478"/>
                    <a:pt x="12" y="600"/>
                    <a:pt x="78" y="723"/>
                  </a:cubicBezTo>
                  <a:cubicBezTo>
                    <a:pt x="133" y="600"/>
                    <a:pt x="156" y="478"/>
                    <a:pt x="156" y="367"/>
                  </a:cubicBezTo>
                  <a:cubicBezTo>
                    <a:pt x="156" y="245"/>
                    <a:pt x="133" y="123"/>
                    <a:pt x="78" y="0"/>
                  </a:cubicBezTo>
                  <a:close/>
                </a:path>
              </a:pathLst>
            </a:custGeom>
            <a:solidFill>
              <a:srgbClr val="683735"/>
            </a:solidFill>
            <a:ln>
              <a:noFill/>
            </a:ln>
            <a:effectLst>
              <a:outerShdw blurRad="57150" dist="19050" dir="5400000" algn="bl" rotWithShape="0">
                <a:srgbClr val="000000">
                  <a:alpha val="50000"/>
                </a:srgbClr>
              </a:outerShdw>
            </a:effectLst>
          </p:spPr>
          <p:txBody>
            <a:bodyPr spcFirstLastPara="1" wrap="square" lIns="243800" tIns="243800" rIns="243800" bIns="243800" anchor="ctr" anchorCtr="0">
              <a:noAutofit/>
            </a:bodyPr>
            <a:lstStyle/>
            <a:p>
              <a:pPr marL="0" marR="0" lvl="0" indent="0" algn="l" rtl="0">
                <a:lnSpc>
                  <a:spcPct val="100000"/>
                </a:lnSpc>
                <a:spcBef>
                  <a:spcPts val="0"/>
                </a:spcBef>
                <a:spcAft>
                  <a:spcPts val="0"/>
                </a:spcAft>
                <a:buClr>
                  <a:srgbClr val="000000"/>
                </a:buClr>
                <a:buSzPts val="9957"/>
                <a:buFont typeface="Arial"/>
                <a:buNone/>
              </a:pPr>
              <a:endParaRPr sz="9957" b="0" i="0" u="none" strike="noStrike" cap="none">
                <a:solidFill>
                  <a:srgbClr val="000000"/>
                </a:solidFill>
                <a:latin typeface="Arial"/>
                <a:ea typeface="Arial"/>
                <a:cs typeface="Arial"/>
                <a:sym typeface="Arial"/>
              </a:endParaRPr>
            </a:p>
          </p:txBody>
        </p:sp>
        <p:sp>
          <p:nvSpPr>
            <p:cNvPr id="56" name="Google Shape;56;g134a708b9a2_0_8"/>
            <p:cNvSpPr/>
            <p:nvPr/>
          </p:nvSpPr>
          <p:spPr>
            <a:xfrm>
              <a:off x="3734725" y="4366625"/>
              <a:ext cx="6400" cy="15575"/>
            </a:xfrm>
            <a:custGeom>
              <a:avLst/>
              <a:gdLst/>
              <a:ahLst/>
              <a:cxnLst/>
              <a:rect l="l" t="t" r="r" b="b"/>
              <a:pathLst>
                <a:path w="256" h="623" extrusionOk="0">
                  <a:moveTo>
                    <a:pt x="33" y="0"/>
                  </a:moveTo>
                  <a:lnTo>
                    <a:pt x="33" y="0"/>
                  </a:lnTo>
                  <a:cubicBezTo>
                    <a:pt x="0" y="122"/>
                    <a:pt x="23" y="233"/>
                    <a:pt x="56" y="334"/>
                  </a:cubicBezTo>
                  <a:cubicBezTo>
                    <a:pt x="89" y="433"/>
                    <a:pt x="144" y="534"/>
                    <a:pt x="233" y="622"/>
                  </a:cubicBezTo>
                  <a:cubicBezTo>
                    <a:pt x="255" y="500"/>
                    <a:pt x="233" y="389"/>
                    <a:pt x="211" y="289"/>
                  </a:cubicBezTo>
                  <a:cubicBezTo>
                    <a:pt x="167" y="178"/>
                    <a:pt x="122" y="89"/>
                    <a:pt x="33" y="0"/>
                  </a:cubicBezTo>
                  <a:close/>
                </a:path>
              </a:pathLst>
            </a:custGeom>
            <a:solidFill>
              <a:srgbClr val="683735"/>
            </a:solidFill>
            <a:ln>
              <a:noFill/>
            </a:ln>
            <a:effectLst>
              <a:outerShdw blurRad="57150" dist="19050" dir="5400000" algn="bl" rotWithShape="0">
                <a:srgbClr val="000000">
                  <a:alpha val="50000"/>
                </a:srgbClr>
              </a:outerShdw>
            </a:effectLst>
          </p:spPr>
          <p:txBody>
            <a:bodyPr spcFirstLastPara="1" wrap="square" lIns="243800" tIns="243800" rIns="243800" bIns="243800" anchor="ctr" anchorCtr="0">
              <a:noAutofit/>
            </a:bodyPr>
            <a:lstStyle/>
            <a:p>
              <a:pPr marL="0" marR="0" lvl="0" indent="0" algn="l" rtl="0">
                <a:lnSpc>
                  <a:spcPct val="100000"/>
                </a:lnSpc>
                <a:spcBef>
                  <a:spcPts val="0"/>
                </a:spcBef>
                <a:spcAft>
                  <a:spcPts val="0"/>
                </a:spcAft>
                <a:buClr>
                  <a:srgbClr val="000000"/>
                </a:buClr>
                <a:buSzPts val="9957"/>
                <a:buFont typeface="Arial"/>
                <a:buNone/>
              </a:pPr>
              <a:endParaRPr sz="9957" b="0" i="0" u="none" strike="noStrike" cap="none">
                <a:solidFill>
                  <a:srgbClr val="000000"/>
                </a:solidFill>
                <a:latin typeface="Arial"/>
                <a:ea typeface="Arial"/>
                <a:cs typeface="Arial"/>
                <a:sym typeface="Arial"/>
              </a:endParaRPr>
            </a:p>
          </p:txBody>
        </p:sp>
        <p:sp>
          <p:nvSpPr>
            <p:cNvPr id="57" name="Google Shape;57;g134a708b9a2_0_8"/>
            <p:cNvSpPr/>
            <p:nvPr/>
          </p:nvSpPr>
          <p:spPr>
            <a:xfrm>
              <a:off x="3709175" y="4391050"/>
              <a:ext cx="6400" cy="26950"/>
            </a:xfrm>
            <a:custGeom>
              <a:avLst/>
              <a:gdLst/>
              <a:ahLst/>
              <a:cxnLst/>
              <a:rect l="l" t="t" r="r" b="b"/>
              <a:pathLst>
                <a:path w="256" h="1078" extrusionOk="0">
                  <a:moveTo>
                    <a:pt x="23" y="1"/>
                  </a:moveTo>
                  <a:cubicBezTo>
                    <a:pt x="0" y="189"/>
                    <a:pt x="23" y="379"/>
                    <a:pt x="56" y="556"/>
                  </a:cubicBezTo>
                  <a:cubicBezTo>
                    <a:pt x="89" y="734"/>
                    <a:pt x="134" y="912"/>
                    <a:pt x="233" y="1078"/>
                  </a:cubicBezTo>
                  <a:cubicBezTo>
                    <a:pt x="255" y="890"/>
                    <a:pt x="245" y="700"/>
                    <a:pt x="211" y="523"/>
                  </a:cubicBezTo>
                  <a:cubicBezTo>
                    <a:pt x="167" y="345"/>
                    <a:pt x="122" y="167"/>
                    <a:pt x="23" y="1"/>
                  </a:cubicBezTo>
                  <a:close/>
                </a:path>
              </a:pathLst>
            </a:custGeom>
            <a:solidFill>
              <a:srgbClr val="683735"/>
            </a:solidFill>
            <a:ln>
              <a:noFill/>
            </a:ln>
            <a:effectLst>
              <a:outerShdw blurRad="57150" dist="19050" dir="5400000" algn="bl" rotWithShape="0">
                <a:srgbClr val="000000">
                  <a:alpha val="50000"/>
                </a:srgbClr>
              </a:outerShdw>
            </a:effectLst>
          </p:spPr>
          <p:txBody>
            <a:bodyPr spcFirstLastPara="1" wrap="square" lIns="243800" tIns="243800" rIns="243800" bIns="243800" anchor="ctr" anchorCtr="0">
              <a:noAutofit/>
            </a:bodyPr>
            <a:lstStyle/>
            <a:p>
              <a:pPr marL="0" marR="0" lvl="0" indent="0" algn="l" rtl="0">
                <a:lnSpc>
                  <a:spcPct val="100000"/>
                </a:lnSpc>
                <a:spcBef>
                  <a:spcPts val="0"/>
                </a:spcBef>
                <a:spcAft>
                  <a:spcPts val="0"/>
                </a:spcAft>
                <a:buClr>
                  <a:srgbClr val="000000"/>
                </a:buClr>
                <a:buSzPts val="9957"/>
                <a:buFont typeface="Arial"/>
                <a:buNone/>
              </a:pPr>
              <a:endParaRPr sz="9957" b="0" i="0" u="none" strike="noStrike" cap="none">
                <a:solidFill>
                  <a:srgbClr val="000000"/>
                </a:solidFill>
                <a:latin typeface="Arial"/>
                <a:ea typeface="Arial"/>
                <a:cs typeface="Arial"/>
                <a:sym typeface="Arial"/>
              </a:endParaRPr>
            </a:p>
          </p:txBody>
        </p:sp>
        <p:sp>
          <p:nvSpPr>
            <p:cNvPr id="58" name="Google Shape;58;g134a708b9a2_0_8"/>
            <p:cNvSpPr/>
            <p:nvPr/>
          </p:nvSpPr>
          <p:spPr>
            <a:xfrm>
              <a:off x="3752200" y="4414650"/>
              <a:ext cx="4475" cy="18350"/>
            </a:xfrm>
            <a:custGeom>
              <a:avLst/>
              <a:gdLst/>
              <a:ahLst/>
              <a:cxnLst/>
              <a:rect l="l" t="t" r="r" b="b"/>
              <a:pathLst>
                <a:path w="179" h="734" extrusionOk="0">
                  <a:moveTo>
                    <a:pt x="45" y="1"/>
                  </a:moveTo>
                  <a:cubicBezTo>
                    <a:pt x="1" y="134"/>
                    <a:pt x="1" y="257"/>
                    <a:pt x="12" y="378"/>
                  </a:cubicBezTo>
                  <a:cubicBezTo>
                    <a:pt x="35" y="501"/>
                    <a:pt x="57" y="623"/>
                    <a:pt x="134" y="734"/>
                  </a:cubicBezTo>
                  <a:cubicBezTo>
                    <a:pt x="179" y="601"/>
                    <a:pt x="179" y="479"/>
                    <a:pt x="168" y="356"/>
                  </a:cubicBezTo>
                  <a:cubicBezTo>
                    <a:pt x="146" y="234"/>
                    <a:pt x="123" y="123"/>
                    <a:pt x="45" y="1"/>
                  </a:cubicBezTo>
                  <a:close/>
                </a:path>
              </a:pathLst>
            </a:custGeom>
            <a:solidFill>
              <a:srgbClr val="683735"/>
            </a:solidFill>
            <a:ln>
              <a:noFill/>
            </a:ln>
            <a:effectLst>
              <a:outerShdw blurRad="57150" dist="19050" dir="5400000" algn="bl" rotWithShape="0">
                <a:srgbClr val="000000">
                  <a:alpha val="50000"/>
                </a:srgbClr>
              </a:outerShdw>
            </a:effectLst>
          </p:spPr>
          <p:txBody>
            <a:bodyPr spcFirstLastPara="1" wrap="square" lIns="243800" tIns="243800" rIns="243800" bIns="243800" anchor="ctr" anchorCtr="0">
              <a:noAutofit/>
            </a:bodyPr>
            <a:lstStyle/>
            <a:p>
              <a:pPr marL="0" marR="0" lvl="0" indent="0" algn="l" rtl="0">
                <a:lnSpc>
                  <a:spcPct val="100000"/>
                </a:lnSpc>
                <a:spcBef>
                  <a:spcPts val="0"/>
                </a:spcBef>
                <a:spcAft>
                  <a:spcPts val="0"/>
                </a:spcAft>
                <a:buClr>
                  <a:srgbClr val="000000"/>
                </a:buClr>
                <a:buSzPts val="9957"/>
                <a:buFont typeface="Arial"/>
                <a:buNone/>
              </a:pPr>
              <a:endParaRPr sz="9957" b="0" i="0" u="none" strike="noStrike" cap="none">
                <a:solidFill>
                  <a:srgbClr val="000000"/>
                </a:solidFill>
                <a:latin typeface="Arial"/>
                <a:ea typeface="Arial"/>
                <a:cs typeface="Arial"/>
                <a:sym typeface="Arial"/>
              </a:endParaRPr>
            </a:p>
          </p:txBody>
        </p:sp>
        <p:sp>
          <p:nvSpPr>
            <p:cNvPr id="59" name="Google Shape;59;g134a708b9a2_0_8"/>
            <p:cNvSpPr/>
            <p:nvPr/>
          </p:nvSpPr>
          <p:spPr>
            <a:xfrm>
              <a:off x="3798050" y="4423825"/>
              <a:ext cx="4175" cy="13075"/>
            </a:xfrm>
            <a:custGeom>
              <a:avLst/>
              <a:gdLst/>
              <a:ahLst/>
              <a:cxnLst/>
              <a:rect l="l" t="t" r="r" b="b"/>
              <a:pathLst>
                <a:path w="167" h="523" extrusionOk="0">
                  <a:moveTo>
                    <a:pt x="100" y="1"/>
                  </a:moveTo>
                  <a:cubicBezTo>
                    <a:pt x="33" y="90"/>
                    <a:pt x="11" y="167"/>
                    <a:pt x="11" y="256"/>
                  </a:cubicBezTo>
                  <a:cubicBezTo>
                    <a:pt x="0" y="345"/>
                    <a:pt x="11" y="434"/>
                    <a:pt x="67" y="522"/>
                  </a:cubicBezTo>
                  <a:cubicBezTo>
                    <a:pt x="134" y="434"/>
                    <a:pt x="156" y="356"/>
                    <a:pt x="166" y="267"/>
                  </a:cubicBezTo>
                  <a:cubicBezTo>
                    <a:pt x="166" y="178"/>
                    <a:pt x="156" y="90"/>
                    <a:pt x="100" y="1"/>
                  </a:cubicBezTo>
                  <a:close/>
                </a:path>
              </a:pathLst>
            </a:custGeom>
            <a:solidFill>
              <a:srgbClr val="683735"/>
            </a:solidFill>
            <a:ln>
              <a:noFill/>
            </a:ln>
            <a:effectLst>
              <a:outerShdw blurRad="57150" dist="19050" dir="5400000" algn="bl" rotWithShape="0">
                <a:srgbClr val="000000">
                  <a:alpha val="50000"/>
                </a:srgbClr>
              </a:outerShdw>
            </a:effectLst>
          </p:spPr>
          <p:txBody>
            <a:bodyPr spcFirstLastPara="1" wrap="square" lIns="243800" tIns="243800" rIns="243800" bIns="243800" anchor="ctr" anchorCtr="0">
              <a:noAutofit/>
            </a:bodyPr>
            <a:lstStyle/>
            <a:p>
              <a:pPr marL="0" marR="0" lvl="0" indent="0" algn="l" rtl="0">
                <a:lnSpc>
                  <a:spcPct val="100000"/>
                </a:lnSpc>
                <a:spcBef>
                  <a:spcPts val="0"/>
                </a:spcBef>
                <a:spcAft>
                  <a:spcPts val="0"/>
                </a:spcAft>
                <a:buClr>
                  <a:srgbClr val="000000"/>
                </a:buClr>
                <a:buSzPts val="9957"/>
                <a:buFont typeface="Arial"/>
                <a:buNone/>
              </a:pPr>
              <a:endParaRPr sz="9957" b="0" i="0" u="none" strike="noStrike" cap="none">
                <a:solidFill>
                  <a:srgbClr val="000000"/>
                </a:solidFill>
                <a:latin typeface="Arial"/>
                <a:ea typeface="Arial"/>
                <a:cs typeface="Arial"/>
                <a:sym typeface="Arial"/>
              </a:endParaRPr>
            </a:p>
          </p:txBody>
        </p:sp>
        <p:sp>
          <p:nvSpPr>
            <p:cNvPr id="60" name="Google Shape;60;g134a708b9a2_0_8"/>
            <p:cNvSpPr/>
            <p:nvPr/>
          </p:nvSpPr>
          <p:spPr>
            <a:xfrm>
              <a:off x="3852475" y="4423825"/>
              <a:ext cx="5850" cy="20300"/>
            </a:xfrm>
            <a:custGeom>
              <a:avLst/>
              <a:gdLst/>
              <a:ahLst/>
              <a:cxnLst/>
              <a:rect l="l" t="t" r="r" b="b"/>
              <a:pathLst>
                <a:path w="234" h="812" extrusionOk="0">
                  <a:moveTo>
                    <a:pt x="45" y="1"/>
                  </a:moveTo>
                  <a:cubicBezTo>
                    <a:pt x="1" y="145"/>
                    <a:pt x="23" y="290"/>
                    <a:pt x="45" y="423"/>
                  </a:cubicBezTo>
                  <a:cubicBezTo>
                    <a:pt x="67" y="556"/>
                    <a:pt x="112" y="689"/>
                    <a:pt x="201" y="811"/>
                  </a:cubicBezTo>
                  <a:cubicBezTo>
                    <a:pt x="233" y="656"/>
                    <a:pt x="223" y="522"/>
                    <a:pt x="201" y="389"/>
                  </a:cubicBezTo>
                  <a:cubicBezTo>
                    <a:pt x="167" y="256"/>
                    <a:pt x="122" y="122"/>
                    <a:pt x="45" y="1"/>
                  </a:cubicBezTo>
                  <a:close/>
                </a:path>
              </a:pathLst>
            </a:custGeom>
            <a:solidFill>
              <a:srgbClr val="683735"/>
            </a:solidFill>
            <a:ln>
              <a:noFill/>
            </a:ln>
            <a:effectLst>
              <a:outerShdw blurRad="57150" dist="19050" dir="5400000" algn="bl" rotWithShape="0">
                <a:srgbClr val="000000">
                  <a:alpha val="50000"/>
                </a:srgbClr>
              </a:outerShdw>
            </a:effectLst>
          </p:spPr>
          <p:txBody>
            <a:bodyPr spcFirstLastPara="1" wrap="square" lIns="243800" tIns="243800" rIns="243800" bIns="243800" anchor="ctr" anchorCtr="0">
              <a:noAutofit/>
            </a:bodyPr>
            <a:lstStyle/>
            <a:p>
              <a:pPr marL="0" marR="0" lvl="0" indent="0" algn="l" rtl="0">
                <a:lnSpc>
                  <a:spcPct val="100000"/>
                </a:lnSpc>
                <a:spcBef>
                  <a:spcPts val="0"/>
                </a:spcBef>
                <a:spcAft>
                  <a:spcPts val="0"/>
                </a:spcAft>
                <a:buClr>
                  <a:srgbClr val="000000"/>
                </a:buClr>
                <a:buSzPts val="9957"/>
                <a:buFont typeface="Arial"/>
                <a:buNone/>
              </a:pPr>
              <a:endParaRPr sz="9957" b="0" i="0" u="none" strike="noStrike" cap="none">
                <a:solidFill>
                  <a:srgbClr val="000000"/>
                </a:solidFill>
                <a:latin typeface="Arial"/>
                <a:ea typeface="Arial"/>
                <a:cs typeface="Arial"/>
                <a:sym typeface="Arial"/>
              </a:endParaRPr>
            </a:p>
          </p:txBody>
        </p:sp>
        <p:sp>
          <p:nvSpPr>
            <p:cNvPr id="61" name="Google Shape;61;g134a708b9a2_0_8"/>
            <p:cNvSpPr/>
            <p:nvPr/>
          </p:nvSpPr>
          <p:spPr>
            <a:xfrm>
              <a:off x="3814700" y="4459650"/>
              <a:ext cx="8925" cy="21425"/>
            </a:xfrm>
            <a:custGeom>
              <a:avLst/>
              <a:gdLst/>
              <a:ahLst/>
              <a:cxnLst/>
              <a:rect l="l" t="t" r="r" b="b"/>
              <a:pathLst>
                <a:path w="357" h="857" extrusionOk="0">
                  <a:moveTo>
                    <a:pt x="356" y="0"/>
                  </a:moveTo>
                  <a:lnTo>
                    <a:pt x="356" y="0"/>
                  </a:lnTo>
                  <a:cubicBezTo>
                    <a:pt x="245" y="123"/>
                    <a:pt x="167" y="256"/>
                    <a:pt x="112" y="400"/>
                  </a:cubicBezTo>
                  <a:cubicBezTo>
                    <a:pt x="56" y="545"/>
                    <a:pt x="11" y="689"/>
                    <a:pt x="1" y="856"/>
                  </a:cubicBezTo>
                  <a:cubicBezTo>
                    <a:pt x="123" y="734"/>
                    <a:pt x="189" y="600"/>
                    <a:pt x="256" y="456"/>
                  </a:cubicBezTo>
                  <a:cubicBezTo>
                    <a:pt x="312" y="323"/>
                    <a:pt x="356" y="167"/>
                    <a:pt x="356" y="0"/>
                  </a:cubicBezTo>
                  <a:close/>
                </a:path>
              </a:pathLst>
            </a:custGeom>
            <a:solidFill>
              <a:srgbClr val="683735"/>
            </a:solidFill>
            <a:ln>
              <a:noFill/>
            </a:ln>
            <a:effectLst>
              <a:outerShdw blurRad="57150" dist="19050" dir="5400000" algn="bl" rotWithShape="0">
                <a:srgbClr val="000000">
                  <a:alpha val="50000"/>
                </a:srgbClr>
              </a:outerShdw>
            </a:effectLst>
          </p:spPr>
          <p:txBody>
            <a:bodyPr spcFirstLastPara="1" wrap="square" lIns="243800" tIns="243800" rIns="243800" bIns="243800" anchor="ctr" anchorCtr="0">
              <a:noAutofit/>
            </a:bodyPr>
            <a:lstStyle/>
            <a:p>
              <a:pPr marL="0" marR="0" lvl="0" indent="0" algn="l" rtl="0">
                <a:lnSpc>
                  <a:spcPct val="100000"/>
                </a:lnSpc>
                <a:spcBef>
                  <a:spcPts val="0"/>
                </a:spcBef>
                <a:spcAft>
                  <a:spcPts val="0"/>
                </a:spcAft>
                <a:buClr>
                  <a:srgbClr val="000000"/>
                </a:buClr>
                <a:buSzPts val="9957"/>
                <a:buFont typeface="Arial"/>
                <a:buNone/>
              </a:pPr>
              <a:endParaRPr sz="9957" b="0" i="0" u="none" strike="noStrike" cap="none">
                <a:solidFill>
                  <a:srgbClr val="000000"/>
                </a:solidFill>
                <a:latin typeface="Arial"/>
                <a:ea typeface="Arial"/>
                <a:cs typeface="Arial"/>
                <a:sym typeface="Arial"/>
              </a:endParaRPr>
            </a:p>
          </p:txBody>
        </p:sp>
        <p:sp>
          <p:nvSpPr>
            <p:cNvPr id="62" name="Google Shape;62;g134a708b9a2_0_8"/>
            <p:cNvSpPr/>
            <p:nvPr/>
          </p:nvSpPr>
          <p:spPr>
            <a:xfrm>
              <a:off x="3767500" y="4464375"/>
              <a:ext cx="3900" cy="22250"/>
            </a:xfrm>
            <a:custGeom>
              <a:avLst/>
              <a:gdLst/>
              <a:ahLst/>
              <a:cxnLst/>
              <a:rect l="l" t="t" r="r" b="b"/>
              <a:pathLst>
                <a:path w="156" h="890" extrusionOk="0">
                  <a:moveTo>
                    <a:pt x="78" y="1"/>
                  </a:moveTo>
                  <a:cubicBezTo>
                    <a:pt x="22" y="145"/>
                    <a:pt x="0" y="300"/>
                    <a:pt x="0" y="445"/>
                  </a:cubicBezTo>
                  <a:cubicBezTo>
                    <a:pt x="0" y="589"/>
                    <a:pt x="22" y="744"/>
                    <a:pt x="78" y="889"/>
                  </a:cubicBezTo>
                  <a:cubicBezTo>
                    <a:pt x="144" y="744"/>
                    <a:pt x="156" y="589"/>
                    <a:pt x="156" y="445"/>
                  </a:cubicBezTo>
                  <a:cubicBezTo>
                    <a:pt x="156" y="300"/>
                    <a:pt x="144" y="145"/>
                    <a:pt x="78" y="1"/>
                  </a:cubicBezTo>
                  <a:close/>
                </a:path>
              </a:pathLst>
            </a:custGeom>
            <a:solidFill>
              <a:srgbClr val="683735"/>
            </a:solidFill>
            <a:ln>
              <a:noFill/>
            </a:ln>
            <a:effectLst>
              <a:outerShdw blurRad="57150" dist="19050" dir="5400000" algn="bl" rotWithShape="0">
                <a:srgbClr val="000000">
                  <a:alpha val="50000"/>
                </a:srgbClr>
              </a:outerShdw>
            </a:effectLst>
          </p:spPr>
          <p:txBody>
            <a:bodyPr spcFirstLastPara="1" wrap="square" lIns="243800" tIns="243800" rIns="243800" bIns="243800" anchor="ctr" anchorCtr="0">
              <a:noAutofit/>
            </a:bodyPr>
            <a:lstStyle/>
            <a:p>
              <a:pPr marL="0" marR="0" lvl="0" indent="0" algn="l" rtl="0">
                <a:lnSpc>
                  <a:spcPct val="100000"/>
                </a:lnSpc>
                <a:spcBef>
                  <a:spcPts val="0"/>
                </a:spcBef>
                <a:spcAft>
                  <a:spcPts val="0"/>
                </a:spcAft>
                <a:buClr>
                  <a:srgbClr val="000000"/>
                </a:buClr>
                <a:buSzPts val="9957"/>
                <a:buFont typeface="Arial"/>
                <a:buNone/>
              </a:pPr>
              <a:endParaRPr sz="9957" b="0" i="0" u="none" strike="noStrike" cap="none">
                <a:solidFill>
                  <a:srgbClr val="000000"/>
                </a:solidFill>
                <a:latin typeface="Arial"/>
                <a:ea typeface="Arial"/>
                <a:cs typeface="Arial"/>
                <a:sym typeface="Arial"/>
              </a:endParaRPr>
            </a:p>
          </p:txBody>
        </p:sp>
        <p:sp>
          <p:nvSpPr>
            <p:cNvPr id="63" name="Google Shape;63;g134a708b9a2_0_8"/>
            <p:cNvSpPr/>
            <p:nvPr/>
          </p:nvSpPr>
          <p:spPr>
            <a:xfrm>
              <a:off x="3720550" y="4470500"/>
              <a:ext cx="6975" cy="19175"/>
            </a:xfrm>
            <a:custGeom>
              <a:avLst/>
              <a:gdLst/>
              <a:ahLst/>
              <a:cxnLst/>
              <a:rect l="l" t="t" r="r" b="b"/>
              <a:pathLst>
                <a:path w="279" h="767" extrusionOk="0">
                  <a:moveTo>
                    <a:pt x="12" y="0"/>
                  </a:moveTo>
                  <a:lnTo>
                    <a:pt x="12" y="0"/>
                  </a:lnTo>
                  <a:cubicBezTo>
                    <a:pt x="0" y="144"/>
                    <a:pt x="23" y="277"/>
                    <a:pt x="67" y="411"/>
                  </a:cubicBezTo>
                  <a:cubicBezTo>
                    <a:pt x="112" y="533"/>
                    <a:pt x="167" y="655"/>
                    <a:pt x="267" y="766"/>
                  </a:cubicBezTo>
                  <a:cubicBezTo>
                    <a:pt x="279" y="622"/>
                    <a:pt x="256" y="489"/>
                    <a:pt x="212" y="356"/>
                  </a:cubicBezTo>
                  <a:cubicBezTo>
                    <a:pt x="167" y="233"/>
                    <a:pt x="112" y="111"/>
                    <a:pt x="12" y="0"/>
                  </a:cubicBezTo>
                  <a:close/>
                </a:path>
              </a:pathLst>
            </a:custGeom>
            <a:solidFill>
              <a:srgbClr val="683735"/>
            </a:solidFill>
            <a:ln>
              <a:noFill/>
            </a:ln>
            <a:effectLst>
              <a:outerShdw blurRad="57150" dist="19050" dir="5400000" algn="bl" rotWithShape="0">
                <a:srgbClr val="000000">
                  <a:alpha val="50000"/>
                </a:srgbClr>
              </a:outerShdw>
            </a:effectLst>
          </p:spPr>
          <p:txBody>
            <a:bodyPr spcFirstLastPara="1" wrap="square" lIns="243800" tIns="243800" rIns="243800" bIns="243800" anchor="ctr" anchorCtr="0">
              <a:noAutofit/>
            </a:bodyPr>
            <a:lstStyle/>
            <a:p>
              <a:pPr marL="0" marR="0" lvl="0" indent="0" algn="l" rtl="0">
                <a:lnSpc>
                  <a:spcPct val="100000"/>
                </a:lnSpc>
                <a:spcBef>
                  <a:spcPts val="0"/>
                </a:spcBef>
                <a:spcAft>
                  <a:spcPts val="0"/>
                </a:spcAft>
                <a:buClr>
                  <a:srgbClr val="000000"/>
                </a:buClr>
                <a:buSzPts val="9957"/>
                <a:buFont typeface="Arial"/>
                <a:buNone/>
              </a:pPr>
              <a:endParaRPr sz="9957" b="0" i="0" u="none" strike="noStrike" cap="none">
                <a:solidFill>
                  <a:srgbClr val="000000"/>
                </a:solidFill>
                <a:latin typeface="Arial"/>
                <a:ea typeface="Arial"/>
                <a:cs typeface="Arial"/>
                <a:sym typeface="Arial"/>
              </a:endParaRPr>
            </a:p>
          </p:txBody>
        </p:sp>
        <p:sp>
          <p:nvSpPr>
            <p:cNvPr id="64" name="Google Shape;64;g134a708b9a2_0_8"/>
            <p:cNvSpPr/>
            <p:nvPr/>
          </p:nvSpPr>
          <p:spPr>
            <a:xfrm>
              <a:off x="3846925" y="4482700"/>
              <a:ext cx="8625" cy="20575"/>
            </a:xfrm>
            <a:custGeom>
              <a:avLst/>
              <a:gdLst/>
              <a:ahLst/>
              <a:cxnLst/>
              <a:rect l="l" t="t" r="r" b="b"/>
              <a:pathLst>
                <a:path w="345" h="823" extrusionOk="0">
                  <a:moveTo>
                    <a:pt x="344" y="1"/>
                  </a:moveTo>
                  <a:lnTo>
                    <a:pt x="344" y="1"/>
                  </a:lnTo>
                  <a:cubicBezTo>
                    <a:pt x="223" y="112"/>
                    <a:pt x="156" y="245"/>
                    <a:pt x="100" y="379"/>
                  </a:cubicBezTo>
                  <a:cubicBezTo>
                    <a:pt x="45" y="512"/>
                    <a:pt x="0" y="656"/>
                    <a:pt x="0" y="823"/>
                  </a:cubicBezTo>
                  <a:cubicBezTo>
                    <a:pt x="111" y="712"/>
                    <a:pt x="178" y="578"/>
                    <a:pt x="245" y="434"/>
                  </a:cubicBezTo>
                  <a:cubicBezTo>
                    <a:pt x="300" y="300"/>
                    <a:pt x="344" y="156"/>
                    <a:pt x="344" y="1"/>
                  </a:cubicBezTo>
                  <a:close/>
                </a:path>
              </a:pathLst>
            </a:custGeom>
            <a:solidFill>
              <a:srgbClr val="683735"/>
            </a:solidFill>
            <a:ln>
              <a:noFill/>
            </a:ln>
            <a:effectLst>
              <a:outerShdw blurRad="57150" dist="19050" dir="5400000" algn="bl" rotWithShape="0">
                <a:srgbClr val="000000">
                  <a:alpha val="50000"/>
                </a:srgbClr>
              </a:outerShdw>
            </a:effectLst>
          </p:spPr>
          <p:txBody>
            <a:bodyPr spcFirstLastPara="1" wrap="square" lIns="243800" tIns="243800" rIns="243800" bIns="243800" anchor="ctr" anchorCtr="0">
              <a:noAutofit/>
            </a:bodyPr>
            <a:lstStyle/>
            <a:p>
              <a:pPr marL="0" marR="0" lvl="0" indent="0" algn="l" rtl="0">
                <a:lnSpc>
                  <a:spcPct val="100000"/>
                </a:lnSpc>
                <a:spcBef>
                  <a:spcPts val="0"/>
                </a:spcBef>
                <a:spcAft>
                  <a:spcPts val="0"/>
                </a:spcAft>
                <a:buClr>
                  <a:srgbClr val="000000"/>
                </a:buClr>
                <a:buSzPts val="9957"/>
                <a:buFont typeface="Arial"/>
                <a:buNone/>
              </a:pPr>
              <a:endParaRPr sz="9957" b="0" i="0" u="none" strike="noStrike" cap="none">
                <a:solidFill>
                  <a:srgbClr val="000000"/>
                </a:solidFill>
                <a:latin typeface="Arial"/>
                <a:ea typeface="Arial"/>
                <a:cs typeface="Arial"/>
                <a:sym typeface="Arial"/>
              </a:endParaRPr>
            </a:p>
          </p:txBody>
        </p:sp>
        <p:sp>
          <p:nvSpPr>
            <p:cNvPr id="65" name="Google Shape;65;g134a708b9a2_0_8"/>
            <p:cNvSpPr/>
            <p:nvPr/>
          </p:nvSpPr>
          <p:spPr>
            <a:xfrm>
              <a:off x="3787750" y="4506300"/>
              <a:ext cx="4475" cy="12525"/>
            </a:xfrm>
            <a:custGeom>
              <a:avLst/>
              <a:gdLst/>
              <a:ahLst/>
              <a:cxnLst/>
              <a:rect l="l" t="t" r="r" b="b"/>
              <a:pathLst>
                <a:path w="179" h="501" extrusionOk="0">
                  <a:moveTo>
                    <a:pt x="123" y="1"/>
                  </a:moveTo>
                  <a:cubicBezTo>
                    <a:pt x="57" y="79"/>
                    <a:pt x="23" y="156"/>
                    <a:pt x="12" y="245"/>
                  </a:cubicBezTo>
                  <a:cubicBezTo>
                    <a:pt x="1" y="323"/>
                    <a:pt x="1" y="412"/>
                    <a:pt x="45" y="501"/>
                  </a:cubicBezTo>
                  <a:cubicBezTo>
                    <a:pt x="123" y="434"/>
                    <a:pt x="156" y="345"/>
                    <a:pt x="168" y="267"/>
                  </a:cubicBezTo>
                  <a:cubicBezTo>
                    <a:pt x="178" y="178"/>
                    <a:pt x="178" y="89"/>
                    <a:pt x="123" y="1"/>
                  </a:cubicBezTo>
                  <a:close/>
                </a:path>
              </a:pathLst>
            </a:custGeom>
            <a:solidFill>
              <a:srgbClr val="683735"/>
            </a:solidFill>
            <a:ln>
              <a:noFill/>
            </a:ln>
            <a:effectLst>
              <a:outerShdw blurRad="57150" dist="19050" dir="5400000" algn="bl" rotWithShape="0">
                <a:srgbClr val="000000">
                  <a:alpha val="50000"/>
                </a:srgbClr>
              </a:outerShdw>
            </a:effectLst>
          </p:spPr>
          <p:txBody>
            <a:bodyPr spcFirstLastPara="1" wrap="square" lIns="243800" tIns="243800" rIns="243800" bIns="243800" anchor="ctr" anchorCtr="0">
              <a:noAutofit/>
            </a:bodyPr>
            <a:lstStyle/>
            <a:p>
              <a:pPr marL="0" marR="0" lvl="0" indent="0" algn="l" rtl="0">
                <a:lnSpc>
                  <a:spcPct val="100000"/>
                </a:lnSpc>
                <a:spcBef>
                  <a:spcPts val="0"/>
                </a:spcBef>
                <a:spcAft>
                  <a:spcPts val="0"/>
                </a:spcAft>
                <a:buClr>
                  <a:srgbClr val="000000"/>
                </a:buClr>
                <a:buSzPts val="9957"/>
                <a:buFont typeface="Arial"/>
                <a:buNone/>
              </a:pPr>
              <a:endParaRPr sz="9957" b="0" i="0" u="none" strike="noStrike" cap="none">
                <a:solidFill>
                  <a:srgbClr val="000000"/>
                </a:solidFill>
                <a:latin typeface="Arial"/>
                <a:ea typeface="Arial"/>
                <a:cs typeface="Arial"/>
                <a:sym typeface="Arial"/>
              </a:endParaRPr>
            </a:p>
          </p:txBody>
        </p:sp>
        <p:sp>
          <p:nvSpPr>
            <p:cNvPr id="66" name="Google Shape;66;g134a708b9a2_0_8"/>
            <p:cNvSpPr/>
            <p:nvPr/>
          </p:nvSpPr>
          <p:spPr>
            <a:xfrm>
              <a:off x="3760825" y="4073050"/>
              <a:ext cx="8625" cy="15025"/>
            </a:xfrm>
            <a:custGeom>
              <a:avLst/>
              <a:gdLst/>
              <a:ahLst/>
              <a:cxnLst/>
              <a:rect l="l" t="t" r="r" b="b"/>
              <a:pathLst>
                <a:path w="345" h="601" extrusionOk="0">
                  <a:moveTo>
                    <a:pt x="345" y="1"/>
                  </a:moveTo>
                  <a:cubicBezTo>
                    <a:pt x="233" y="67"/>
                    <a:pt x="167" y="168"/>
                    <a:pt x="100" y="267"/>
                  </a:cubicBezTo>
                  <a:cubicBezTo>
                    <a:pt x="45" y="368"/>
                    <a:pt x="1" y="467"/>
                    <a:pt x="1" y="601"/>
                  </a:cubicBezTo>
                  <a:cubicBezTo>
                    <a:pt x="112" y="534"/>
                    <a:pt x="178" y="445"/>
                    <a:pt x="245" y="346"/>
                  </a:cubicBezTo>
                  <a:cubicBezTo>
                    <a:pt x="300" y="245"/>
                    <a:pt x="345" y="134"/>
                    <a:pt x="345" y="1"/>
                  </a:cubicBezTo>
                  <a:close/>
                </a:path>
              </a:pathLst>
            </a:custGeom>
            <a:solidFill>
              <a:srgbClr val="683735"/>
            </a:solidFill>
            <a:ln>
              <a:noFill/>
            </a:ln>
            <a:effectLst>
              <a:outerShdw blurRad="57150" dist="19050" dir="5400000" algn="bl" rotWithShape="0">
                <a:srgbClr val="000000">
                  <a:alpha val="50000"/>
                </a:srgbClr>
              </a:outerShdw>
            </a:effectLst>
          </p:spPr>
          <p:txBody>
            <a:bodyPr spcFirstLastPara="1" wrap="square" lIns="243800" tIns="243800" rIns="243800" bIns="243800" anchor="ctr" anchorCtr="0">
              <a:noAutofit/>
            </a:bodyPr>
            <a:lstStyle/>
            <a:p>
              <a:pPr marL="0" marR="0" lvl="0" indent="0" algn="l" rtl="0">
                <a:lnSpc>
                  <a:spcPct val="100000"/>
                </a:lnSpc>
                <a:spcBef>
                  <a:spcPts val="0"/>
                </a:spcBef>
                <a:spcAft>
                  <a:spcPts val="0"/>
                </a:spcAft>
                <a:buClr>
                  <a:srgbClr val="000000"/>
                </a:buClr>
                <a:buSzPts val="9957"/>
                <a:buFont typeface="Arial"/>
                <a:buNone/>
              </a:pPr>
              <a:endParaRPr sz="9957" b="0" i="0" u="none" strike="noStrike" cap="none">
                <a:solidFill>
                  <a:srgbClr val="000000"/>
                </a:solidFill>
                <a:latin typeface="Arial"/>
                <a:ea typeface="Arial"/>
                <a:cs typeface="Arial"/>
                <a:sym typeface="Arial"/>
              </a:endParaRPr>
            </a:p>
          </p:txBody>
        </p:sp>
        <p:sp>
          <p:nvSpPr>
            <p:cNvPr id="67" name="Google Shape;67;g134a708b9a2_0_8"/>
            <p:cNvSpPr/>
            <p:nvPr/>
          </p:nvSpPr>
          <p:spPr>
            <a:xfrm>
              <a:off x="3784975" y="4055850"/>
              <a:ext cx="5025" cy="19750"/>
            </a:xfrm>
            <a:custGeom>
              <a:avLst/>
              <a:gdLst/>
              <a:ahLst/>
              <a:cxnLst/>
              <a:rect l="l" t="t" r="r" b="b"/>
              <a:pathLst>
                <a:path w="201" h="790" extrusionOk="0">
                  <a:moveTo>
                    <a:pt x="45" y="0"/>
                  </a:moveTo>
                  <a:cubicBezTo>
                    <a:pt x="1" y="133"/>
                    <a:pt x="12" y="267"/>
                    <a:pt x="23" y="400"/>
                  </a:cubicBezTo>
                  <a:cubicBezTo>
                    <a:pt x="45" y="533"/>
                    <a:pt x="79" y="667"/>
                    <a:pt x="156" y="789"/>
                  </a:cubicBezTo>
                  <a:cubicBezTo>
                    <a:pt x="201" y="644"/>
                    <a:pt x="201" y="511"/>
                    <a:pt x="178" y="378"/>
                  </a:cubicBezTo>
                  <a:cubicBezTo>
                    <a:pt x="156" y="244"/>
                    <a:pt x="123" y="123"/>
                    <a:pt x="45" y="0"/>
                  </a:cubicBezTo>
                  <a:close/>
                </a:path>
              </a:pathLst>
            </a:custGeom>
            <a:solidFill>
              <a:srgbClr val="683735"/>
            </a:solidFill>
            <a:ln>
              <a:noFill/>
            </a:ln>
            <a:effectLst>
              <a:outerShdw blurRad="57150" dist="19050" dir="5400000" algn="bl" rotWithShape="0">
                <a:srgbClr val="000000">
                  <a:alpha val="50000"/>
                </a:srgbClr>
              </a:outerShdw>
            </a:effectLst>
          </p:spPr>
          <p:txBody>
            <a:bodyPr spcFirstLastPara="1" wrap="square" lIns="243800" tIns="243800" rIns="243800" bIns="243800" anchor="ctr" anchorCtr="0">
              <a:noAutofit/>
            </a:bodyPr>
            <a:lstStyle/>
            <a:p>
              <a:pPr marL="0" marR="0" lvl="0" indent="0" algn="l" rtl="0">
                <a:lnSpc>
                  <a:spcPct val="100000"/>
                </a:lnSpc>
                <a:spcBef>
                  <a:spcPts val="0"/>
                </a:spcBef>
                <a:spcAft>
                  <a:spcPts val="0"/>
                </a:spcAft>
                <a:buClr>
                  <a:srgbClr val="000000"/>
                </a:buClr>
                <a:buSzPts val="9957"/>
                <a:buFont typeface="Arial"/>
                <a:buNone/>
              </a:pPr>
              <a:endParaRPr sz="9957" b="0" i="0" u="none" strike="noStrike" cap="none">
                <a:solidFill>
                  <a:srgbClr val="000000"/>
                </a:solidFill>
                <a:latin typeface="Arial"/>
                <a:ea typeface="Arial"/>
                <a:cs typeface="Arial"/>
                <a:sym typeface="Arial"/>
              </a:endParaRPr>
            </a:p>
          </p:txBody>
        </p:sp>
        <p:sp>
          <p:nvSpPr>
            <p:cNvPr id="68" name="Google Shape;68;g134a708b9a2_0_8"/>
            <p:cNvSpPr/>
            <p:nvPr/>
          </p:nvSpPr>
          <p:spPr>
            <a:xfrm>
              <a:off x="3813600" y="4080575"/>
              <a:ext cx="4725" cy="17800"/>
            </a:xfrm>
            <a:custGeom>
              <a:avLst/>
              <a:gdLst/>
              <a:ahLst/>
              <a:cxnLst/>
              <a:rect l="l" t="t" r="r" b="b"/>
              <a:pathLst>
                <a:path w="189" h="712" extrusionOk="0">
                  <a:moveTo>
                    <a:pt x="45" y="0"/>
                  </a:moveTo>
                  <a:cubicBezTo>
                    <a:pt x="0" y="134"/>
                    <a:pt x="11" y="245"/>
                    <a:pt x="23" y="366"/>
                  </a:cubicBezTo>
                  <a:cubicBezTo>
                    <a:pt x="33" y="489"/>
                    <a:pt x="67" y="600"/>
                    <a:pt x="144" y="711"/>
                  </a:cubicBezTo>
                  <a:cubicBezTo>
                    <a:pt x="189" y="589"/>
                    <a:pt x="189" y="467"/>
                    <a:pt x="178" y="344"/>
                  </a:cubicBezTo>
                  <a:cubicBezTo>
                    <a:pt x="156" y="233"/>
                    <a:pt x="122" y="111"/>
                    <a:pt x="45" y="0"/>
                  </a:cubicBezTo>
                  <a:close/>
                </a:path>
              </a:pathLst>
            </a:custGeom>
            <a:solidFill>
              <a:srgbClr val="683735"/>
            </a:solidFill>
            <a:ln>
              <a:noFill/>
            </a:ln>
            <a:effectLst>
              <a:outerShdw blurRad="57150" dist="19050" dir="5400000" algn="bl" rotWithShape="0">
                <a:srgbClr val="000000">
                  <a:alpha val="50000"/>
                </a:srgbClr>
              </a:outerShdw>
            </a:effectLst>
          </p:spPr>
          <p:txBody>
            <a:bodyPr spcFirstLastPara="1" wrap="square" lIns="243800" tIns="243800" rIns="243800" bIns="243800" anchor="ctr" anchorCtr="0">
              <a:noAutofit/>
            </a:bodyPr>
            <a:lstStyle/>
            <a:p>
              <a:pPr marL="0" marR="0" lvl="0" indent="0" algn="l" rtl="0">
                <a:lnSpc>
                  <a:spcPct val="100000"/>
                </a:lnSpc>
                <a:spcBef>
                  <a:spcPts val="0"/>
                </a:spcBef>
                <a:spcAft>
                  <a:spcPts val="0"/>
                </a:spcAft>
                <a:buClr>
                  <a:srgbClr val="000000"/>
                </a:buClr>
                <a:buSzPts val="9957"/>
                <a:buFont typeface="Arial"/>
                <a:buNone/>
              </a:pPr>
              <a:endParaRPr sz="9957" b="0" i="0" u="none" strike="noStrike" cap="none">
                <a:solidFill>
                  <a:srgbClr val="000000"/>
                </a:solidFill>
                <a:latin typeface="Arial"/>
                <a:ea typeface="Arial"/>
                <a:cs typeface="Arial"/>
                <a:sym typeface="Arial"/>
              </a:endParaRPr>
            </a:p>
          </p:txBody>
        </p:sp>
        <p:sp>
          <p:nvSpPr>
            <p:cNvPr id="69" name="Google Shape;69;g134a708b9a2_0_8"/>
            <p:cNvSpPr/>
            <p:nvPr/>
          </p:nvSpPr>
          <p:spPr>
            <a:xfrm>
              <a:off x="3725275" y="4125000"/>
              <a:ext cx="3925" cy="25575"/>
            </a:xfrm>
            <a:custGeom>
              <a:avLst/>
              <a:gdLst/>
              <a:ahLst/>
              <a:cxnLst/>
              <a:rect l="l" t="t" r="r" b="b"/>
              <a:pathLst>
                <a:path w="157" h="1023" extrusionOk="0">
                  <a:moveTo>
                    <a:pt x="78" y="1"/>
                  </a:moveTo>
                  <a:cubicBezTo>
                    <a:pt x="11" y="178"/>
                    <a:pt x="1" y="345"/>
                    <a:pt x="1" y="512"/>
                  </a:cubicBezTo>
                  <a:cubicBezTo>
                    <a:pt x="1" y="689"/>
                    <a:pt x="11" y="856"/>
                    <a:pt x="78" y="1023"/>
                  </a:cubicBezTo>
                  <a:cubicBezTo>
                    <a:pt x="134" y="856"/>
                    <a:pt x="156" y="689"/>
                    <a:pt x="156" y="512"/>
                  </a:cubicBezTo>
                  <a:cubicBezTo>
                    <a:pt x="156" y="345"/>
                    <a:pt x="134" y="178"/>
                    <a:pt x="78" y="1"/>
                  </a:cubicBezTo>
                  <a:close/>
                </a:path>
              </a:pathLst>
            </a:custGeom>
            <a:solidFill>
              <a:srgbClr val="683735"/>
            </a:solidFill>
            <a:ln>
              <a:noFill/>
            </a:ln>
            <a:effectLst>
              <a:outerShdw blurRad="57150" dist="19050" dir="5400000" algn="bl" rotWithShape="0">
                <a:srgbClr val="000000">
                  <a:alpha val="50000"/>
                </a:srgbClr>
              </a:outerShdw>
            </a:effectLst>
          </p:spPr>
          <p:txBody>
            <a:bodyPr spcFirstLastPara="1" wrap="square" lIns="243800" tIns="243800" rIns="243800" bIns="243800" anchor="ctr" anchorCtr="0">
              <a:noAutofit/>
            </a:bodyPr>
            <a:lstStyle/>
            <a:p>
              <a:pPr marL="0" marR="0" lvl="0" indent="0" algn="l" rtl="0">
                <a:lnSpc>
                  <a:spcPct val="100000"/>
                </a:lnSpc>
                <a:spcBef>
                  <a:spcPts val="0"/>
                </a:spcBef>
                <a:spcAft>
                  <a:spcPts val="0"/>
                </a:spcAft>
                <a:buClr>
                  <a:srgbClr val="000000"/>
                </a:buClr>
                <a:buSzPts val="9957"/>
                <a:buFont typeface="Arial"/>
                <a:buNone/>
              </a:pPr>
              <a:endParaRPr sz="9957" b="0" i="0" u="none" strike="noStrike" cap="none">
                <a:solidFill>
                  <a:srgbClr val="000000"/>
                </a:solidFill>
                <a:latin typeface="Arial"/>
                <a:ea typeface="Arial"/>
                <a:cs typeface="Arial"/>
                <a:sym typeface="Arial"/>
              </a:endParaRPr>
            </a:p>
          </p:txBody>
        </p:sp>
        <p:sp>
          <p:nvSpPr>
            <p:cNvPr id="70" name="Google Shape;70;g134a708b9a2_0_8"/>
            <p:cNvSpPr/>
            <p:nvPr/>
          </p:nvSpPr>
          <p:spPr>
            <a:xfrm>
              <a:off x="3849150" y="4152775"/>
              <a:ext cx="3900" cy="19175"/>
            </a:xfrm>
            <a:custGeom>
              <a:avLst/>
              <a:gdLst/>
              <a:ahLst/>
              <a:cxnLst/>
              <a:rect l="l" t="t" r="r" b="b"/>
              <a:pathLst>
                <a:path w="156" h="767" extrusionOk="0">
                  <a:moveTo>
                    <a:pt x="78" y="1"/>
                  </a:moveTo>
                  <a:cubicBezTo>
                    <a:pt x="22" y="122"/>
                    <a:pt x="0" y="256"/>
                    <a:pt x="0" y="378"/>
                  </a:cubicBezTo>
                  <a:cubicBezTo>
                    <a:pt x="0" y="512"/>
                    <a:pt x="22" y="633"/>
                    <a:pt x="78" y="767"/>
                  </a:cubicBezTo>
                  <a:cubicBezTo>
                    <a:pt x="144" y="633"/>
                    <a:pt x="156" y="512"/>
                    <a:pt x="156" y="378"/>
                  </a:cubicBezTo>
                  <a:cubicBezTo>
                    <a:pt x="156" y="256"/>
                    <a:pt x="144" y="122"/>
                    <a:pt x="78" y="1"/>
                  </a:cubicBezTo>
                  <a:close/>
                </a:path>
              </a:pathLst>
            </a:custGeom>
            <a:solidFill>
              <a:srgbClr val="683735"/>
            </a:solidFill>
            <a:ln>
              <a:noFill/>
            </a:ln>
            <a:effectLst>
              <a:outerShdw blurRad="57150" dist="19050" dir="5400000" algn="bl" rotWithShape="0">
                <a:srgbClr val="000000">
                  <a:alpha val="50000"/>
                </a:srgbClr>
              </a:outerShdw>
            </a:effectLst>
          </p:spPr>
          <p:txBody>
            <a:bodyPr spcFirstLastPara="1" wrap="square" lIns="243800" tIns="243800" rIns="243800" bIns="243800" anchor="ctr" anchorCtr="0">
              <a:noAutofit/>
            </a:bodyPr>
            <a:lstStyle/>
            <a:p>
              <a:pPr marL="0" marR="0" lvl="0" indent="0" algn="l" rtl="0">
                <a:lnSpc>
                  <a:spcPct val="100000"/>
                </a:lnSpc>
                <a:spcBef>
                  <a:spcPts val="0"/>
                </a:spcBef>
                <a:spcAft>
                  <a:spcPts val="0"/>
                </a:spcAft>
                <a:buClr>
                  <a:srgbClr val="000000"/>
                </a:buClr>
                <a:buSzPts val="9957"/>
                <a:buFont typeface="Arial"/>
                <a:buNone/>
              </a:pPr>
              <a:endParaRPr sz="9957" b="0" i="0" u="none" strike="noStrike" cap="none">
                <a:solidFill>
                  <a:srgbClr val="000000"/>
                </a:solidFill>
                <a:latin typeface="Arial"/>
                <a:ea typeface="Arial"/>
                <a:cs typeface="Arial"/>
                <a:sym typeface="Arial"/>
              </a:endParaRPr>
            </a:p>
          </p:txBody>
        </p:sp>
        <p:sp>
          <p:nvSpPr>
            <p:cNvPr id="71" name="Google Shape;71;g134a708b9a2_0_8"/>
            <p:cNvSpPr/>
            <p:nvPr/>
          </p:nvSpPr>
          <p:spPr>
            <a:xfrm>
              <a:off x="3759425" y="4351175"/>
              <a:ext cx="143075" cy="50900"/>
            </a:xfrm>
            <a:custGeom>
              <a:avLst/>
              <a:gdLst/>
              <a:ahLst/>
              <a:cxnLst/>
              <a:rect l="l" t="t" r="r" b="b"/>
              <a:pathLst>
                <a:path w="5723" h="2036" extrusionOk="0">
                  <a:moveTo>
                    <a:pt x="198" y="1"/>
                  </a:moveTo>
                  <a:cubicBezTo>
                    <a:pt x="172" y="1"/>
                    <a:pt x="147" y="6"/>
                    <a:pt x="123" y="18"/>
                  </a:cubicBezTo>
                  <a:cubicBezTo>
                    <a:pt x="1" y="85"/>
                    <a:pt x="23" y="285"/>
                    <a:pt x="67" y="418"/>
                  </a:cubicBezTo>
                  <a:cubicBezTo>
                    <a:pt x="112" y="585"/>
                    <a:pt x="156" y="740"/>
                    <a:pt x="212" y="896"/>
                  </a:cubicBezTo>
                  <a:cubicBezTo>
                    <a:pt x="257" y="1040"/>
                    <a:pt x="301" y="1184"/>
                    <a:pt x="401" y="1285"/>
                  </a:cubicBezTo>
                  <a:cubicBezTo>
                    <a:pt x="489" y="1384"/>
                    <a:pt x="623" y="1451"/>
                    <a:pt x="745" y="1507"/>
                  </a:cubicBezTo>
                  <a:cubicBezTo>
                    <a:pt x="1045" y="1651"/>
                    <a:pt x="1356" y="1784"/>
                    <a:pt x="1667" y="1895"/>
                  </a:cubicBezTo>
                  <a:cubicBezTo>
                    <a:pt x="1812" y="1951"/>
                    <a:pt x="1956" y="2006"/>
                    <a:pt x="2111" y="2029"/>
                  </a:cubicBezTo>
                  <a:cubicBezTo>
                    <a:pt x="2154" y="2034"/>
                    <a:pt x="2197" y="2036"/>
                    <a:pt x="2240" y="2036"/>
                  </a:cubicBezTo>
                  <a:cubicBezTo>
                    <a:pt x="2386" y="2036"/>
                    <a:pt x="2532" y="2010"/>
                    <a:pt x="2678" y="1984"/>
                  </a:cubicBezTo>
                  <a:cubicBezTo>
                    <a:pt x="3289" y="1885"/>
                    <a:pt x="3900" y="1784"/>
                    <a:pt x="4478" y="1584"/>
                  </a:cubicBezTo>
                  <a:cubicBezTo>
                    <a:pt x="4856" y="1463"/>
                    <a:pt x="5722" y="1207"/>
                    <a:pt x="5688" y="696"/>
                  </a:cubicBezTo>
                  <a:cubicBezTo>
                    <a:pt x="5678" y="585"/>
                    <a:pt x="5622" y="296"/>
                    <a:pt x="5500" y="263"/>
                  </a:cubicBezTo>
                  <a:cubicBezTo>
                    <a:pt x="5495" y="261"/>
                    <a:pt x="5488" y="260"/>
                    <a:pt x="5481" y="260"/>
                  </a:cubicBezTo>
                  <a:cubicBezTo>
                    <a:pt x="5387" y="260"/>
                    <a:pt x="5115" y="375"/>
                    <a:pt x="5022" y="385"/>
                  </a:cubicBezTo>
                  <a:cubicBezTo>
                    <a:pt x="4973" y="388"/>
                    <a:pt x="4924" y="389"/>
                    <a:pt x="4874" y="389"/>
                  </a:cubicBezTo>
                  <a:cubicBezTo>
                    <a:pt x="4579" y="389"/>
                    <a:pt x="4284" y="340"/>
                    <a:pt x="3989" y="340"/>
                  </a:cubicBezTo>
                  <a:cubicBezTo>
                    <a:pt x="3523" y="340"/>
                    <a:pt x="3067" y="496"/>
                    <a:pt x="2689" y="762"/>
                  </a:cubicBezTo>
                  <a:cubicBezTo>
                    <a:pt x="2474" y="927"/>
                    <a:pt x="2229" y="1167"/>
                    <a:pt x="1948" y="1167"/>
                  </a:cubicBezTo>
                  <a:cubicBezTo>
                    <a:pt x="1925" y="1167"/>
                    <a:pt x="1902" y="1166"/>
                    <a:pt x="1878" y="1162"/>
                  </a:cubicBezTo>
                  <a:cubicBezTo>
                    <a:pt x="1567" y="1107"/>
                    <a:pt x="1223" y="940"/>
                    <a:pt x="923" y="840"/>
                  </a:cubicBezTo>
                  <a:cubicBezTo>
                    <a:pt x="879" y="829"/>
                    <a:pt x="845" y="818"/>
                    <a:pt x="812" y="796"/>
                  </a:cubicBezTo>
                  <a:cubicBezTo>
                    <a:pt x="768" y="762"/>
                    <a:pt x="756" y="707"/>
                    <a:pt x="745" y="651"/>
                  </a:cubicBezTo>
                  <a:cubicBezTo>
                    <a:pt x="689" y="463"/>
                    <a:pt x="590" y="285"/>
                    <a:pt x="457" y="140"/>
                  </a:cubicBezTo>
                  <a:cubicBezTo>
                    <a:pt x="387" y="71"/>
                    <a:pt x="290" y="1"/>
                    <a:pt x="198" y="1"/>
                  </a:cubicBezTo>
                  <a:close/>
                </a:path>
              </a:pathLst>
            </a:custGeom>
            <a:solidFill>
              <a:srgbClr val="E59185"/>
            </a:solidFill>
            <a:ln>
              <a:noFill/>
            </a:ln>
            <a:effectLst>
              <a:outerShdw blurRad="57150" dist="19050" dir="5400000" algn="bl" rotWithShape="0">
                <a:srgbClr val="000000">
                  <a:alpha val="50000"/>
                </a:srgbClr>
              </a:outerShdw>
            </a:effectLst>
          </p:spPr>
          <p:txBody>
            <a:bodyPr spcFirstLastPara="1" wrap="square" lIns="243800" tIns="243800" rIns="243800" bIns="243800" anchor="ctr" anchorCtr="0">
              <a:noAutofit/>
            </a:bodyPr>
            <a:lstStyle/>
            <a:p>
              <a:pPr marL="0" marR="0" lvl="0" indent="0" algn="l" rtl="0">
                <a:lnSpc>
                  <a:spcPct val="100000"/>
                </a:lnSpc>
                <a:spcBef>
                  <a:spcPts val="0"/>
                </a:spcBef>
                <a:spcAft>
                  <a:spcPts val="0"/>
                </a:spcAft>
                <a:buClr>
                  <a:srgbClr val="000000"/>
                </a:buClr>
                <a:buSzPts val="9957"/>
                <a:buFont typeface="Arial"/>
                <a:buNone/>
              </a:pPr>
              <a:endParaRPr sz="9957" b="0" i="0" u="none" strike="noStrike" cap="none">
                <a:solidFill>
                  <a:srgbClr val="000000"/>
                </a:solidFill>
                <a:latin typeface="Arial"/>
                <a:ea typeface="Arial"/>
                <a:cs typeface="Arial"/>
                <a:sym typeface="Arial"/>
              </a:endParaRPr>
            </a:p>
          </p:txBody>
        </p:sp>
        <p:sp>
          <p:nvSpPr>
            <p:cNvPr id="72" name="Google Shape;72;g134a708b9a2_0_8"/>
            <p:cNvSpPr/>
            <p:nvPr/>
          </p:nvSpPr>
          <p:spPr>
            <a:xfrm>
              <a:off x="3840800" y="4167200"/>
              <a:ext cx="207475" cy="238875"/>
            </a:xfrm>
            <a:custGeom>
              <a:avLst/>
              <a:gdLst/>
              <a:ahLst/>
              <a:cxnLst/>
              <a:rect l="l" t="t" r="r" b="b"/>
              <a:pathLst>
                <a:path w="8299" h="9555" extrusionOk="0">
                  <a:moveTo>
                    <a:pt x="741" y="1"/>
                  </a:moveTo>
                  <a:cubicBezTo>
                    <a:pt x="735" y="1"/>
                    <a:pt x="729" y="1"/>
                    <a:pt x="723" y="1"/>
                  </a:cubicBezTo>
                  <a:cubicBezTo>
                    <a:pt x="1" y="46"/>
                    <a:pt x="589" y="957"/>
                    <a:pt x="823" y="1189"/>
                  </a:cubicBezTo>
                  <a:cubicBezTo>
                    <a:pt x="1712" y="2100"/>
                    <a:pt x="2534" y="3078"/>
                    <a:pt x="3300" y="4100"/>
                  </a:cubicBezTo>
                  <a:cubicBezTo>
                    <a:pt x="3223" y="3800"/>
                    <a:pt x="3144" y="3500"/>
                    <a:pt x="3055" y="3211"/>
                  </a:cubicBezTo>
                  <a:lnTo>
                    <a:pt x="3055" y="3211"/>
                  </a:lnTo>
                  <a:cubicBezTo>
                    <a:pt x="3556" y="3744"/>
                    <a:pt x="4045" y="4289"/>
                    <a:pt x="4533" y="4833"/>
                  </a:cubicBezTo>
                  <a:cubicBezTo>
                    <a:pt x="4667" y="4989"/>
                    <a:pt x="5444" y="5811"/>
                    <a:pt x="5455" y="6000"/>
                  </a:cubicBezTo>
                  <a:cubicBezTo>
                    <a:pt x="4844" y="6133"/>
                    <a:pt x="3978" y="6222"/>
                    <a:pt x="3367" y="6344"/>
                  </a:cubicBezTo>
                  <a:cubicBezTo>
                    <a:pt x="3534" y="6388"/>
                    <a:pt x="3689" y="6433"/>
                    <a:pt x="3845" y="6477"/>
                  </a:cubicBezTo>
                  <a:cubicBezTo>
                    <a:pt x="2478" y="6800"/>
                    <a:pt x="3111" y="6633"/>
                    <a:pt x="1745" y="6955"/>
                  </a:cubicBezTo>
                  <a:cubicBezTo>
                    <a:pt x="1956" y="7166"/>
                    <a:pt x="2233" y="7333"/>
                    <a:pt x="2522" y="7410"/>
                  </a:cubicBezTo>
                  <a:cubicBezTo>
                    <a:pt x="2145" y="7511"/>
                    <a:pt x="1756" y="7610"/>
                    <a:pt x="1378" y="7721"/>
                  </a:cubicBezTo>
                  <a:cubicBezTo>
                    <a:pt x="1611" y="7888"/>
                    <a:pt x="1878" y="8032"/>
                    <a:pt x="2145" y="8155"/>
                  </a:cubicBezTo>
                  <a:cubicBezTo>
                    <a:pt x="2033" y="8299"/>
                    <a:pt x="1900" y="8432"/>
                    <a:pt x="1745" y="8533"/>
                  </a:cubicBezTo>
                  <a:cubicBezTo>
                    <a:pt x="1934" y="8588"/>
                    <a:pt x="2122" y="8622"/>
                    <a:pt x="2300" y="8622"/>
                  </a:cubicBezTo>
                  <a:cubicBezTo>
                    <a:pt x="2145" y="8810"/>
                    <a:pt x="1700" y="9365"/>
                    <a:pt x="1545" y="9555"/>
                  </a:cubicBezTo>
                  <a:cubicBezTo>
                    <a:pt x="3645" y="8943"/>
                    <a:pt x="5600" y="7655"/>
                    <a:pt x="7488" y="6822"/>
                  </a:cubicBezTo>
                  <a:cubicBezTo>
                    <a:pt x="8299" y="6433"/>
                    <a:pt x="7488" y="5900"/>
                    <a:pt x="7488" y="5900"/>
                  </a:cubicBezTo>
                  <a:cubicBezTo>
                    <a:pt x="5922" y="4344"/>
                    <a:pt x="3556" y="2456"/>
                    <a:pt x="1967" y="923"/>
                  </a:cubicBezTo>
                  <a:cubicBezTo>
                    <a:pt x="1716" y="682"/>
                    <a:pt x="1130" y="1"/>
                    <a:pt x="741" y="1"/>
                  </a:cubicBezTo>
                  <a:close/>
                </a:path>
              </a:pathLst>
            </a:custGeom>
            <a:solidFill>
              <a:srgbClr val="77413E"/>
            </a:solidFill>
            <a:ln>
              <a:noFill/>
            </a:ln>
            <a:effectLst>
              <a:outerShdw blurRad="57150" dist="19050" dir="5400000" algn="bl" rotWithShape="0">
                <a:srgbClr val="000000">
                  <a:alpha val="50000"/>
                </a:srgbClr>
              </a:outerShdw>
            </a:effectLst>
          </p:spPr>
          <p:txBody>
            <a:bodyPr spcFirstLastPara="1" wrap="square" lIns="243800" tIns="243800" rIns="243800" bIns="243800" anchor="ctr" anchorCtr="0">
              <a:noAutofit/>
            </a:bodyPr>
            <a:lstStyle/>
            <a:p>
              <a:pPr marL="0" marR="0" lvl="0" indent="0" algn="l" rtl="0">
                <a:lnSpc>
                  <a:spcPct val="100000"/>
                </a:lnSpc>
                <a:spcBef>
                  <a:spcPts val="0"/>
                </a:spcBef>
                <a:spcAft>
                  <a:spcPts val="0"/>
                </a:spcAft>
                <a:buClr>
                  <a:srgbClr val="000000"/>
                </a:buClr>
                <a:buSzPts val="9957"/>
                <a:buFont typeface="Arial"/>
                <a:buNone/>
              </a:pPr>
              <a:endParaRPr sz="9957" b="0" i="0" u="none" strike="noStrike" cap="none">
                <a:solidFill>
                  <a:srgbClr val="000000"/>
                </a:solidFill>
                <a:latin typeface="Arial"/>
                <a:ea typeface="Arial"/>
                <a:cs typeface="Arial"/>
                <a:sym typeface="Arial"/>
              </a:endParaRPr>
            </a:p>
          </p:txBody>
        </p:sp>
        <p:sp>
          <p:nvSpPr>
            <p:cNvPr id="73" name="Google Shape;73;g134a708b9a2_0_8"/>
            <p:cNvSpPr/>
            <p:nvPr/>
          </p:nvSpPr>
          <p:spPr>
            <a:xfrm>
              <a:off x="3871350" y="4329675"/>
              <a:ext cx="65850" cy="76950"/>
            </a:xfrm>
            <a:custGeom>
              <a:avLst/>
              <a:gdLst/>
              <a:ahLst/>
              <a:cxnLst/>
              <a:rect l="l" t="t" r="r" b="b"/>
              <a:pathLst>
                <a:path w="2634" h="3078" extrusionOk="0">
                  <a:moveTo>
                    <a:pt x="2633" y="0"/>
                  </a:moveTo>
                  <a:lnTo>
                    <a:pt x="2633" y="0"/>
                  </a:lnTo>
                  <a:cubicBezTo>
                    <a:pt x="2278" y="56"/>
                    <a:pt x="1922" y="123"/>
                    <a:pt x="1567" y="178"/>
                  </a:cubicBezTo>
                  <a:cubicBezTo>
                    <a:pt x="1211" y="234"/>
                    <a:pt x="867" y="323"/>
                    <a:pt x="512" y="400"/>
                  </a:cubicBezTo>
                  <a:lnTo>
                    <a:pt x="379" y="434"/>
                  </a:lnTo>
                  <a:lnTo>
                    <a:pt x="478" y="534"/>
                  </a:lnTo>
                  <a:cubicBezTo>
                    <a:pt x="642" y="697"/>
                    <a:pt x="836" y="831"/>
                    <a:pt x="1051" y="921"/>
                  </a:cubicBezTo>
                  <a:lnTo>
                    <a:pt x="1051" y="921"/>
                  </a:lnTo>
                  <a:lnTo>
                    <a:pt x="145" y="1167"/>
                  </a:lnTo>
                  <a:lnTo>
                    <a:pt x="1" y="1212"/>
                  </a:lnTo>
                  <a:lnTo>
                    <a:pt x="123" y="1289"/>
                  </a:lnTo>
                  <a:cubicBezTo>
                    <a:pt x="347" y="1452"/>
                    <a:pt x="590" y="1587"/>
                    <a:pt x="834" y="1694"/>
                  </a:cubicBezTo>
                  <a:lnTo>
                    <a:pt x="834" y="1694"/>
                  </a:lnTo>
                  <a:cubicBezTo>
                    <a:pt x="743" y="1815"/>
                    <a:pt x="635" y="1925"/>
                    <a:pt x="512" y="2012"/>
                  </a:cubicBezTo>
                  <a:lnTo>
                    <a:pt x="423" y="2067"/>
                  </a:lnTo>
                  <a:lnTo>
                    <a:pt x="523" y="2100"/>
                  </a:lnTo>
                  <a:cubicBezTo>
                    <a:pt x="688" y="2149"/>
                    <a:pt x="853" y="2172"/>
                    <a:pt x="1018" y="2177"/>
                  </a:cubicBezTo>
                  <a:lnTo>
                    <a:pt x="1018" y="2177"/>
                  </a:lnTo>
                  <a:lnTo>
                    <a:pt x="334" y="3078"/>
                  </a:lnTo>
                  <a:cubicBezTo>
                    <a:pt x="601" y="2778"/>
                    <a:pt x="856" y="2467"/>
                    <a:pt x="1123" y="2167"/>
                  </a:cubicBezTo>
                  <a:lnTo>
                    <a:pt x="1178" y="2100"/>
                  </a:lnTo>
                  <a:lnTo>
                    <a:pt x="1090" y="2100"/>
                  </a:lnTo>
                  <a:cubicBezTo>
                    <a:pt x="944" y="2091"/>
                    <a:pt x="791" y="2074"/>
                    <a:pt x="649" y="2032"/>
                  </a:cubicBezTo>
                  <a:lnTo>
                    <a:pt x="649" y="2032"/>
                  </a:lnTo>
                  <a:cubicBezTo>
                    <a:pt x="773" y="1941"/>
                    <a:pt x="887" y="1830"/>
                    <a:pt x="979" y="1711"/>
                  </a:cubicBezTo>
                  <a:lnTo>
                    <a:pt x="1023" y="1645"/>
                  </a:lnTo>
                  <a:lnTo>
                    <a:pt x="956" y="1622"/>
                  </a:lnTo>
                  <a:cubicBezTo>
                    <a:pt x="734" y="1521"/>
                    <a:pt x="519" y="1403"/>
                    <a:pt x="319" y="1264"/>
                  </a:cubicBezTo>
                  <a:lnTo>
                    <a:pt x="319" y="1264"/>
                  </a:lnTo>
                  <a:lnTo>
                    <a:pt x="1334" y="1000"/>
                  </a:lnTo>
                  <a:lnTo>
                    <a:pt x="1601" y="934"/>
                  </a:lnTo>
                  <a:lnTo>
                    <a:pt x="1334" y="856"/>
                  </a:lnTo>
                  <a:cubicBezTo>
                    <a:pt x="1089" y="790"/>
                    <a:pt x="868" y="668"/>
                    <a:pt x="685" y="511"/>
                  </a:cubicBezTo>
                  <a:lnTo>
                    <a:pt x="685" y="511"/>
                  </a:lnTo>
                  <a:lnTo>
                    <a:pt x="1589" y="289"/>
                  </a:lnTo>
                  <a:cubicBezTo>
                    <a:pt x="1945" y="212"/>
                    <a:pt x="2289" y="111"/>
                    <a:pt x="2633" y="0"/>
                  </a:cubicBezTo>
                  <a:close/>
                </a:path>
              </a:pathLst>
            </a:custGeom>
            <a:solidFill>
              <a:srgbClr val="683735"/>
            </a:solidFill>
            <a:ln>
              <a:noFill/>
            </a:ln>
            <a:effectLst>
              <a:outerShdw blurRad="57150" dist="19050" dir="5400000" algn="bl" rotWithShape="0">
                <a:srgbClr val="000000">
                  <a:alpha val="50000"/>
                </a:srgbClr>
              </a:outerShdw>
            </a:effectLst>
          </p:spPr>
          <p:txBody>
            <a:bodyPr spcFirstLastPara="1" wrap="square" lIns="243800" tIns="243800" rIns="243800" bIns="243800" anchor="ctr" anchorCtr="0">
              <a:noAutofit/>
            </a:bodyPr>
            <a:lstStyle/>
            <a:p>
              <a:pPr marL="0" marR="0" lvl="0" indent="0" algn="l" rtl="0">
                <a:lnSpc>
                  <a:spcPct val="100000"/>
                </a:lnSpc>
                <a:spcBef>
                  <a:spcPts val="0"/>
                </a:spcBef>
                <a:spcAft>
                  <a:spcPts val="0"/>
                </a:spcAft>
                <a:buClr>
                  <a:srgbClr val="000000"/>
                </a:buClr>
                <a:buSzPts val="9957"/>
                <a:buFont typeface="Arial"/>
                <a:buNone/>
              </a:pPr>
              <a:endParaRPr sz="9957" b="0" i="0" u="none" strike="noStrike" cap="none">
                <a:solidFill>
                  <a:srgbClr val="000000"/>
                </a:solidFill>
                <a:latin typeface="Arial"/>
                <a:ea typeface="Arial"/>
                <a:cs typeface="Arial"/>
                <a:sym typeface="Arial"/>
              </a:endParaRPr>
            </a:p>
          </p:txBody>
        </p:sp>
        <p:sp>
          <p:nvSpPr>
            <p:cNvPr id="74" name="Google Shape;74;g134a708b9a2_0_8"/>
            <p:cNvSpPr/>
            <p:nvPr/>
          </p:nvSpPr>
          <p:spPr>
            <a:xfrm>
              <a:off x="3776375" y="4290225"/>
              <a:ext cx="63350" cy="81675"/>
            </a:xfrm>
            <a:custGeom>
              <a:avLst/>
              <a:gdLst/>
              <a:ahLst/>
              <a:cxnLst/>
              <a:rect l="l" t="t" r="r" b="b"/>
              <a:pathLst>
                <a:path w="2534" h="3267" extrusionOk="0">
                  <a:moveTo>
                    <a:pt x="34" y="1"/>
                  </a:moveTo>
                  <a:cubicBezTo>
                    <a:pt x="11" y="1"/>
                    <a:pt x="1" y="12"/>
                    <a:pt x="1" y="35"/>
                  </a:cubicBezTo>
                  <a:lnTo>
                    <a:pt x="1" y="3245"/>
                  </a:lnTo>
                  <a:cubicBezTo>
                    <a:pt x="1" y="3256"/>
                    <a:pt x="11" y="3267"/>
                    <a:pt x="34" y="3267"/>
                  </a:cubicBezTo>
                  <a:lnTo>
                    <a:pt x="2511" y="3267"/>
                  </a:lnTo>
                  <a:cubicBezTo>
                    <a:pt x="2522" y="3267"/>
                    <a:pt x="2534" y="3256"/>
                    <a:pt x="2534" y="3245"/>
                  </a:cubicBezTo>
                  <a:lnTo>
                    <a:pt x="2534" y="35"/>
                  </a:lnTo>
                  <a:cubicBezTo>
                    <a:pt x="2534" y="12"/>
                    <a:pt x="2522" y="1"/>
                    <a:pt x="2511" y="1"/>
                  </a:cubicBezTo>
                  <a:close/>
                </a:path>
              </a:pathLst>
            </a:custGeom>
            <a:solidFill>
              <a:srgbClr val="F9F7EF"/>
            </a:solidFill>
            <a:ln>
              <a:noFill/>
            </a:ln>
            <a:effectLst>
              <a:outerShdw blurRad="57150" dist="19050" dir="5400000" algn="bl" rotWithShape="0">
                <a:srgbClr val="000000">
                  <a:alpha val="50000"/>
                </a:srgbClr>
              </a:outerShdw>
            </a:effectLst>
          </p:spPr>
          <p:txBody>
            <a:bodyPr spcFirstLastPara="1" wrap="square" lIns="243800" tIns="243800" rIns="243800" bIns="243800" anchor="ctr" anchorCtr="0">
              <a:noAutofit/>
            </a:bodyPr>
            <a:lstStyle/>
            <a:p>
              <a:pPr marL="0" marR="0" lvl="0" indent="0" algn="l" rtl="0">
                <a:lnSpc>
                  <a:spcPct val="100000"/>
                </a:lnSpc>
                <a:spcBef>
                  <a:spcPts val="0"/>
                </a:spcBef>
                <a:spcAft>
                  <a:spcPts val="0"/>
                </a:spcAft>
                <a:buClr>
                  <a:srgbClr val="000000"/>
                </a:buClr>
                <a:buSzPts val="9957"/>
                <a:buFont typeface="Arial"/>
                <a:buNone/>
              </a:pPr>
              <a:endParaRPr sz="9957" b="0" i="0" u="none" strike="noStrike" cap="none">
                <a:solidFill>
                  <a:srgbClr val="000000"/>
                </a:solidFill>
                <a:latin typeface="Arial"/>
                <a:ea typeface="Arial"/>
                <a:cs typeface="Arial"/>
                <a:sym typeface="Arial"/>
              </a:endParaRPr>
            </a:p>
          </p:txBody>
        </p:sp>
        <p:sp>
          <p:nvSpPr>
            <p:cNvPr id="75" name="Google Shape;75;g134a708b9a2_0_8"/>
            <p:cNvSpPr/>
            <p:nvPr/>
          </p:nvSpPr>
          <p:spPr>
            <a:xfrm>
              <a:off x="3753050" y="4301075"/>
              <a:ext cx="23350" cy="60025"/>
            </a:xfrm>
            <a:custGeom>
              <a:avLst/>
              <a:gdLst/>
              <a:ahLst/>
              <a:cxnLst/>
              <a:rect l="l" t="t" r="r" b="b"/>
              <a:pathLst>
                <a:path w="934" h="2401" extrusionOk="0">
                  <a:moveTo>
                    <a:pt x="567" y="1"/>
                  </a:moveTo>
                  <a:cubicBezTo>
                    <a:pt x="256" y="1"/>
                    <a:pt x="1" y="256"/>
                    <a:pt x="1" y="567"/>
                  </a:cubicBezTo>
                  <a:lnTo>
                    <a:pt x="1" y="1833"/>
                  </a:lnTo>
                  <a:cubicBezTo>
                    <a:pt x="1" y="2144"/>
                    <a:pt x="256" y="2400"/>
                    <a:pt x="567" y="2400"/>
                  </a:cubicBezTo>
                  <a:lnTo>
                    <a:pt x="934" y="2400"/>
                  </a:lnTo>
                  <a:lnTo>
                    <a:pt x="934" y="2089"/>
                  </a:lnTo>
                  <a:lnTo>
                    <a:pt x="567" y="2089"/>
                  </a:lnTo>
                  <a:cubicBezTo>
                    <a:pt x="423" y="2089"/>
                    <a:pt x="312" y="1978"/>
                    <a:pt x="312" y="1833"/>
                  </a:cubicBezTo>
                  <a:lnTo>
                    <a:pt x="312" y="567"/>
                  </a:lnTo>
                  <a:cubicBezTo>
                    <a:pt x="312" y="433"/>
                    <a:pt x="423" y="322"/>
                    <a:pt x="567" y="322"/>
                  </a:cubicBezTo>
                  <a:lnTo>
                    <a:pt x="934" y="322"/>
                  </a:lnTo>
                  <a:lnTo>
                    <a:pt x="934" y="1"/>
                  </a:lnTo>
                  <a:close/>
                </a:path>
              </a:pathLst>
            </a:custGeom>
            <a:solidFill>
              <a:srgbClr val="F9F7EF"/>
            </a:solidFill>
            <a:ln>
              <a:noFill/>
            </a:ln>
            <a:effectLst>
              <a:outerShdw blurRad="57150" dist="19050" dir="5400000" algn="bl" rotWithShape="0">
                <a:srgbClr val="000000">
                  <a:alpha val="50000"/>
                </a:srgbClr>
              </a:outerShdw>
            </a:effectLst>
          </p:spPr>
          <p:txBody>
            <a:bodyPr spcFirstLastPara="1" wrap="square" lIns="243800" tIns="243800" rIns="243800" bIns="243800" anchor="ctr" anchorCtr="0">
              <a:noAutofit/>
            </a:bodyPr>
            <a:lstStyle/>
            <a:p>
              <a:pPr marL="0" marR="0" lvl="0" indent="0" algn="l" rtl="0">
                <a:lnSpc>
                  <a:spcPct val="100000"/>
                </a:lnSpc>
                <a:spcBef>
                  <a:spcPts val="0"/>
                </a:spcBef>
                <a:spcAft>
                  <a:spcPts val="0"/>
                </a:spcAft>
                <a:buClr>
                  <a:srgbClr val="000000"/>
                </a:buClr>
                <a:buSzPts val="9957"/>
                <a:buFont typeface="Arial"/>
                <a:buNone/>
              </a:pPr>
              <a:endParaRPr sz="9957" b="0" i="0" u="none" strike="noStrike" cap="none">
                <a:solidFill>
                  <a:srgbClr val="000000"/>
                </a:solidFill>
                <a:latin typeface="Arial"/>
                <a:ea typeface="Arial"/>
                <a:cs typeface="Arial"/>
                <a:sym typeface="Arial"/>
              </a:endParaRPr>
            </a:p>
          </p:txBody>
        </p:sp>
        <p:sp>
          <p:nvSpPr>
            <p:cNvPr id="76" name="Google Shape;76;g134a708b9a2_0_8"/>
            <p:cNvSpPr/>
            <p:nvPr/>
          </p:nvSpPr>
          <p:spPr>
            <a:xfrm>
              <a:off x="3795825" y="4304125"/>
              <a:ext cx="28625" cy="57525"/>
            </a:xfrm>
            <a:custGeom>
              <a:avLst/>
              <a:gdLst/>
              <a:ahLst/>
              <a:cxnLst/>
              <a:rect l="l" t="t" r="r" b="b"/>
              <a:pathLst>
                <a:path w="1145" h="2301" extrusionOk="0">
                  <a:moveTo>
                    <a:pt x="522" y="0"/>
                  </a:moveTo>
                  <a:cubicBezTo>
                    <a:pt x="522" y="0"/>
                    <a:pt x="267" y="600"/>
                    <a:pt x="200" y="723"/>
                  </a:cubicBezTo>
                  <a:cubicBezTo>
                    <a:pt x="255" y="711"/>
                    <a:pt x="299" y="689"/>
                    <a:pt x="333" y="667"/>
                  </a:cubicBezTo>
                  <a:lnTo>
                    <a:pt x="333" y="667"/>
                  </a:lnTo>
                  <a:cubicBezTo>
                    <a:pt x="309" y="686"/>
                    <a:pt x="133" y="1212"/>
                    <a:pt x="78" y="1323"/>
                  </a:cubicBezTo>
                  <a:cubicBezTo>
                    <a:pt x="132" y="1301"/>
                    <a:pt x="197" y="1268"/>
                    <a:pt x="252" y="1225"/>
                  </a:cubicBezTo>
                  <a:lnTo>
                    <a:pt x="252" y="1225"/>
                  </a:lnTo>
                  <a:cubicBezTo>
                    <a:pt x="232" y="1247"/>
                    <a:pt x="223" y="1346"/>
                    <a:pt x="223" y="1367"/>
                  </a:cubicBezTo>
                  <a:cubicBezTo>
                    <a:pt x="200" y="1412"/>
                    <a:pt x="189" y="1456"/>
                    <a:pt x="178" y="1511"/>
                  </a:cubicBezTo>
                  <a:cubicBezTo>
                    <a:pt x="156" y="1612"/>
                    <a:pt x="122" y="1723"/>
                    <a:pt x="89" y="1822"/>
                  </a:cubicBezTo>
                  <a:cubicBezTo>
                    <a:pt x="144" y="1800"/>
                    <a:pt x="200" y="1767"/>
                    <a:pt x="255" y="1733"/>
                  </a:cubicBezTo>
                  <a:lnTo>
                    <a:pt x="255" y="1733"/>
                  </a:lnTo>
                  <a:cubicBezTo>
                    <a:pt x="189" y="1911"/>
                    <a:pt x="100" y="2089"/>
                    <a:pt x="0" y="2267"/>
                  </a:cubicBezTo>
                  <a:cubicBezTo>
                    <a:pt x="100" y="2244"/>
                    <a:pt x="200" y="2200"/>
                    <a:pt x="289" y="2133"/>
                  </a:cubicBezTo>
                  <a:lnTo>
                    <a:pt x="289" y="2133"/>
                  </a:lnTo>
                  <a:cubicBezTo>
                    <a:pt x="300" y="2189"/>
                    <a:pt x="289" y="2244"/>
                    <a:pt x="278" y="2300"/>
                  </a:cubicBezTo>
                  <a:cubicBezTo>
                    <a:pt x="367" y="2256"/>
                    <a:pt x="455" y="2200"/>
                    <a:pt x="544" y="2155"/>
                  </a:cubicBezTo>
                  <a:cubicBezTo>
                    <a:pt x="633" y="2222"/>
                    <a:pt x="744" y="2267"/>
                    <a:pt x="855" y="2289"/>
                  </a:cubicBezTo>
                  <a:cubicBezTo>
                    <a:pt x="845" y="2256"/>
                    <a:pt x="822" y="2222"/>
                    <a:pt x="811" y="2189"/>
                  </a:cubicBezTo>
                  <a:lnTo>
                    <a:pt x="811" y="2189"/>
                  </a:lnTo>
                  <a:cubicBezTo>
                    <a:pt x="911" y="2234"/>
                    <a:pt x="1033" y="2256"/>
                    <a:pt x="1144" y="2256"/>
                  </a:cubicBezTo>
                  <a:cubicBezTo>
                    <a:pt x="1022" y="2089"/>
                    <a:pt x="933" y="1900"/>
                    <a:pt x="889" y="1700"/>
                  </a:cubicBezTo>
                  <a:lnTo>
                    <a:pt x="889" y="1700"/>
                  </a:lnTo>
                  <a:cubicBezTo>
                    <a:pt x="933" y="1745"/>
                    <a:pt x="989" y="1778"/>
                    <a:pt x="1045" y="1800"/>
                  </a:cubicBezTo>
                  <a:cubicBezTo>
                    <a:pt x="922" y="1545"/>
                    <a:pt x="833" y="1267"/>
                    <a:pt x="756" y="990"/>
                  </a:cubicBezTo>
                  <a:lnTo>
                    <a:pt x="756" y="990"/>
                  </a:lnTo>
                  <a:cubicBezTo>
                    <a:pt x="800" y="1045"/>
                    <a:pt x="855" y="1089"/>
                    <a:pt x="922" y="1111"/>
                  </a:cubicBezTo>
                  <a:cubicBezTo>
                    <a:pt x="744" y="767"/>
                    <a:pt x="645" y="378"/>
                    <a:pt x="522" y="0"/>
                  </a:cubicBezTo>
                  <a:close/>
                </a:path>
              </a:pathLst>
            </a:custGeom>
            <a:solidFill>
              <a:srgbClr val="536A67"/>
            </a:solidFill>
            <a:ln>
              <a:noFill/>
            </a:ln>
            <a:effectLst>
              <a:outerShdw blurRad="57150" dist="19050" dir="5400000" algn="bl" rotWithShape="0">
                <a:srgbClr val="000000">
                  <a:alpha val="50000"/>
                </a:srgbClr>
              </a:outerShdw>
            </a:effectLst>
          </p:spPr>
          <p:txBody>
            <a:bodyPr spcFirstLastPara="1" wrap="square" lIns="243800" tIns="243800" rIns="243800" bIns="243800" anchor="ctr" anchorCtr="0">
              <a:noAutofit/>
            </a:bodyPr>
            <a:lstStyle/>
            <a:p>
              <a:pPr marL="0" marR="0" lvl="0" indent="0" algn="l" rtl="0">
                <a:lnSpc>
                  <a:spcPct val="100000"/>
                </a:lnSpc>
                <a:spcBef>
                  <a:spcPts val="0"/>
                </a:spcBef>
                <a:spcAft>
                  <a:spcPts val="0"/>
                </a:spcAft>
                <a:buClr>
                  <a:srgbClr val="000000"/>
                </a:buClr>
                <a:buSzPts val="9957"/>
                <a:buFont typeface="Arial"/>
                <a:buNone/>
              </a:pPr>
              <a:endParaRPr sz="9957" b="0" i="0" u="none" strike="noStrike" cap="none">
                <a:solidFill>
                  <a:srgbClr val="000000"/>
                </a:solidFill>
                <a:latin typeface="Arial"/>
                <a:ea typeface="Arial"/>
                <a:cs typeface="Arial"/>
                <a:sym typeface="Arial"/>
              </a:endParaRPr>
            </a:p>
          </p:txBody>
        </p:sp>
        <p:sp>
          <p:nvSpPr>
            <p:cNvPr id="77" name="Google Shape;77;g134a708b9a2_0_8"/>
            <p:cNvSpPr/>
            <p:nvPr/>
          </p:nvSpPr>
          <p:spPr>
            <a:xfrm>
              <a:off x="3783050" y="4223875"/>
              <a:ext cx="6125" cy="16125"/>
            </a:xfrm>
            <a:custGeom>
              <a:avLst/>
              <a:gdLst/>
              <a:ahLst/>
              <a:cxnLst/>
              <a:rect l="l" t="t" r="r" b="b"/>
              <a:pathLst>
                <a:path w="245" h="645" extrusionOk="0">
                  <a:moveTo>
                    <a:pt x="11" y="0"/>
                  </a:moveTo>
                  <a:cubicBezTo>
                    <a:pt x="11" y="11"/>
                    <a:pt x="0" y="23"/>
                    <a:pt x="0" y="33"/>
                  </a:cubicBezTo>
                  <a:lnTo>
                    <a:pt x="0" y="55"/>
                  </a:lnTo>
                  <a:cubicBezTo>
                    <a:pt x="11" y="255"/>
                    <a:pt x="78" y="467"/>
                    <a:pt x="245" y="645"/>
                  </a:cubicBezTo>
                  <a:cubicBezTo>
                    <a:pt x="245" y="544"/>
                    <a:pt x="223" y="455"/>
                    <a:pt x="200" y="367"/>
                  </a:cubicBezTo>
                  <a:cubicBezTo>
                    <a:pt x="156" y="245"/>
                    <a:pt x="111" y="111"/>
                    <a:pt x="11" y="0"/>
                  </a:cubicBezTo>
                  <a:close/>
                </a:path>
              </a:pathLst>
            </a:custGeom>
            <a:solidFill>
              <a:schemeClr val="dk2"/>
            </a:solidFill>
            <a:ln>
              <a:noFill/>
            </a:ln>
            <a:effectLst>
              <a:outerShdw blurRad="57150" dist="19050" dir="5400000" algn="bl" rotWithShape="0">
                <a:srgbClr val="000000">
                  <a:alpha val="50000"/>
                </a:srgbClr>
              </a:outerShdw>
            </a:effectLst>
          </p:spPr>
          <p:txBody>
            <a:bodyPr spcFirstLastPara="1" wrap="square" lIns="243800" tIns="243800" rIns="243800" bIns="243800" anchor="ctr" anchorCtr="0">
              <a:noAutofit/>
            </a:bodyPr>
            <a:lstStyle/>
            <a:p>
              <a:pPr marL="0" marR="0" lvl="0" indent="0" algn="l" rtl="0">
                <a:lnSpc>
                  <a:spcPct val="100000"/>
                </a:lnSpc>
                <a:spcBef>
                  <a:spcPts val="0"/>
                </a:spcBef>
                <a:spcAft>
                  <a:spcPts val="0"/>
                </a:spcAft>
                <a:buClr>
                  <a:srgbClr val="000000"/>
                </a:buClr>
                <a:buSzPts val="9957"/>
                <a:buFont typeface="Arial"/>
                <a:buNone/>
              </a:pPr>
              <a:endParaRPr sz="9957" b="0" i="0" u="none" strike="noStrike" cap="none">
                <a:solidFill>
                  <a:srgbClr val="000000"/>
                </a:solidFill>
                <a:latin typeface="Arial"/>
                <a:ea typeface="Arial"/>
                <a:cs typeface="Arial"/>
                <a:sym typeface="Arial"/>
              </a:endParaRPr>
            </a:p>
          </p:txBody>
        </p:sp>
        <p:sp>
          <p:nvSpPr>
            <p:cNvPr id="78" name="Google Shape;78;g134a708b9a2_0_8"/>
            <p:cNvSpPr/>
            <p:nvPr/>
          </p:nvSpPr>
          <p:spPr>
            <a:xfrm>
              <a:off x="3804700" y="4200250"/>
              <a:ext cx="5025" cy="18925"/>
            </a:xfrm>
            <a:custGeom>
              <a:avLst/>
              <a:gdLst/>
              <a:ahLst/>
              <a:cxnLst/>
              <a:rect l="l" t="t" r="r" b="b"/>
              <a:pathLst>
                <a:path w="201" h="757" extrusionOk="0">
                  <a:moveTo>
                    <a:pt x="78" y="1"/>
                  </a:moveTo>
                  <a:cubicBezTo>
                    <a:pt x="67" y="1"/>
                    <a:pt x="45" y="12"/>
                    <a:pt x="23" y="12"/>
                  </a:cubicBezTo>
                  <a:cubicBezTo>
                    <a:pt x="1" y="123"/>
                    <a:pt x="12" y="245"/>
                    <a:pt x="23" y="356"/>
                  </a:cubicBezTo>
                  <a:cubicBezTo>
                    <a:pt x="45" y="489"/>
                    <a:pt x="78" y="623"/>
                    <a:pt x="156" y="756"/>
                  </a:cubicBezTo>
                  <a:cubicBezTo>
                    <a:pt x="201" y="612"/>
                    <a:pt x="189" y="467"/>
                    <a:pt x="179" y="334"/>
                  </a:cubicBezTo>
                  <a:cubicBezTo>
                    <a:pt x="156" y="223"/>
                    <a:pt x="134" y="112"/>
                    <a:pt x="78" y="1"/>
                  </a:cubicBezTo>
                  <a:close/>
                </a:path>
              </a:pathLst>
            </a:custGeom>
            <a:solidFill>
              <a:schemeClr val="dk2"/>
            </a:solidFill>
            <a:ln>
              <a:noFill/>
            </a:ln>
            <a:effectLst>
              <a:outerShdw blurRad="57150" dist="19050" dir="5400000" algn="bl" rotWithShape="0">
                <a:srgbClr val="000000">
                  <a:alpha val="50000"/>
                </a:srgbClr>
              </a:outerShdw>
            </a:effectLst>
          </p:spPr>
          <p:txBody>
            <a:bodyPr spcFirstLastPara="1" wrap="square" lIns="243800" tIns="243800" rIns="243800" bIns="243800" anchor="ctr" anchorCtr="0">
              <a:noAutofit/>
            </a:bodyPr>
            <a:lstStyle/>
            <a:p>
              <a:pPr marL="0" marR="0" lvl="0" indent="0" algn="l" rtl="0">
                <a:lnSpc>
                  <a:spcPct val="100000"/>
                </a:lnSpc>
                <a:spcBef>
                  <a:spcPts val="0"/>
                </a:spcBef>
                <a:spcAft>
                  <a:spcPts val="0"/>
                </a:spcAft>
                <a:buClr>
                  <a:srgbClr val="000000"/>
                </a:buClr>
                <a:buSzPts val="9957"/>
                <a:buFont typeface="Arial"/>
                <a:buNone/>
              </a:pPr>
              <a:endParaRPr sz="9957" b="0" i="0" u="none" strike="noStrike" cap="none">
                <a:solidFill>
                  <a:srgbClr val="000000"/>
                </a:solidFill>
                <a:latin typeface="Arial"/>
                <a:ea typeface="Arial"/>
                <a:cs typeface="Arial"/>
                <a:sym typeface="Arial"/>
              </a:endParaRPr>
            </a:p>
          </p:txBody>
        </p:sp>
        <p:sp>
          <p:nvSpPr>
            <p:cNvPr id="79" name="Google Shape;79;g134a708b9a2_0_8"/>
            <p:cNvSpPr/>
            <p:nvPr/>
          </p:nvSpPr>
          <p:spPr>
            <a:xfrm>
              <a:off x="3832750" y="4228575"/>
              <a:ext cx="4200" cy="14200"/>
            </a:xfrm>
            <a:custGeom>
              <a:avLst/>
              <a:gdLst/>
              <a:ahLst/>
              <a:cxnLst/>
              <a:rect l="l" t="t" r="r" b="b"/>
              <a:pathLst>
                <a:path w="168" h="568" extrusionOk="0">
                  <a:moveTo>
                    <a:pt x="34" y="1"/>
                  </a:moveTo>
                  <a:cubicBezTo>
                    <a:pt x="0" y="146"/>
                    <a:pt x="12" y="290"/>
                    <a:pt x="34" y="434"/>
                  </a:cubicBezTo>
                  <a:lnTo>
                    <a:pt x="67" y="568"/>
                  </a:lnTo>
                  <a:cubicBezTo>
                    <a:pt x="111" y="490"/>
                    <a:pt x="145" y="401"/>
                    <a:pt x="167" y="323"/>
                  </a:cubicBezTo>
                  <a:cubicBezTo>
                    <a:pt x="145" y="212"/>
                    <a:pt x="101" y="101"/>
                    <a:pt x="34" y="1"/>
                  </a:cubicBezTo>
                  <a:close/>
                </a:path>
              </a:pathLst>
            </a:custGeom>
            <a:solidFill>
              <a:schemeClr val="dk2"/>
            </a:solidFill>
            <a:ln>
              <a:noFill/>
            </a:ln>
            <a:effectLst>
              <a:outerShdw blurRad="57150" dist="19050" dir="5400000" algn="bl" rotWithShape="0">
                <a:srgbClr val="000000">
                  <a:alpha val="50000"/>
                </a:srgbClr>
              </a:outerShdw>
            </a:effectLst>
          </p:spPr>
          <p:txBody>
            <a:bodyPr spcFirstLastPara="1" wrap="square" lIns="243800" tIns="243800" rIns="243800" bIns="243800" anchor="ctr" anchorCtr="0">
              <a:noAutofit/>
            </a:bodyPr>
            <a:lstStyle/>
            <a:p>
              <a:pPr marL="0" marR="0" lvl="0" indent="0" algn="l" rtl="0">
                <a:lnSpc>
                  <a:spcPct val="100000"/>
                </a:lnSpc>
                <a:spcBef>
                  <a:spcPts val="0"/>
                </a:spcBef>
                <a:spcAft>
                  <a:spcPts val="0"/>
                </a:spcAft>
                <a:buClr>
                  <a:srgbClr val="000000"/>
                </a:buClr>
                <a:buSzPts val="9957"/>
                <a:buFont typeface="Arial"/>
                <a:buNone/>
              </a:pPr>
              <a:endParaRPr sz="9957" b="0" i="0" u="none" strike="noStrike" cap="none">
                <a:solidFill>
                  <a:srgbClr val="000000"/>
                </a:solidFill>
                <a:latin typeface="Arial"/>
                <a:ea typeface="Arial"/>
                <a:cs typeface="Arial"/>
                <a:sym typeface="Arial"/>
              </a:endParaRPr>
            </a:p>
          </p:txBody>
        </p:sp>
        <p:sp>
          <p:nvSpPr>
            <p:cNvPr id="80" name="Google Shape;80;g134a708b9a2_0_8"/>
            <p:cNvSpPr/>
            <p:nvPr/>
          </p:nvSpPr>
          <p:spPr>
            <a:xfrm>
              <a:off x="3641400" y="4308175"/>
              <a:ext cx="135000" cy="63725"/>
            </a:xfrm>
            <a:custGeom>
              <a:avLst/>
              <a:gdLst/>
              <a:ahLst/>
              <a:cxnLst/>
              <a:rect l="l" t="t" r="r" b="b"/>
              <a:pathLst>
                <a:path w="5400" h="2549" extrusionOk="0">
                  <a:moveTo>
                    <a:pt x="2536" y="1"/>
                  </a:moveTo>
                  <a:cubicBezTo>
                    <a:pt x="2524" y="1"/>
                    <a:pt x="2512" y="2"/>
                    <a:pt x="2500" y="5"/>
                  </a:cubicBezTo>
                  <a:cubicBezTo>
                    <a:pt x="2445" y="16"/>
                    <a:pt x="2400" y="50"/>
                    <a:pt x="2367" y="83"/>
                  </a:cubicBezTo>
                  <a:lnTo>
                    <a:pt x="2134" y="250"/>
                  </a:lnTo>
                  <a:lnTo>
                    <a:pt x="1633" y="616"/>
                  </a:lnTo>
                  <a:cubicBezTo>
                    <a:pt x="1312" y="850"/>
                    <a:pt x="978" y="1083"/>
                    <a:pt x="634" y="1294"/>
                  </a:cubicBezTo>
                  <a:cubicBezTo>
                    <a:pt x="256" y="1505"/>
                    <a:pt x="1" y="1971"/>
                    <a:pt x="278" y="2361"/>
                  </a:cubicBezTo>
                  <a:cubicBezTo>
                    <a:pt x="323" y="2427"/>
                    <a:pt x="401" y="2494"/>
                    <a:pt x="490" y="2527"/>
                  </a:cubicBezTo>
                  <a:cubicBezTo>
                    <a:pt x="567" y="2549"/>
                    <a:pt x="656" y="2549"/>
                    <a:pt x="745" y="2549"/>
                  </a:cubicBezTo>
                  <a:cubicBezTo>
                    <a:pt x="1611" y="2527"/>
                    <a:pt x="2467" y="2505"/>
                    <a:pt x="3322" y="2416"/>
                  </a:cubicBezTo>
                  <a:cubicBezTo>
                    <a:pt x="3433" y="2393"/>
                    <a:pt x="3556" y="2371"/>
                    <a:pt x="3589" y="2282"/>
                  </a:cubicBezTo>
                  <a:cubicBezTo>
                    <a:pt x="3611" y="2205"/>
                    <a:pt x="3566" y="2094"/>
                    <a:pt x="3645" y="2060"/>
                  </a:cubicBezTo>
                  <a:cubicBezTo>
                    <a:pt x="3711" y="2016"/>
                    <a:pt x="3811" y="2016"/>
                    <a:pt x="3877" y="1983"/>
                  </a:cubicBezTo>
                  <a:cubicBezTo>
                    <a:pt x="3956" y="1949"/>
                    <a:pt x="4033" y="1927"/>
                    <a:pt x="4111" y="1894"/>
                  </a:cubicBezTo>
                  <a:cubicBezTo>
                    <a:pt x="4144" y="1882"/>
                    <a:pt x="4178" y="1872"/>
                    <a:pt x="4200" y="1850"/>
                  </a:cubicBezTo>
                  <a:cubicBezTo>
                    <a:pt x="4244" y="1805"/>
                    <a:pt x="4233" y="1749"/>
                    <a:pt x="4222" y="1694"/>
                  </a:cubicBezTo>
                  <a:cubicBezTo>
                    <a:pt x="4211" y="1638"/>
                    <a:pt x="4188" y="1594"/>
                    <a:pt x="4178" y="1538"/>
                  </a:cubicBezTo>
                  <a:cubicBezTo>
                    <a:pt x="4344" y="1516"/>
                    <a:pt x="4511" y="1482"/>
                    <a:pt x="4667" y="1427"/>
                  </a:cubicBezTo>
                  <a:cubicBezTo>
                    <a:pt x="4722" y="1405"/>
                    <a:pt x="4788" y="1383"/>
                    <a:pt x="4833" y="1339"/>
                  </a:cubicBezTo>
                  <a:cubicBezTo>
                    <a:pt x="4911" y="1272"/>
                    <a:pt x="4889" y="1116"/>
                    <a:pt x="4889" y="1016"/>
                  </a:cubicBezTo>
                  <a:cubicBezTo>
                    <a:pt x="4889" y="971"/>
                    <a:pt x="4877" y="916"/>
                    <a:pt x="4822" y="894"/>
                  </a:cubicBezTo>
                  <a:lnTo>
                    <a:pt x="4822" y="894"/>
                  </a:lnTo>
                  <a:cubicBezTo>
                    <a:pt x="4845" y="896"/>
                    <a:pt x="4867" y="896"/>
                    <a:pt x="4889" y="896"/>
                  </a:cubicBezTo>
                  <a:cubicBezTo>
                    <a:pt x="5042" y="896"/>
                    <a:pt x="5186" y="865"/>
                    <a:pt x="5322" y="816"/>
                  </a:cubicBezTo>
                  <a:cubicBezTo>
                    <a:pt x="5344" y="816"/>
                    <a:pt x="5378" y="794"/>
                    <a:pt x="5388" y="783"/>
                  </a:cubicBezTo>
                  <a:cubicBezTo>
                    <a:pt x="5400" y="761"/>
                    <a:pt x="5400" y="727"/>
                    <a:pt x="5400" y="705"/>
                  </a:cubicBezTo>
                  <a:cubicBezTo>
                    <a:pt x="5388" y="628"/>
                    <a:pt x="5388" y="561"/>
                    <a:pt x="5378" y="494"/>
                  </a:cubicBezTo>
                  <a:cubicBezTo>
                    <a:pt x="5366" y="372"/>
                    <a:pt x="5333" y="228"/>
                    <a:pt x="5210" y="172"/>
                  </a:cubicBezTo>
                  <a:cubicBezTo>
                    <a:pt x="5155" y="139"/>
                    <a:pt x="5089" y="139"/>
                    <a:pt x="5022" y="139"/>
                  </a:cubicBezTo>
                  <a:cubicBezTo>
                    <a:pt x="4822" y="149"/>
                    <a:pt x="4644" y="183"/>
                    <a:pt x="4444" y="205"/>
                  </a:cubicBezTo>
                  <a:cubicBezTo>
                    <a:pt x="4255" y="228"/>
                    <a:pt x="4044" y="238"/>
                    <a:pt x="3855" y="261"/>
                  </a:cubicBezTo>
                  <a:cubicBezTo>
                    <a:pt x="3829" y="256"/>
                    <a:pt x="3802" y="254"/>
                    <a:pt x="3774" y="254"/>
                  </a:cubicBezTo>
                  <a:cubicBezTo>
                    <a:pt x="3658" y="254"/>
                    <a:pt x="3530" y="285"/>
                    <a:pt x="3422" y="294"/>
                  </a:cubicBezTo>
                  <a:cubicBezTo>
                    <a:pt x="3366" y="294"/>
                    <a:pt x="3311" y="294"/>
                    <a:pt x="3267" y="283"/>
                  </a:cubicBezTo>
                  <a:cubicBezTo>
                    <a:pt x="3166" y="272"/>
                    <a:pt x="3089" y="216"/>
                    <a:pt x="3011" y="172"/>
                  </a:cubicBezTo>
                  <a:cubicBezTo>
                    <a:pt x="2889" y="105"/>
                    <a:pt x="2767" y="61"/>
                    <a:pt x="2645" y="28"/>
                  </a:cubicBezTo>
                  <a:cubicBezTo>
                    <a:pt x="2604" y="11"/>
                    <a:pt x="2569" y="1"/>
                    <a:pt x="2536" y="1"/>
                  </a:cubicBezTo>
                  <a:close/>
                </a:path>
              </a:pathLst>
            </a:custGeom>
            <a:solidFill>
              <a:srgbClr val="E59185"/>
            </a:solidFill>
            <a:ln>
              <a:noFill/>
            </a:ln>
            <a:effectLst>
              <a:outerShdw blurRad="57150" dist="19050" dir="5400000" algn="bl" rotWithShape="0">
                <a:srgbClr val="000000">
                  <a:alpha val="50000"/>
                </a:srgbClr>
              </a:outerShdw>
            </a:effectLst>
          </p:spPr>
          <p:txBody>
            <a:bodyPr spcFirstLastPara="1" wrap="square" lIns="243800" tIns="243800" rIns="243800" bIns="243800" anchor="ctr" anchorCtr="0">
              <a:noAutofit/>
            </a:bodyPr>
            <a:lstStyle/>
            <a:p>
              <a:pPr marL="0" marR="0" lvl="0" indent="0" algn="l" rtl="0">
                <a:lnSpc>
                  <a:spcPct val="100000"/>
                </a:lnSpc>
                <a:spcBef>
                  <a:spcPts val="0"/>
                </a:spcBef>
                <a:spcAft>
                  <a:spcPts val="0"/>
                </a:spcAft>
                <a:buClr>
                  <a:srgbClr val="000000"/>
                </a:buClr>
                <a:buSzPts val="9957"/>
                <a:buFont typeface="Arial"/>
                <a:buNone/>
              </a:pPr>
              <a:endParaRPr sz="9957" b="0" i="0" u="none" strike="noStrike" cap="none">
                <a:solidFill>
                  <a:srgbClr val="000000"/>
                </a:solidFill>
                <a:latin typeface="Arial"/>
                <a:ea typeface="Arial"/>
                <a:cs typeface="Arial"/>
                <a:sym typeface="Arial"/>
              </a:endParaRPr>
            </a:p>
          </p:txBody>
        </p:sp>
        <p:sp>
          <p:nvSpPr>
            <p:cNvPr id="81" name="Google Shape;81;g134a708b9a2_0_8"/>
            <p:cNvSpPr/>
            <p:nvPr/>
          </p:nvSpPr>
          <p:spPr>
            <a:xfrm>
              <a:off x="3697500" y="4314625"/>
              <a:ext cx="36400" cy="7025"/>
            </a:xfrm>
            <a:custGeom>
              <a:avLst/>
              <a:gdLst/>
              <a:ahLst/>
              <a:cxnLst/>
              <a:rect l="l" t="t" r="r" b="b"/>
              <a:pathLst>
                <a:path w="1456" h="281" extrusionOk="0">
                  <a:moveTo>
                    <a:pt x="1358" y="0"/>
                  </a:moveTo>
                  <a:cubicBezTo>
                    <a:pt x="1138" y="0"/>
                    <a:pt x="925" y="30"/>
                    <a:pt x="712" y="69"/>
                  </a:cubicBezTo>
                  <a:cubicBezTo>
                    <a:pt x="467" y="114"/>
                    <a:pt x="223" y="180"/>
                    <a:pt x="1" y="281"/>
                  </a:cubicBezTo>
                  <a:lnTo>
                    <a:pt x="1456" y="3"/>
                  </a:lnTo>
                  <a:cubicBezTo>
                    <a:pt x="1423" y="1"/>
                    <a:pt x="1390" y="0"/>
                    <a:pt x="1358" y="0"/>
                  </a:cubicBezTo>
                  <a:close/>
                </a:path>
              </a:pathLst>
            </a:custGeom>
            <a:solidFill>
              <a:srgbClr val="BF9A6D"/>
            </a:solidFill>
            <a:ln>
              <a:noFill/>
            </a:ln>
            <a:effectLst>
              <a:outerShdw blurRad="57150" dist="19050" dir="5400000" algn="bl" rotWithShape="0">
                <a:srgbClr val="000000">
                  <a:alpha val="50000"/>
                </a:srgbClr>
              </a:outerShdw>
            </a:effectLst>
          </p:spPr>
          <p:txBody>
            <a:bodyPr spcFirstLastPara="1" wrap="square" lIns="243800" tIns="243800" rIns="243800" bIns="243800" anchor="ctr" anchorCtr="0">
              <a:noAutofit/>
            </a:bodyPr>
            <a:lstStyle/>
            <a:p>
              <a:pPr marL="0" marR="0" lvl="0" indent="0" algn="l" rtl="0">
                <a:lnSpc>
                  <a:spcPct val="100000"/>
                </a:lnSpc>
                <a:spcBef>
                  <a:spcPts val="0"/>
                </a:spcBef>
                <a:spcAft>
                  <a:spcPts val="0"/>
                </a:spcAft>
                <a:buClr>
                  <a:srgbClr val="000000"/>
                </a:buClr>
                <a:buSzPts val="9957"/>
                <a:buFont typeface="Arial"/>
                <a:buNone/>
              </a:pPr>
              <a:endParaRPr sz="9957" b="0" i="0" u="none" strike="noStrike" cap="none">
                <a:solidFill>
                  <a:srgbClr val="000000"/>
                </a:solidFill>
                <a:latin typeface="Arial"/>
                <a:ea typeface="Arial"/>
                <a:cs typeface="Arial"/>
                <a:sym typeface="Arial"/>
              </a:endParaRPr>
            </a:p>
          </p:txBody>
        </p:sp>
        <p:sp>
          <p:nvSpPr>
            <p:cNvPr id="82" name="Google Shape;82;g134a708b9a2_0_8"/>
            <p:cNvSpPr/>
            <p:nvPr/>
          </p:nvSpPr>
          <p:spPr>
            <a:xfrm>
              <a:off x="3727500" y="4330525"/>
              <a:ext cx="38075" cy="4725"/>
            </a:xfrm>
            <a:custGeom>
              <a:avLst/>
              <a:gdLst/>
              <a:ahLst/>
              <a:cxnLst/>
              <a:rect l="l" t="t" r="r" b="b"/>
              <a:pathLst>
                <a:path w="1523" h="189" extrusionOk="0">
                  <a:moveTo>
                    <a:pt x="1522" y="0"/>
                  </a:moveTo>
                  <a:cubicBezTo>
                    <a:pt x="1267" y="0"/>
                    <a:pt x="1011" y="33"/>
                    <a:pt x="756" y="55"/>
                  </a:cubicBezTo>
                  <a:cubicBezTo>
                    <a:pt x="500" y="89"/>
                    <a:pt x="245" y="122"/>
                    <a:pt x="1" y="189"/>
                  </a:cubicBezTo>
                  <a:cubicBezTo>
                    <a:pt x="256" y="189"/>
                    <a:pt x="512" y="156"/>
                    <a:pt x="767" y="133"/>
                  </a:cubicBezTo>
                  <a:cubicBezTo>
                    <a:pt x="1023" y="100"/>
                    <a:pt x="1278" y="67"/>
                    <a:pt x="1522" y="0"/>
                  </a:cubicBezTo>
                  <a:close/>
                </a:path>
              </a:pathLst>
            </a:custGeom>
            <a:solidFill>
              <a:srgbClr val="BF9A6D"/>
            </a:solidFill>
            <a:ln>
              <a:noFill/>
            </a:ln>
            <a:effectLst>
              <a:outerShdw blurRad="57150" dist="19050" dir="5400000" algn="bl" rotWithShape="0">
                <a:srgbClr val="000000">
                  <a:alpha val="50000"/>
                </a:srgbClr>
              </a:outerShdw>
            </a:effectLst>
          </p:spPr>
          <p:txBody>
            <a:bodyPr spcFirstLastPara="1" wrap="square" lIns="243800" tIns="243800" rIns="243800" bIns="243800" anchor="ctr" anchorCtr="0">
              <a:noAutofit/>
            </a:bodyPr>
            <a:lstStyle/>
            <a:p>
              <a:pPr marL="0" marR="0" lvl="0" indent="0" algn="l" rtl="0">
                <a:lnSpc>
                  <a:spcPct val="100000"/>
                </a:lnSpc>
                <a:spcBef>
                  <a:spcPts val="0"/>
                </a:spcBef>
                <a:spcAft>
                  <a:spcPts val="0"/>
                </a:spcAft>
                <a:buClr>
                  <a:srgbClr val="000000"/>
                </a:buClr>
                <a:buSzPts val="9957"/>
                <a:buFont typeface="Arial"/>
                <a:buNone/>
              </a:pPr>
              <a:endParaRPr sz="9957" b="0" i="0" u="none" strike="noStrike" cap="none">
                <a:solidFill>
                  <a:srgbClr val="000000"/>
                </a:solidFill>
                <a:latin typeface="Arial"/>
                <a:ea typeface="Arial"/>
                <a:cs typeface="Arial"/>
                <a:sym typeface="Arial"/>
              </a:endParaRPr>
            </a:p>
          </p:txBody>
        </p:sp>
        <p:sp>
          <p:nvSpPr>
            <p:cNvPr id="83" name="Google Shape;83;g134a708b9a2_0_8"/>
            <p:cNvSpPr/>
            <p:nvPr/>
          </p:nvSpPr>
          <p:spPr>
            <a:xfrm>
              <a:off x="3726100" y="4346275"/>
              <a:ext cx="22250" cy="3500"/>
            </a:xfrm>
            <a:custGeom>
              <a:avLst/>
              <a:gdLst/>
              <a:ahLst/>
              <a:cxnLst/>
              <a:rect l="l" t="t" r="r" b="b"/>
              <a:pathLst>
                <a:path w="890" h="140" extrusionOk="0">
                  <a:moveTo>
                    <a:pt x="804" y="0"/>
                  </a:moveTo>
                  <a:cubicBezTo>
                    <a:pt x="680" y="0"/>
                    <a:pt x="561" y="16"/>
                    <a:pt x="434" y="25"/>
                  </a:cubicBezTo>
                  <a:cubicBezTo>
                    <a:pt x="289" y="59"/>
                    <a:pt x="145" y="81"/>
                    <a:pt x="1" y="136"/>
                  </a:cubicBezTo>
                  <a:cubicBezTo>
                    <a:pt x="28" y="138"/>
                    <a:pt x="56" y="139"/>
                    <a:pt x="84" y="139"/>
                  </a:cubicBezTo>
                  <a:cubicBezTo>
                    <a:pt x="204" y="139"/>
                    <a:pt x="328" y="121"/>
                    <a:pt x="445" y="103"/>
                  </a:cubicBezTo>
                  <a:cubicBezTo>
                    <a:pt x="600" y="81"/>
                    <a:pt x="745" y="59"/>
                    <a:pt x="889" y="3"/>
                  </a:cubicBezTo>
                  <a:cubicBezTo>
                    <a:pt x="860" y="1"/>
                    <a:pt x="832" y="0"/>
                    <a:pt x="804" y="0"/>
                  </a:cubicBezTo>
                  <a:close/>
                </a:path>
              </a:pathLst>
            </a:custGeom>
            <a:solidFill>
              <a:srgbClr val="BF9A6D"/>
            </a:solidFill>
            <a:ln>
              <a:noFill/>
            </a:ln>
            <a:effectLst>
              <a:outerShdw blurRad="57150" dist="19050" dir="5400000" algn="bl" rotWithShape="0">
                <a:srgbClr val="000000">
                  <a:alpha val="50000"/>
                </a:srgbClr>
              </a:outerShdw>
            </a:effectLst>
          </p:spPr>
          <p:txBody>
            <a:bodyPr spcFirstLastPara="1" wrap="square" lIns="243800" tIns="243800" rIns="243800" bIns="243800" anchor="ctr" anchorCtr="0">
              <a:noAutofit/>
            </a:bodyPr>
            <a:lstStyle/>
            <a:p>
              <a:pPr marL="0" marR="0" lvl="0" indent="0" algn="l" rtl="0">
                <a:lnSpc>
                  <a:spcPct val="100000"/>
                </a:lnSpc>
                <a:spcBef>
                  <a:spcPts val="0"/>
                </a:spcBef>
                <a:spcAft>
                  <a:spcPts val="0"/>
                </a:spcAft>
                <a:buClr>
                  <a:srgbClr val="000000"/>
                </a:buClr>
                <a:buSzPts val="9957"/>
                <a:buFont typeface="Arial"/>
                <a:buNone/>
              </a:pPr>
              <a:endParaRPr sz="9957" b="0" i="0" u="none" strike="noStrike" cap="none">
                <a:solidFill>
                  <a:srgbClr val="000000"/>
                </a:solidFill>
                <a:latin typeface="Arial"/>
                <a:ea typeface="Arial"/>
                <a:cs typeface="Arial"/>
                <a:sym typeface="Arial"/>
              </a:endParaRPr>
            </a:p>
          </p:txBody>
        </p:sp>
        <p:sp>
          <p:nvSpPr>
            <p:cNvPr id="84" name="Google Shape;84;g134a708b9a2_0_8"/>
            <p:cNvSpPr/>
            <p:nvPr/>
          </p:nvSpPr>
          <p:spPr>
            <a:xfrm>
              <a:off x="3723325" y="4359275"/>
              <a:ext cx="9750" cy="2400"/>
            </a:xfrm>
            <a:custGeom>
              <a:avLst/>
              <a:gdLst/>
              <a:ahLst/>
              <a:cxnLst/>
              <a:rect l="l" t="t" r="r" b="b"/>
              <a:pathLst>
                <a:path w="390" h="96" extrusionOk="0">
                  <a:moveTo>
                    <a:pt x="331" y="1"/>
                  </a:moveTo>
                  <a:cubicBezTo>
                    <a:pt x="284" y="1"/>
                    <a:pt x="237" y="9"/>
                    <a:pt x="190" y="16"/>
                  </a:cubicBezTo>
                  <a:cubicBezTo>
                    <a:pt x="123" y="28"/>
                    <a:pt x="67" y="38"/>
                    <a:pt x="1" y="72"/>
                  </a:cubicBezTo>
                  <a:cubicBezTo>
                    <a:pt x="41" y="92"/>
                    <a:pt x="81" y="96"/>
                    <a:pt x="122" y="96"/>
                  </a:cubicBezTo>
                  <a:cubicBezTo>
                    <a:pt x="148" y="96"/>
                    <a:pt x="174" y="94"/>
                    <a:pt x="200" y="94"/>
                  </a:cubicBezTo>
                  <a:cubicBezTo>
                    <a:pt x="267" y="72"/>
                    <a:pt x="334" y="61"/>
                    <a:pt x="390" y="5"/>
                  </a:cubicBezTo>
                  <a:cubicBezTo>
                    <a:pt x="370" y="2"/>
                    <a:pt x="350" y="1"/>
                    <a:pt x="331" y="1"/>
                  </a:cubicBezTo>
                  <a:close/>
                </a:path>
              </a:pathLst>
            </a:custGeom>
            <a:solidFill>
              <a:srgbClr val="BF9A6D"/>
            </a:solidFill>
            <a:ln>
              <a:noFill/>
            </a:ln>
            <a:effectLst>
              <a:outerShdw blurRad="57150" dist="19050" dir="5400000" algn="bl" rotWithShape="0">
                <a:srgbClr val="000000">
                  <a:alpha val="50000"/>
                </a:srgbClr>
              </a:outerShdw>
            </a:effectLst>
          </p:spPr>
          <p:txBody>
            <a:bodyPr spcFirstLastPara="1" wrap="square" lIns="243800" tIns="243800" rIns="243800" bIns="243800" anchor="ctr" anchorCtr="0">
              <a:noAutofit/>
            </a:bodyPr>
            <a:lstStyle/>
            <a:p>
              <a:pPr marL="0" marR="0" lvl="0" indent="0" algn="l" rtl="0">
                <a:lnSpc>
                  <a:spcPct val="100000"/>
                </a:lnSpc>
                <a:spcBef>
                  <a:spcPts val="0"/>
                </a:spcBef>
                <a:spcAft>
                  <a:spcPts val="0"/>
                </a:spcAft>
                <a:buClr>
                  <a:srgbClr val="000000"/>
                </a:buClr>
                <a:buSzPts val="9957"/>
                <a:buFont typeface="Arial"/>
                <a:buNone/>
              </a:pPr>
              <a:endParaRPr sz="9957" b="0" i="0" u="none" strike="noStrike" cap="none">
                <a:solidFill>
                  <a:srgbClr val="000000"/>
                </a:solidFill>
                <a:latin typeface="Arial"/>
                <a:ea typeface="Arial"/>
                <a:cs typeface="Arial"/>
                <a:sym typeface="Arial"/>
              </a:endParaRPr>
            </a:p>
          </p:txBody>
        </p:sp>
        <p:sp>
          <p:nvSpPr>
            <p:cNvPr id="85" name="Google Shape;85;g134a708b9a2_0_8"/>
            <p:cNvSpPr/>
            <p:nvPr/>
          </p:nvSpPr>
          <p:spPr>
            <a:xfrm>
              <a:off x="3528925" y="4185375"/>
              <a:ext cx="190825" cy="202100"/>
            </a:xfrm>
            <a:custGeom>
              <a:avLst/>
              <a:gdLst/>
              <a:ahLst/>
              <a:cxnLst/>
              <a:rect l="l" t="t" r="r" b="b"/>
              <a:pathLst>
                <a:path w="7633" h="8084" extrusionOk="0">
                  <a:moveTo>
                    <a:pt x="7145" y="0"/>
                  </a:moveTo>
                  <a:cubicBezTo>
                    <a:pt x="6773" y="0"/>
                    <a:pt x="6268" y="564"/>
                    <a:pt x="6100" y="707"/>
                  </a:cubicBezTo>
                  <a:cubicBezTo>
                    <a:pt x="5022" y="1640"/>
                    <a:pt x="3944" y="2562"/>
                    <a:pt x="2866" y="3484"/>
                  </a:cubicBezTo>
                  <a:cubicBezTo>
                    <a:pt x="2034" y="4195"/>
                    <a:pt x="1189" y="4917"/>
                    <a:pt x="590" y="5839"/>
                  </a:cubicBezTo>
                  <a:cubicBezTo>
                    <a:pt x="234" y="6406"/>
                    <a:pt x="0" y="7206"/>
                    <a:pt x="456" y="7695"/>
                  </a:cubicBezTo>
                  <a:cubicBezTo>
                    <a:pt x="746" y="8005"/>
                    <a:pt x="1208" y="8063"/>
                    <a:pt x="1646" y="8063"/>
                  </a:cubicBezTo>
                  <a:cubicBezTo>
                    <a:pt x="1694" y="8063"/>
                    <a:pt x="1742" y="8062"/>
                    <a:pt x="1789" y="8061"/>
                  </a:cubicBezTo>
                  <a:cubicBezTo>
                    <a:pt x="3922" y="8039"/>
                    <a:pt x="4288" y="8083"/>
                    <a:pt x="6377" y="7650"/>
                  </a:cubicBezTo>
                  <a:cubicBezTo>
                    <a:pt x="6044" y="7458"/>
                    <a:pt x="5665" y="7358"/>
                    <a:pt x="5282" y="7358"/>
                  </a:cubicBezTo>
                  <a:cubicBezTo>
                    <a:pt x="5244" y="7358"/>
                    <a:pt x="5205" y="7359"/>
                    <a:pt x="5166" y="7361"/>
                  </a:cubicBezTo>
                  <a:cubicBezTo>
                    <a:pt x="5677" y="7083"/>
                    <a:pt x="6199" y="6828"/>
                    <a:pt x="6722" y="6606"/>
                  </a:cubicBezTo>
                  <a:cubicBezTo>
                    <a:pt x="6288" y="6606"/>
                    <a:pt x="5855" y="6562"/>
                    <a:pt x="5421" y="6483"/>
                  </a:cubicBezTo>
                  <a:cubicBezTo>
                    <a:pt x="5677" y="6217"/>
                    <a:pt x="5966" y="5984"/>
                    <a:pt x="6277" y="5784"/>
                  </a:cubicBezTo>
                  <a:lnTo>
                    <a:pt x="6277" y="5784"/>
                  </a:lnTo>
                  <a:cubicBezTo>
                    <a:pt x="5922" y="5795"/>
                    <a:pt x="5566" y="5795"/>
                    <a:pt x="5211" y="5806"/>
                  </a:cubicBezTo>
                  <a:cubicBezTo>
                    <a:pt x="5389" y="5673"/>
                    <a:pt x="5510" y="5484"/>
                    <a:pt x="5577" y="5273"/>
                  </a:cubicBezTo>
                  <a:lnTo>
                    <a:pt x="5577" y="5273"/>
                  </a:lnTo>
                  <a:cubicBezTo>
                    <a:pt x="4011" y="5562"/>
                    <a:pt x="4222" y="5572"/>
                    <a:pt x="2666" y="5895"/>
                  </a:cubicBezTo>
                  <a:cubicBezTo>
                    <a:pt x="2666" y="5895"/>
                    <a:pt x="4466" y="3940"/>
                    <a:pt x="4844" y="3528"/>
                  </a:cubicBezTo>
                  <a:lnTo>
                    <a:pt x="4844" y="3528"/>
                  </a:lnTo>
                  <a:cubicBezTo>
                    <a:pt x="4833" y="3740"/>
                    <a:pt x="4833" y="3951"/>
                    <a:pt x="4822" y="4162"/>
                  </a:cubicBezTo>
                  <a:cubicBezTo>
                    <a:pt x="5444" y="3240"/>
                    <a:pt x="6088" y="2506"/>
                    <a:pt x="6699" y="1573"/>
                  </a:cubicBezTo>
                  <a:cubicBezTo>
                    <a:pt x="6877" y="1307"/>
                    <a:pt x="7633" y="418"/>
                    <a:pt x="7388" y="118"/>
                  </a:cubicBezTo>
                  <a:cubicBezTo>
                    <a:pt x="7320" y="35"/>
                    <a:pt x="7236" y="0"/>
                    <a:pt x="7145" y="0"/>
                  </a:cubicBezTo>
                  <a:close/>
                </a:path>
              </a:pathLst>
            </a:custGeom>
            <a:solidFill>
              <a:srgbClr val="77413E"/>
            </a:solidFill>
            <a:ln>
              <a:noFill/>
            </a:ln>
            <a:effectLst>
              <a:outerShdw blurRad="57150" dist="19050" dir="5400000" algn="bl" rotWithShape="0">
                <a:srgbClr val="000000">
                  <a:alpha val="50000"/>
                </a:srgbClr>
              </a:outerShdw>
            </a:effectLst>
          </p:spPr>
          <p:txBody>
            <a:bodyPr spcFirstLastPara="1" wrap="square" lIns="243800" tIns="243800" rIns="243800" bIns="243800" anchor="ctr" anchorCtr="0">
              <a:noAutofit/>
            </a:bodyPr>
            <a:lstStyle/>
            <a:p>
              <a:pPr marL="0" marR="0" lvl="0" indent="0" algn="l" rtl="0">
                <a:lnSpc>
                  <a:spcPct val="100000"/>
                </a:lnSpc>
                <a:spcBef>
                  <a:spcPts val="0"/>
                </a:spcBef>
                <a:spcAft>
                  <a:spcPts val="0"/>
                </a:spcAft>
                <a:buClr>
                  <a:srgbClr val="000000"/>
                </a:buClr>
                <a:buSzPts val="9957"/>
                <a:buFont typeface="Arial"/>
                <a:buNone/>
              </a:pPr>
              <a:endParaRPr sz="9957" b="0" i="0" u="none" strike="noStrike" cap="none">
                <a:solidFill>
                  <a:srgbClr val="000000"/>
                </a:solidFill>
                <a:latin typeface="Arial"/>
                <a:ea typeface="Arial"/>
                <a:cs typeface="Arial"/>
                <a:sym typeface="Arial"/>
              </a:endParaRPr>
            </a:p>
          </p:txBody>
        </p:sp>
        <p:sp>
          <p:nvSpPr>
            <p:cNvPr id="86" name="Google Shape;86;g134a708b9a2_0_8"/>
            <p:cNvSpPr/>
            <p:nvPr/>
          </p:nvSpPr>
          <p:spPr>
            <a:xfrm>
              <a:off x="3573650" y="4315525"/>
              <a:ext cx="132775" cy="71725"/>
            </a:xfrm>
            <a:custGeom>
              <a:avLst/>
              <a:gdLst/>
              <a:ahLst/>
              <a:cxnLst/>
              <a:rect l="l" t="t" r="r" b="b"/>
              <a:pathLst>
                <a:path w="5311" h="2869" extrusionOk="0">
                  <a:moveTo>
                    <a:pt x="3866" y="0"/>
                  </a:moveTo>
                  <a:lnTo>
                    <a:pt x="3777" y="11"/>
                  </a:lnTo>
                  <a:cubicBezTo>
                    <a:pt x="3289" y="111"/>
                    <a:pt x="2800" y="211"/>
                    <a:pt x="2322" y="334"/>
                  </a:cubicBezTo>
                  <a:cubicBezTo>
                    <a:pt x="1844" y="467"/>
                    <a:pt x="1356" y="578"/>
                    <a:pt x="877" y="689"/>
                  </a:cubicBezTo>
                  <a:cubicBezTo>
                    <a:pt x="1366" y="600"/>
                    <a:pt x="1855" y="500"/>
                    <a:pt x="2333" y="400"/>
                  </a:cubicBezTo>
                  <a:cubicBezTo>
                    <a:pt x="2790" y="296"/>
                    <a:pt x="3247" y="212"/>
                    <a:pt x="3704" y="138"/>
                  </a:cubicBezTo>
                  <a:lnTo>
                    <a:pt x="3704" y="138"/>
                  </a:lnTo>
                  <a:cubicBezTo>
                    <a:pt x="3637" y="296"/>
                    <a:pt x="3521" y="442"/>
                    <a:pt x="3388" y="556"/>
                  </a:cubicBezTo>
                  <a:lnTo>
                    <a:pt x="3255" y="667"/>
                  </a:lnTo>
                  <a:lnTo>
                    <a:pt x="3432" y="655"/>
                  </a:lnTo>
                  <a:lnTo>
                    <a:pt x="4264" y="647"/>
                  </a:lnTo>
                  <a:lnTo>
                    <a:pt x="4264" y="647"/>
                  </a:lnTo>
                  <a:cubicBezTo>
                    <a:pt x="4017" y="818"/>
                    <a:pt x="3790" y="1011"/>
                    <a:pt x="3577" y="1233"/>
                  </a:cubicBezTo>
                  <a:lnTo>
                    <a:pt x="3488" y="1322"/>
                  </a:lnTo>
                  <a:lnTo>
                    <a:pt x="3622" y="1356"/>
                  </a:lnTo>
                  <a:cubicBezTo>
                    <a:pt x="3939" y="1412"/>
                    <a:pt x="4257" y="1451"/>
                    <a:pt x="4578" y="1468"/>
                  </a:cubicBezTo>
                  <a:lnTo>
                    <a:pt x="4578" y="1468"/>
                  </a:lnTo>
                  <a:cubicBezTo>
                    <a:pt x="4164" y="1661"/>
                    <a:pt x="3750" y="1868"/>
                    <a:pt x="3344" y="2089"/>
                  </a:cubicBezTo>
                  <a:lnTo>
                    <a:pt x="3066" y="2244"/>
                  </a:lnTo>
                  <a:lnTo>
                    <a:pt x="3388" y="2233"/>
                  </a:lnTo>
                  <a:cubicBezTo>
                    <a:pt x="3428" y="2230"/>
                    <a:pt x="3468" y="2229"/>
                    <a:pt x="3508" y="2229"/>
                  </a:cubicBezTo>
                  <a:cubicBezTo>
                    <a:pt x="3809" y="2229"/>
                    <a:pt x="4112" y="2292"/>
                    <a:pt x="4390" y="2416"/>
                  </a:cubicBezTo>
                  <a:lnTo>
                    <a:pt x="4390" y="2416"/>
                  </a:lnTo>
                  <a:cubicBezTo>
                    <a:pt x="3697" y="2560"/>
                    <a:pt x="3003" y="2704"/>
                    <a:pt x="2299" y="2755"/>
                  </a:cubicBezTo>
                  <a:cubicBezTo>
                    <a:pt x="1544" y="2822"/>
                    <a:pt x="766" y="2822"/>
                    <a:pt x="0" y="2855"/>
                  </a:cubicBezTo>
                  <a:lnTo>
                    <a:pt x="1156" y="2866"/>
                  </a:lnTo>
                  <a:cubicBezTo>
                    <a:pt x="1308" y="2866"/>
                    <a:pt x="1460" y="2868"/>
                    <a:pt x="1610" y="2868"/>
                  </a:cubicBezTo>
                  <a:cubicBezTo>
                    <a:pt x="1843" y="2868"/>
                    <a:pt x="2075" y="2864"/>
                    <a:pt x="2311" y="2844"/>
                  </a:cubicBezTo>
                  <a:cubicBezTo>
                    <a:pt x="3089" y="2800"/>
                    <a:pt x="3844" y="2666"/>
                    <a:pt x="4599" y="2511"/>
                  </a:cubicBezTo>
                  <a:lnTo>
                    <a:pt x="4777" y="2466"/>
                  </a:lnTo>
                  <a:lnTo>
                    <a:pt x="4622" y="2378"/>
                  </a:lnTo>
                  <a:cubicBezTo>
                    <a:pt x="4328" y="2213"/>
                    <a:pt x="4000" y="2116"/>
                    <a:pt x="3665" y="2086"/>
                  </a:cubicBezTo>
                  <a:lnTo>
                    <a:pt x="3665" y="2086"/>
                  </a:lnTo>
                  <a:cubicBezTo>
                    <a:pt x="4094" y="1863"/>
                    <a:pt x="4530" y="1661"/>
                    <a:pt x="4965" y="1467"/>
                  </a:cubicBezTo>
                  <a:lnTo>
                    <a:pt x="5310" y="1311"/>
                  </a:lnTo>
                  <a:lnTo>
                    <a:pt x="5310" y="1311"/>
                  </a:lnTo>
                  <a:lnTo>
                    <a:pt x="4933" y="1322"/>
                  </a:lnTo>
                  <a:cubicBezTo>
                    <a:pt x="4547" y="1322"/>
                    <a:pt x="4162" y="1287"/>
                    <a:pt x="3785" y="1232"/>
                  </a:cubicBezTo>
                  <a:lnTo>
                    <a:pt x="3785" y="1232"/>
                  </a:lnTo>
                  <a:cubicBezTo>
                    <a:pt x="4008" y="1007"/>
                    <a:pt x="4262" y="807"/>
                    <a:pt x="4533" y="633"/>
                  </a:cubicBezTo>
                  <a:lnTo>
                    <a:pt x="4743" y="500"/>
                  </a:lnTo>
                  <a:lnTo>
                    <a:pt x="4488" y="511"/>
                  </a:lnTo>
                  <a:lnTo>
                    <a:pt x="3577" y="539"/>
                  </a:lnTo>
                  <a:lnTo>
                    <a:pt x="3577" y="539"/>
                  </a:lnTo>
                  <a:cubicBezTo>
                    <a:pt x="3696" y="409"/>
                    <a:pt x="3781" y="250"/>
                    <a:pt x="3832" y="78"/>
                  </a:cubicBezTo>
                  <a:lnTo>
                    <a:pt x="3866" y="0"/>
                  </a:lnTo>
                  <a:close/>
                </a:path>
              </a:pathLst>
            </a:custGeom>
            <a:solidFill>
              <a:srgbClr val="683735"/>
            </a:solidFill>
            <a:ln>
              <a:noFill/>
            </a:ln>
            <a:effectLst>
              <a:outerShdw blurRad="57150" dist="19050" dir="5400000" algn="bl" rotWithShape="0">
                <a:srgbClr val="000000">
                  <a:alpha val="50000"/>
                </a:srgbClr>
              </a:outerShdw>
            </a:effectLst>
          </p:spPr>
          <p:txBody>
            <a:bodyPr spcFirstLastPara="1" wrap="square" lIns="243800" tIns="243800" rIns="243800" bIns="243800" anchor="ctr" anchorCtr="0">
              <a:noAutofit/>
            </a:bodyPr>
            <a:lstStyle/>
            <a:p>
              <a:pPr marL="0" marR="0" lvl="0" indent="0" algn="l" rtl="0">
                <a:lnSpc>
                  <a:spcPct val="100000"/>
                </a:lnSpc>
                <a:spcBef>
                  <a:spcPts val="0"/>
                </a:spcBef>
                <a:spcAft>
                  <a:spcPts val="0"/>
                </a:spcAft>
                <a:buClr>
                  <a:srgbClr val="000000"/>
                </a:buClr>
                <a:buSzPts val="9957"/>
                <a:buFont typeface="Arial"/>
                <a:buNone/>
              </a:pPr>
              <a:endParaRPr sz="9957" b="0" i="0" u="none" strike="noStrike" cap="none">
                <a:solidFill>
                  <a:srgbClr val="000000"/>
                </a:solidFill>
                <a:latin typeface="Arial"/>
                <a:ea typeface="Arial"/>
                <a:cs typeface="Arial"/>
                <a:sym typeface="Arial"/>
              </a:endParaRPr>
            </a:p>
          </p:txBody>
        </p:sp>
        <p:sp>
          <p:nvSpPr>
            <p:cNvPr id="87" name="Google Shape;87;g134a708b9a2_0_8"/>
            <p:cNvSpPr/>
            <p:nvPr/>
          </p:nvSpPr>
          <p:spPr>
            <a:xfrm>
              <a:off x="3606975" y="4539725"/>
              <a:ext cx="178875" cy="212950"/>
            </a:xfrm>
            <a:custGeom>
              <a:avLst/>
              <a:gdLst/>
              <a:ahLst/>
              <a:cxnLst/>
              <a:rect l="l" t="t" r="r" b="b"/>
              <a:pathLst>
                <a:path w="7155" h="8518" extrusionOk="0">
                  <a:moveTo>
                    <a:pt x="951" y="0"/>
                  </a:moveTo>
                  <a:cubicBezTo>
                    <a:pt x="874" y="0"/>
                    <a:pt x="797" y="6"/>
                    <a:pt x="722" y="19"/>
                  </a:cubicBezTo>
                  <a:cubicBezTo>
                    <a:pt x="455" y="63"/>
                    <a:pt x="200" y="219"/>
                    <a:pt x="111" y="475"/>
                  </a:cubicBezTo>
                  <a:cubicBezTo>
                    <a:pt x="0" y="764"/>
                    <a:pt x="144" y="1108"/>
                    <a:pt x="378" y="1319"/>
                  </a:cubicBezTo>
                  <a:cubicBezTo>
                    <a:pt x="978" y="1852"/>
                    <a:pt x="4244" y="2319"/>
                    <a:pt x="4677" y="2608"/>
                  </a:cubicBezTo>
                  <a:cubicBezTo>
                    <a:pt x="3800" y="3329"/>
                    <a:pt x="2855" y="4485"/>
                    <a:pt x="1978" y="5207"/>
                  </a:cubicBezTo>
                  <a:cubicBezTo>
                    <a:pt x="1800" y="5351"/>
                    <a:pt x="1511" y="5563"/>
                    <a:pt x="1411" y="5740"/>
                  </a:cubicBezTo>
                  <a:cubicBezTo>
                    <a:pt x="1366" y="5818"/>
                    <a:pt x="1433" y="5918"/>
                    <a:pt x="1522" y="5918"/>
                  </a:cubicBezTo>
                  <a:cubicBezTo>
                    <a:pt x="1532" y="5919"/>
                    <a:pt x="1542" y="5920"/>
                    <a:pt x="1552" y="5920"/>
                  </a:cubicBezTo>
                  <a:cubicBezTo>
                    <a:pt x="1614" y="5920"/>
                    <a:pt x="1678" y="5897"/>
                    <a:pt x="1726" y="5865"/>
                  </a:cubicBezTo>
                  <a:lnTo>
                    <a:pt x="1726" y="5865"/>
                  </a:lnTo>
                  <a:cubicBezTo>
                    <a:pt x="1548" y="6001"/>
                    <a:pt x="1445" y="6237"/>
                    <a:pt x="1455" y="6474"/>
                  </a:cubicBezTo>
                  <a:cubicBezTo>
                    <a:pt x="1455" y="6568"/>
                    <a:pt x="1535" y="6652"/>
                    <a:pt x="1637" y="6652"/>
                  </a:cubicBezTo>
                  <a:cubicBezTo>
                    <a:pt x="1643" y="6652"/>
                    <a:pt x="1649" y="6652"/>
                    <a:pt x="1655" y="6651"/>
                  </a:cubicBezTo>
                  <a:lnTo>
                    <a:pt x="1788" y="6640"/>
                  </a:lnTo>
                  <a:lnTo>
                    <a:pt x="1788" y="6640"/>
                  </a:lnTo>
                  <a:cubicBezTo>
                    <a:pt x="1677" y="6785"/>
                    <a:pt x="1611" y="6962"/>
                    <a:pt x="1611" y="7151"/>
                  </a:cubicBezTo>
                  <a:cubicBezTo>
                    <a:pt x="1618" y="7293"/>
                    <a:pt x="1744" y="7381"/>
                    <a:pt x="1864" y="7381"/>
                  </a:cubicBezTo>
                  <a:cubicBezTo>
                    <a:pt x="1937" y="7381"/>
                    <a:pt x="2008" y="7349"/>
                    <a:pt x="2048" y="7275"/>
                  </a:cubicBezTo>
                  <a:lnTo>
                    <a:pt x="2048" y="7275"/>
                  </a:lnTo>
                  <a:cubicBezTo>
                    <a:pt x="1970" y="7546"/>
                    <a:pt x="1846" y="7837"/>
                    <a:pt x="1900" y="8118"/>
                  </a:cubicBezTo>
                  <a:cubicBezTo>
                    <a:pt x="1922" y="8306"/>
                    <a:pt x="2099" y="8506"/>
                    <a:pt x="2388" y="8518"/>
                  </a:cubicBezTo>
                  <a:cubicBezTo>
                    <a:pt x="2511" y="8518"/>
                    <a:pt x="2633" y="8473"/>
                    <a:pt x="2744" y="8407"/>
                  </a:cubicBezTo>
                  <a:cubicBezTo>
                    <a:pt x="3311" y="8051"/>
                    <a:pt x="3911" y="7684"/>
                    <a:pt x="4288" y="7129"/>
                  </a:cubicBezTo>
                  <a:cubicBezTo>
                    <a:pt x="4599" y="6674"/>
                    <a:pt x="4733" y="6129"/>
                    <a:pt x="4943" y="5629"/>
                  </a:cubicBezTo>
                  <a:cubicBezTo>
                    <a:pt x="5177" y="5062"/>
                    <a:pt x="5499" y="4541"/>
                    <a:pt x="5910" y="4085"/>
                  </a:cubicBezTo>
                  <a:cubicBezTo>
                    <a:pt x="6266" y="3685"/>
                    <a:pt x="6699" y="3329"/>
                    <a:pt x="6921" y="2852"/>
                  </a:cubicBezTo>
                  <a:cubicBezTo>
                    <a:pt x="7154" y="2363"/>
                    <a:pt x="7098" y="1685"/>
                    <a:pt x="6632" y="1419"/>
                  </a:cubicBezTo>
                  <a:cubicBezTo>
                    <a:pt x="6488" y="1341"/>
                    <a:pt x="6321" y="1308"/>
                    <a:pt x="6165" y="1275"/>
                  </a:cubicBezTo>
                  <a:cubicBezTo>
                    <a:pt x="4588" y="952"/>
                    <a:pt x="3111" y="364"/>
                    <a:pt x="1511" y="63"/>
                  </a:cubicBezTo>
                  <a:cubicBezTo>
                    <a:pt x="1330" y="32"/>
                    <a:pt x="1139" y="0"/>
                    <a:pt x="951" y="0"/>
                  </a:cubicBezTo>
                  <a:close/>
                </a:path>
              </a:pathLst>
            </a:custGeom>
            <a:solidFill>
              <a:srgbClr val="E59185"/>
            </a:solidFill>
            <a:ln>
              <a:noFill/>
            </a:ln>
            <a:effectLst>
              <a:outerShdw blurRad="57150" dist="19050" dir="5400000" algn="bl" rotWithShape="0">
                <a:srgbClr val="000000">
                  <a:alpha val="50000"/>
                </a:srgbClr>
              </a:outerShdw>
            </a:effectLst>
          </p:spPr>
          <p:txBody>
            <a:bodyPr spcFirstLastPara="1" wrap="square" lIns="243800" tIns="243800" rIns="243800" bIns="243800" anchor="ctr" anchorCtr="0">
              <a:noAutofit/>
            </a:bodyPr>
            <a:lstStyle/>
            <a:p>
              <a:pPr marL="0" marR="0" lvl="0" indent="0" algn="l" rtl="0">
                <a:lnSpc>
                  <a:spcPct val="100000"/>
                </a:lnSpc>
                <a:spcBef>
                  <a:spcPts val="0"/>
                </a:spcBef>
                <a:spcAft>
                  <a:spcPts val="0"/>
                </a:spcAft>
                <a:buClr>
                  <a:srgbClr val="000000"/>
                </a:buClr>
                <a:buSzPts val="9957"/>
                <a:buFont typeface="Arial"/>
                <a:buNone/>
              </a:pPr>
              <a:endParaRPr sz="9957" b="0" i="0" u="none" strike="noStrike" cap="none">
                <a:solidFill>
                  <a:srgbClr val="000000"/>
                </a:solidFill>
                <a:latin typeface="Arial"/>
                <a:ea typeface="Arial"/>
                <a:cs typeface="Arial"/>
                <a:sym typeface="Arial"/>
              </a:endParaRPr>
            </a:p>
          </p:txBody>
        </p:sp>
        <p:sp>
          <p:nvSpPr>
            <p:cNvPr id="88" name="Google Shape;88;g134a708b9a2_0_8"/>
            <p:cNvSpPr/>
            <p:nvPr/>
          </p:nvSpPr>
          <p:spPr>
            <a:xfrm>
              <a:off x="3427000" y="4459025"/>
              <a:ext cx="367450" cy="153675"/>
            </a:xfrm>
            <a:custGeom>
              <a:avLst/>
              <a:gdLst/>
              <a:ahLst/>
              <a:cxnLst/>
              <a:rect l="l" t="t" r="r" b="b"/>
              <a:pathLst>
                <a:path w="14698" h="6147" extrusionOk="0">
                  <a:moveTo>
                    <a:pt x="3210" y="0"/>
                  </a:moveTo>
                  <a:cubicBezTo>
                    <a:pt x="2683" y="0"/>
                    <a:pt x="2155" y="34"/>
                    <a:pt x="1667" y="203"/>
                  </a:cubicBezTo>
                  <a:cubicBezTo>
                    <a:pt x="1100" y="403"/>
                    <a:pt x="589" y="792"/>
                    <a:pt x="312" y="1314"/>
                  </a:cubicBezTo>
                  <a:cubicBezTo>
                    <a:pt x="34" y="1847"/>
                    <a:pt x="1" y="2514"/>
                    <a:pt x="290" y="3047"/>
                  </a:cubicBezTo>
                  <a:cubicBezTo>
                    <a:pt x="545" y="3514"/>
                    <a:pt x="1001" y="3825"/>
                    <a:pt x="1467" y="4080"/>
                  </a:cubicBezTo>
                  <a:cubicBezTo>
                    <a:pt x="4089" y="5547"/>
                    <a:pt x="7177" y="5858"/>
                    <a:pt x="10177" y="6147"/>
                  </a:cubicBezTo>
                  <a:cubicBezTo>
                    <a:pt x="9621" y="5980"/>
                    <a:pt x="9110" y="5713"/>
                    <a:pt x="8666" y="5358"/>
                  </a:cubicBezTo>
                  <a:lnTo>
                    <a:pt x="8666" y="5358"/>
                  </a:lnTo>
                  <a:cubicBezTo>
                    <a:pt x="8866" y="5372"/>
                    <a:pt x="9066" y="5379"/>
                    <a:pt x="9267" y="5379"/>
                  </a:cubicBezTo>
                  <a:cubicBezTo>
                    <a:pt x="9847" y="5379"/>
                    <a:pt x="10429" y="5321"/>
                    <a:pt x="10999" y="5214"/>
                  </a:cubicBezTo>
                  <a:cubicBezTo>
                    <a:pt x="10376" y="4913"/>
                    <a:pt x="9754" y="4624"/>
                    <a:pt x="9121" y="4325"/>
                  </a:cubicBezTo>
                  <a:lnTo>
                    <a:pt x="9121" y="4325"/>
                  </a:lnTo>
                  <a:cubicBezTo>
                    <a:pt x="9241" y="4330"/>
                    <a:pt x="9360" y="4333"/>
                    <a:pt x="9480" y="4333"/>
                  </a:cubicBezTo>
                  <a:cubicBezTo>
                    <a:pt x="10090" y="4333"/>
                    <a:pt x="10693" y="4262"/>
                    <a:pt x="11287" y="4113"/>
                  </a:cubicBezTo>
                  <a:cubicBezTo>
                    <a:pt x="10276" y="3814"/>
                    <a:pt x="9254" y="3558"/>
                    <a:pt x="8221" y="3325"/>
                  </a:cubicBezTo>
                  <a:cubicBezTo>
                    <a:pt x="8765" y="3325"/>
                    <a:pt x="9298" y="3325"/>
                    <a:pt x="9832" y="3314"/>
                  </a:cubicBezTo>
                  <a:cubicBezTo>
                    <a:pt x="9466" y="3180"/>
                    <a:pt x="9088" y="3058"/>
                    <a:pt x="8710" y="2925"/>
                  </a:cubicBezTo>
                  <a:lnTo>
                    <a:pt x="8710" y="2925"/>
                  </a:lnTo>
                  <a:cubicBezTo>
                    <a:pt x="9787" y="3069"/>
                    <a:pt x="10865" y="3225"/>
                    <a:pt x="11942" y="3370"/>
                  </a:cubicBezTo>
                  <a:cubicBezTo>
                    <a:pt x="12124" y="3396"/>
                    <a:pt x="12317" y="3418"/>
                    <a:pt x="12507" y="3418"/>
                  </a:cubicBezTo>
                  <a:cubicBezTo>
                    <a:pt x="12862" y="3418"/>
                    <a:pt x="13203" y="3342"/>
                    <a:pt x="13420" y="3081"/>
                  </a:cubicBezTo>
                  <a:cubicBezTo>
                    <a:pt x="14697" y="1525"/>
                    <a:pt x="11310" y="803"/>
                    <a:pt x="10454" y="670"/>
                  </a:cubicBezTo>
                  <a:cubicBezTo>
                    <a:pt x="8143" y="326"/>
                    <a:pt x="5844" y="37"/>
                    <a:pt x="3500" y="3"/>
                  </a:cubicBezTo>
                  <a:cubicBezTo>
                    <a:pt x="3403" y="1"/>
                    <a:pt x="3306" y="0"/>
                    <a:pt x="3210" y="0"/>
                  </a:cubicBezTo>
                  <a:close/>
                </a:path>
              </a:pathLst>
            </a:custGeom>
            <a:solidFill>
              <a:srgbClr val="77413E"/>
            </a:solidFill>
            <a:ln>
              <a:noFill/>
            </a:ln>
            <a:effectLst>
              <a:outerShdw blurRad="57150" dist="19050" dir="5400000" algn="bl" rotWithShape="0">
                <a:srgbClr val="000000">
                  <a:alpha val="50000"/>
                </a:srgbClr>
              </a:outerShdw>
            </a:effectLst>
          </p:spPr>
          <p:txBody>
            <a:bodyPr spcFirstLastPara="1" wrap="square" lIns="243800" tIns="243800" rIns="243800" bIns="243800" anchor="ctr" anchorCtr="0">
              <a:noAutofit/>
            </a:bodyPr>
            <a:lstStyle/>
            <a:p>
              <a:pPr marL="0" marR="0" lvl="0" indent="0" algn="l" rtl="0">
                <a:lnSpc>
                  <a:spcPct val="100000"/>
                </a:lnSpc>
                <a:spcBef>
                  <a:spcPts val="0"/>
                </a:spcBef>
                <a:spcAft>
                  <a:spcPts val="0"/>
                </a:spcAft>
                <a:buClr>
                  <a:srgbClr val="000000"/>
                </a:buClr>
                <a:buSzPts val="9957"/>
                <a:buFont typeface="Arial"/>
                <a:buNone/>
              </a:pPr>
              <a:endParaRPr sz="9957" b="0" i="0" u="none" strike="noStrike" cap="none">
                <a:solidFill>
                  <a:srgbClr val="000000"/>
                </a:solidFill>
                <a:latin typeface="Arial"/>
                <a:ea typeface="Arial"/>
                <a:cs typeface="Arial"/>
                <a:sym typeface="Arial"/>
              </a:endParaRPr>
            </a:p>
          </p:txBody>
        </p:sp>
        <p:sp>
          <p:nvSpPr>
            <p:cNvPr id="89" name="Google Shape;89;g134a708b9a2_0_8"/>
            <p:cNvSpPr/>
            <p:nvPr/>
          </p:nvSpPr>
          <p:spPr>
            <a:xfrm>
              <a:off x="3484475" y="4495300"/>
              <a:ext cx="184725" cy="36875"/>
            </a:xfrm>
            <a:custGeom>
              <a:avLst/>
              <a:gdLst/>
              <a:ahLst/>
              <a:cxnLst/>
              <a:rect l="l" t="t" r="r" b="b"/>
              <a:pathLst>
                <a:path w="7389" h="1475" extrusionOk="0">
                  <a:moveTo>
                    <a:pt x="1756" y="1"/>
                  </a:moveTo>
                  <a:cubicBezTo>
                    <a:pt x="1170" y="1"/>
                    <a:pt x="583" y="23"/>
                    <a:pt x="1" y="74"/>
                  </a:cubicBezTo>
                  <a:cubicBezTo>
                    <a:pt x="820" y="74"/>
                    <a:pt x="1619" y="83"/>
                    <a:pt x="2426" y="135"/>
                  </a:cubicBezTo>
                  <a:lnTo>
                    <a:pt x="2426" y="135"/>
                  </a:lnTo>
                  <a:lnTo>
                    <a:pt x="2089" y="297"/>
                  </a:lnTo>
                  <a:lnTo>
                    <a:pt x="1845" y="418"/>
                  </a:lnTo>
                  <a:lnTo>
                    <a:pt x="2112" y="430"/>
                  </a:lnTo>
                  <a:cubicBezTo>
                    <a:pt x="2545" y="452"/>
                    <a:pt x="2978" y="485"/>
                    <a:pt x="3400" y="529"/>
                  </a:cubicBezTo>
                  <a:cubicBezTo>
                    <a:pt x="3834" y="574"/>
                    <a:pt x="4256" y="618"/>
                    <a:pt x="4678" y="685"/>
                  </a:cubicBezTo>
                  <a:cubicBezTo>
                    <a:pt x="5100" y="752"/>
                    <a:pt x="5522" y="830"/>
                    <a:pt x="5945" y="919"/>
                  </a:cubicBezTo>
                  <a:cubicBezTo>
                    <a:pt x="6313" y="986"/>
                    <a:pt x="6680" y="1071"/>
                    <a:pt x="7048" y="1165"/>
                  </a:cubicBezTo>
                  <a:lnTo>
                    <a:pt x="7048" y="1165"/>
                  </a:lnTo>
                  <a:lnTo>
                    <a:pt x="6256" y="1341"/>
                  </a:lnTo>
                  <a:lnTo>
                    <a:pt x="6222" y="1352"/>
                  </a:lnTo>
                  <a:lnTo>
                    <a:pt x="6244" y="1363"/>
                  </a:lnTo>
                  <a:lnTo>
                    <a:pt x="6478" y="1474"/>
                  </a:lnTo>
                  <a:lnTo>
                    <a:pt x="6478" y="1474"/>
                  </a:lnTo>
                  <a:lnTo>
                    <a:pt x="6285" y="1358"/>
                  </a:lnTo>
                  <a:lnTo>
                    <a:pt x="6285" y="1358"/>
                  </a:lnTo>
                  <a:lnTo>
                    <a:pt x="7222" y="1208"/>
                  </a:lnTo>
                  <a:lnTo>
                    <a:pt x="7389" y="1174"/>
                  </a:lnTo>
                  <a:lnTo>
                    <a:pt x="7233" y="1129"/>
                  </a:lnTo>
                  <a:cubicBezTo>
                    <a:pt x="6811" y="1008"/>
                    <a:pt x="6400" y="897"/>
                    <a:pt x="5977" y="796"/>
                  </a:cubicBezTo>
                  <a:cubicBezTo>
                    <a:pt x="5555" y="697"/>
                    <a:pt x="5133" y="618"/>
                    <a:pt x="4700" y="541"/>
                  </a:cubicBezTo>
                  <a:cubicBezTo>
                    <a:pt x="4278" y="474"/>
                    <a:pt x="3845" y="408"/>
                    <a:pt x="3412" y="374"/>
                  </a:cubicBezTo>
                  <a:cubicBezTo>
                    <a:pt x="3075" y="338"/>
                    <a:pt x="2730" y="317"/>
                    <a:pt x="2385" y="299"/>
                  </a:cubicBezTo>
                  <a:lnTo>
                    <a:pt x="2385" y="299"/>
                  </a:lnTo>
                  <a:lnTo>
                    <a:pt x="2701" y="141"/>
                  </a:lnTo>
                  <a:lnTo>
                    <a:pt x="2923" y="30"/>
                  </a:lnTo>
                  <a:lnTo>
                    <a:pt x="2679" y="18"/>
                  </a:lnTo>
                  <a:cubicBezTo>
                    <a:pt x="2372" y="7"/>
                    <a:pt x="2064" y="1"/>
                    <a:pt x="1756" y="1"/>
                  </a:cubicBezTo>
                  <a:close/>
                </a:path>
              </a:pathLst>
            </a:custGeom>
            <a:solidFill>
              <a:srgbClr val="683735"/>
            </a:solidFill>
            <a:ln>
              <a:noFill/>
            </a:ln>
            <a:effectLst>
              <a:outerShdw blurRad="57150" dist="19050" dir="5400000" algn="bl" rotWithShape="0">
                <a:srgbClr val="000000">
                  <a:alpha val="50000"/>
                </a:srgbClr>
              </a:outerShdw>
            </a:effectLst>
          </p:spPr>
          <p:txBody>
            <a:bodyPr spcFirstLastPara="1" wrap="square" lIns="243800" tIns="243800" rIns="243800" bIns="243800" anchor="ctr" anchorCtr="0">
              <a:noAutofit/>
            </a:bodyPr>
            <a:lstStyle/>
            <a:p>
              <a:pPr marL="0" marR="0" lvl="0" indent="0" algn="l" rtl="0">
                <a:lnSpc>
                  <a:spcPct val="100000"/>
                </a:lnSpc>
                <a:spcBef>
                  <a:spcPts val="0"/>
                </a:spcBef>
                <a:spcAft>
                  <a:spcPts val="0"/>
                </a:spcAft>
                <a:buClr>
                  <a:srgbClr val="000000"/>
                </a:buClr>
                <a:buSzPts val="9957"/>
                <a:buFont typeface="Arial"/>
                <a:buNone/>
              </a:pPr>
              <a:endParaRPr sz="9957" b="0" i="0" u="none" strike="noStrike" cap="none">
                <a:solidFill>
                  <a:srgbClr val="000000"/>
                </a:solidFill>
                <a:latin typeface="Arial"/>
                <a:ea typeface="Arial"/>
                <a:cs typeface="Arial"/>
                <a:sym typeface="Arial"/>
              </a:endParaRPr>
            </a:p>
          </p:txBody>
        </p:sp>
        <p:sp>
          <p:nvSpPr>
            <p:cNvPr id="90" name="Google Shape;90;g134a708b9a2_0_8"/>
            <p:cNvSpPr/>
            <p:nvPr/>
          </p:nvSpPr>
          <p:spPr>
            <a:xfrm>
              <a:off x="3472000" y="4526025"/>
              <a:ext cx="19475" cy="9750"/>
            </a:xfrm>
            <a:custGeom>
              <a:avLst/>
              <a:gdLst/>
              <a:ahLst/>
              <a:cxnLst/>
              <a:rect l="l" t="t" r="r" b="b"/>
              <a:pathLst>
                <a:path w="779" h="390" extrusionOk="0">
                  <a:moveTo>
                    <a:pt x="0" y="1"/>
                  </a:moveTo>
                  <a:lnTo>
                    <a:pt x="0" y="1"/>
                  </a:lnTo>
                  <a:cubicBezTo>
                    <a:pt x="100" y="123"/>
                    <a:pt x="223" y="201"/>
                    <a:pt x="356" y="267"/>
                  </a:cubicBezTo>
                  <a:cubicBezTo>
                    <a:pt x="489" y="334"/>
                    <a:pt x="623" y="378"/>
                    <a:pt x="778" y="389"/>
                  </a:cubicBezTo>
                  <a:cubicBezTo>
                    <a:pt x="678" y="267"/>
                    <a:pt x="556" y="189"/>
                    <a:pt x="423" y="123"/>
                  </a:cubicBezTo>
                  <a:cubicBezTo>
                    <a:pt x="300" y="56"/>
                    <a:pt x="156" y="11"/>
                    <a:pt x="0" y="1"/>
                  </a:cubicBezTo>
                  <a:close/>
                </a:path>
              </a:pathLst>
            </a:custGeom>
            <a:solidFill>
              <a:srgbClr val="683735"/>
            </a:solidFill>
            <a:ln>
              <a:noFill/>
            </a:ln>
            <a:effectLst>
              <a:outerShdw blurRad="57150" dist="19050" dir="5400000" algn="bl" rotWithShape="0">
                <a:srgbClr val="000000">
                  <a:alpha val="50000"/>
                </a:srgbClr>
              </a:outerShdw>
            </a:effectLst>
          </p:spPr>
          <p:txBody>
            <a:bodyPr spcFirstLastPara="1" wrap="square" lIns="243800" tIns="243800" rIns="243800" bIns="243800" anchor="ctr" anchorCtr="0">
              <a:noAutofit/>
            </a:bodyPr>
            <a:lstStyle/>
            <a:p>
              <a:pPr marL="0" marR="0" lvl="0" indent="0" algn="l" rtl="0">
                <a:lnSpc>
                  <a:spcPct val="100000"/>
                </a:lnSpc>
                <a:spcBef>
                  <a:spcPts val="0"/>
                </a:spcBef>
                <a:spcAft>
                  <a:spcPts val="0"/>
                </a:spcAft>
                <a:buClr>
                  <a:srgbClr val="000000"/>
                </a:buClr>
                <a:buSzPts val="9957"/>
                <a:buFont typeface="Arial"/>
                <a:buNone/>
              </a:pPr>
              <a:endParaRPr sz="9957" b="0" i="0" u="none" strike="noStrike" cap="none">
                <a:solidFill>
                  <a:srgbClr val="000000"/>
                </a:solidFill>
                <a:latin typeface="Arial"/>
                <a:ea typeface="Arial"/>
                <a:cs typeface="Arial"/>
                <a:sym typeface="Arial"/>
              </a:endParaRPr>
            </a:p>
          </p:txBody>
        </p:sp>
        <p:sp>
          <p:nvSpPr>
            <p:cNvPr id="91" name="Google Shape;91;g134a708b9a2_0_8"/>
            <p:cNvSpPr/>
            <p:nvPr/>
          </p:nvSpPr>
          <p:spPr>
            <a:xfrm>
              <a:off x="3501150" y="4521250"/>
              <a:ext cx="21125" cy="7075"/>
            </a:xfrm>
            <a:custGeom>
              <a:avLst/>
              <a:gdLst/>
              <a:ahLst/>
              <a:cxnLst/>
              <a:rect l="l" t="t" r="r" b="b"/>
              <a:pathLst>
                <a:path w="845" h="283" extrusionOk="0">
                  <a:moveTo>
                    <a:pt x="64" y="0"/>
                  </a:moveTo>
                  <a:cubicBezTo>
                    <a:pt x="43" y="0"/>
                    <a:pt x="22" y="1"/>
                    <a:pt x="0" y="2"/>
                  </a:cubicBezTo>
                  <a:cubicBezTo>
                    <a:pt x="123" y="114"/>
                    <a:pt x="256" y="170"/>
                    <a:pt x="400" y="214"/>
                  </a:cubicBezTo>
                  <a:cubicBezTo>
                    <a:pt x="527" y="253"/>
                    <a:pt x="652" y="283"/>
                    <a:pt x="785" y="283"/>
                  </a:cubicBezTo>
                  <a:cubicBezTo>
                    <a:pt x="805" y="283"/>
                    <a:pt x="825" y="282"/>
                    <a:pt x="845" y="281"/>
                  </a:cubicBezTo>
                  <a:cubicBezTo>
                    <a:pt x="723" y="170"/>
                    <a:pt x="590" y="114"/>
                    <a:pt x="445" y="69"/>
                  </a:cubicBezTo>
                  <a:cubicBezTo>
                    <a:pt x="329" y="30"/>
                    <a:pt x="204" y="0"/>
                    <a:pt x="64" y="0"/>
                  </a:cubicBezTo>
                  <a:close/>
                </a:path>
              </a:pathLst>
            </a:custGeom>
            <a:solidFill>
              <a:srgbClr val="683735"/>
            </a:solidFill>
            <a:ln>
              <a:noFill/>
            </a:ln>
            <a:effectLst>
              <a:outerShdw blurRad="57150" dist="19050" dir="5400000" algn="bl" rotWithShape="0">
                <a:srgbClr val="000000">
                  <a:alpha val="50000"/>
                </a:srgbClr>
              </a:outerShdw>
            </a:effectLst>
          </p:spPr>
          <p:txBody>
            <a:bodyPr spcFirstLastPara="1" wrap="square" lIns="243800" tIns="243800" rIns="243800" bIns="243800" anchor="ctr" anchorCtr="0">
              <a:noAutofit/>
            </a:bodyPr>
            <a:lstStyle/>
            <a:p>
              <a:pPr marL="0" marR="0" lvl="0" indent="0" algn="l" rtl="0">
                <a:lnSpc>
                  <a:spcPct val="100000"/>
                </a:lnSpc>
                <a:spcBef>
                  <a:spcPts val="0"/>
                </a:spcBef>
                <a:spcAft>
                  <a:spcPts val="0"/>
                </a:spcAft>
                <a:buClr>
                  <a:srgbClr val="000000"/>
                </a:buClr>
                <a:buSzPts val="9957"/>
                <a:buFont typeface="Arial"/>
                <a:buNone/>
              </a:pPr>
              <a:endParaRPr sz="9957" b="0" i="0" u="none" strike="noStrike" cap="none">
                <a:solidFill>
                  <a:srgbClr val="000000"/>
                </a:solidFill>
                <a:latin typeface="Arial"/>
                <a:ea typeface="Arial"/>
                <a:cs typeface="Arial"/>
                <a:sym typeface="Arial"/>
              </a:endParaRPr>
            </a:p>
          </p:txBody>
        </p:sp>
        <p:sp>
          <p:nvSpPr>
            <p:cNvPr id="92" name="Google Shape;92;g134a708b9a2_0_8"/>
            <p:cNvSpPr/>
            <p:nvPr/>
          </p:nvSpPr>
          <p:spPr>
            <a:xfrm>
              <a:off x="3517250" y="4547375"/>
              <a:ext cx="24475" cy="8375"/>
            </a:xfrm>
            <a:custGeom>
              <a:avLst/>
              <a:gdLst/>
              <a:ahLst/>
              <a:cxnLst/>
              <a:rect l="l" t="t" r="r" b="b"/>
              <a:pathLst>
                <a:path w="979" h="335" extrusionOk="0">
                  <a:moveTo>
                    <a:pt x="55" y="0"/>
                  </a:moveTo>
                  <a:cubicBezTo>
                    <a:pt x="37" y="0"/>
                    <a:pt x="19" y="1"/>
                    <a:pt x="1" y="2"/>
                  </a:cubicBezTo>
                  <a:cubicBezTo>
                    <a:pt x="146" y="113"/>
                    <a:pt x="301" y="179"/>
                    <a:pt x="467" y="235"/>
                  </a:cubicBezTo>
                  <a:cubicBezTo>
                    <a:pt x="634" y="291"/>
                    <a:pt x="801" y="335"/>
                    <a:pt x="978" y="335"/>
                  </a:cubicBezTo>
                  <a:cubicBezTo>
                    <a:pt x="834" y="213"/>
                    <a:pt x="679" y="147"/>
                    <a:pt x="512" y="91"/>
                  </a:cubicBezTo>
                  <a:cubicBezTo>
                    <a:pt x="372" y="41"/>
                    <a:pt x="214" y="0"/>
                    <a:pt x="55" y="0"/>
                  </a:cubicBezTo>
                  <a:close/>
                </a:path>
              </a:pathLst>
            </a:custGeom>
            <a:solidFill>
              <a:srgbClr val="683735"/>
            </a:solidFill>
            <a:ln>
              <a:noFill/>
            </a:ln>
            <a:effectLst>
              <a:outerShdw blurRad="57150" dist="19050" dir="5400000" algn="bl" rotWithShape="0">
                <a:srgbClr val="000000">
                  <a:alpha val="50000"/>
                </a:srgbClr>
              </a:outerShdw>
            </a:effectLst>
          </p:spPr>
          <p:txBody>
            <a:bodyPr spcFirstLastPara="1" wrap="square" lIns="243800" tIns="243800" rIns="243800" bIns="243800" anchor="ctr" anchorCtr="0">
              <a:noAutofit/>
            </a:bodyPr>
            <a:lstStyle/>
            <a:p>
              <a:pPr marL="0" marR="0" lvl="0" indent="0" algn="l" rtl="0">
                <a:lnSpc>
                  <a:spcPct val="100000"/>
                </a:lnSpc>
                <a:spcBef>
                  <a:spcPts val="0"/>
                </a:spcBef>
                <a:spcAft>
                  <a:spcPts val="0"/>
                </a:spcAft>
                <a:buClr>
                  <a:srgbClr val="000000"/>
                </a:buClr>
                <a:buSzPts val="9957"/>
                <a:buFont typeface="Arial"/>
                <a:buNone/>
              </a:pPr>
              <a:endParaRPr sz="9957" b="0" i="0" u="none" strike="noStrike" cap="none">
                <a:solidFill>
                  <a:srgbClr val="000000"/>
                </a:solidFill>
                <a:latin typeface="Arial"/>
                <a:ea typeface="Arial"/>
                <a:cs typeface="Arial"/>
                <a:sym typeface="Arial"/>
              </a:endParaRPr>
            </a:p>
          </p:txBody>
        </p:sp>
        <p:sp>
          <p:nvSpPr>
            <p:cNvPr id="93" name="Google Shape;93;g134a708b9a2_0_8"/>
            <p:cNvSpPr/>
            <p:nvPr/>
          </p:nvSpPr>
          <p:spPr>
            <a:xfrm>
              <a:off x="3526425" y="4566575"/>
              <a:ext cx="30300" cy="9175"/>
            </a:xfrm>
            <a:custGeom>
              <a:avLst/>
              <a:gdLst/>
              <a:ahLst/>
              <a:cxnLst/>
              <a:rect l="l" t="t" r="r" b="b"/>
              <a:pathLst>
                <a:path w="1212" h="367" extrusionOk="0">
                  <a:moveTo>
                    <a:pt x="1" y="1"/>
                  </a:moveTo>
                  <a:cubicBezTo>
                    <a:pt x="179" y="122"/>
                    <a:pt x="378" y="189"/>
                    <a:pt x="578" y="256"/>
                  </a:cubicBezTo>
                  <a:cubicBezTo>
                    <a:pt x="789" y="312"/>
                    <a:pt x="989" y="367"/>
                    <a:pt x="1211" y="367"/>
                  </a:cubicBezTo>
                  <a:cubicBezTo>
                    <a:pt x="1023" y="245"/>
                    <a:pt x="823" y="167"/>
                    <a:pt x="623" y="112"/>
                  </a:cubicBezTo>
                  <a:cubicBezTo>
                    <a:pt x="423" y="45"/>
                    <a:pt x="223" y="1"/>
                    <a:pt x="1" y="1"/>
                  </a:cubicBezTo>
                  <a:close/>
                </a:path>
              </a:pathLst>
            </a:custGeom>
            <a:solidFill>
              <a:srgbClr val="683735"/>
            </a:solidFill>
            <a:ln>
              <a:noFill/>
            </a:ln>
            <a:effectLst>
              <a:outerShdw blurRad="57150" dist="19050" dir="5400000" algn="bl" rotWithShape="0">
                <a:srgbClr val="000000">
                  <a:alpha val="50000"/>
                </a:srgbClr>
              </a:outerShdw>
            </a:effectLst>
          </p:spPr>
          <p:txBody>
            <a:bodyPr spcFirstLastPara="1" wrap="square" lIns="243800" tIns="243800" rIns="243800" bIns="243800" anchor="ctr" anchorCtr="0">
              <a:noAutofit/>
            </a:bodyPr>
            <a:lstStyle/>
            <a:p>
              <a:pPr marL="0" marR="0" lvl="0" indent="0" algn="l" rtl="0">
                <a:lnSpc>
                  <a:spcPct val="100000"/>
                </a:lnSpc>
                <a:spcBef>
                  <a:spcPts val="0"/>
                </a:spcBef>
                <a:spcAft>
                  <a:spcPts val="0"/>
                </a:spcAft>
                <a:buClr>
                  <a:srgbClr val="000000"/>
                </a:buClr>
                <a:buSzPts val="9957"/>
                <a:buFont typeface="Arial"/>
                <a:buNone/>
              </a:pPr>
              <a:endParaRPr sz="9957" b="0" i="0" u="none" strike="noStrike" cap="none">
                <a:solidFill>
                  <a:srgbClr val="000000"/>
                </a:solidFill>
                <a:latin typeface="Arial"/>
                <a:ea typeface="Arial"/>
                <a:cs typeface="Arial"/>
                <a:sym typeface="Arial"/>
              </a:endParaRPr>
            </a:p>
          </p:txBody>
        </p:sp>
        <p:sp>
          <p:nvSpPr>
            <p:cNvPr id="94" name="Google Shape;94;g134a708b9a2_0_8"/>
            <p:cNvSpPr/>
            <p:nvPr/>
          </p:nvSpPr>
          <p:spPr>
            <a:xfrm>
              <a:off x="3559475" y="4535750"/>
              <a:ext cx="33900" cy="11675"/>
            </a:xfrm>
            <a:custGeom>
              <a:avLst/>
              <a:gdLst/>
              <a:ahLst/>
              <a:cxnLst/>
              <a:rect l="l" t="t" r="r" b="b"/>
              <a:pathLst>
                <a:path w="1356" h="467" extrusionOk="0">
                  <a:moveTo>
                    <a:pt x="0" y="0"/>
                  </a:moveTo>
                  <a:cubicBezTo>
                    <a:pt x="212" y="145"/>
                    <a:pt x="422" y="234"/>
                    <a:pt x="656" y="311"/>
                  </a:cubicBezTo>
                  <a:cubicBezTo>
                    <a:pt x="878" y="378"/>
                    <a:pt x="1111" y="445"/>
                    <a:pt x="1356" y="467"/>
                  </a:cubicBezTo>
                  <a:cubicBezTo>
                    <a:pt x="1145" y="323"/>
                    <a:pt x="923" y="234"/>
                    <a:pt x="701" y="156"/>
                  </a:cubicBezTo>
                  <a:cubicBezTo>
                    <a:pt x="478" y="89"/>
                    <a:pt x="245" y="22"/>
                    <a:pt x="0" y="0"/>
                  </a:cubicBezTo>
                  <a:close/>
                </a:path>
              </a:pathLst>
            </a:custGeom>
            <a:solidFill>
              <a:srgbClr val="683735"/>
            </a:solidFill>
            <a:ln>
              <a:noFill/>
            </a:ln>
            <a:effectLst>
              <a:outerShdw blurRad="57150" dist="19050" dir="5400000" algn="bl" rotWithShape="0">
                <a:srgbClr val="000000">
                  <a:alpha val="50000"/>
                </a:srgbClr>
              </a:outerShdw>
            </a:effectLst>
          </p:spPr>
          <p:txBody>
            <a:bodyPr spcFirstLastPara="1" wrap="square" lIns="243800" tIns="243800" rIns="243800" bIns="243800" anchor="ctr" anchorCtr="0">
              <a:noAutofit/>
            </a:bodyPr>
            <a:lstStyle/>
            <a:p>
              <a:pPr marL="0" marR="0" lvl="0" indent="0" algn="l" rtl="0">
                <a:lnSpc>
                  <a:spcPct val="100000"/>
                </a:lnSpc>
                <a:spcBef>
                  <a:spcPts val="0"/>
                </a:spcBef>
                <a:spcAft>
                  <a:spcPts val="0"/>
                </a:spcAft>
                <a:buClr>
                  <a:srgbClr val="000000"/>
                </a:buClr>
                <a:buSzPts val="9957"/>
                <a:buFont typeface="Arial"/>
                <a:buNone/>
              </a:pPr>
              <a:endParaRPr sz="9957" b="0" i="0" u="none" strike="noStrike" cap="none">
                <a:solidFill>
                  <a:srgbClr val="000000"/>
                </a:solidFill>
                <a:latin typeface="Arial"/>
                <a:ea typeface="Arial"/>
                <a:cs typeface="Arial"/>
                <a:sym typeface="Arial"/>
              </a:endParaRPr>
            </a:p>
          </p:txBody>
        </p:sp>
        <p:sp>
          <p:nvSpPr>
            <p:cNvPr id="95" name="Google Shape;95;g134a708b9a2_0_8"/>
            <p:cNvSpPr/>
            <p:nvPr/>
          </p:nvSpPr>
          <p:spPr>
            <a:xfrm>
              <a:off x="3588075" y="4561300"/>
              <a:ext cx="28375" cy="11425"/>
            </a:xfrm>
            <a:custGeom>
              <a:avLst/>
              <a:gdLst/>
              <a:ahLst/>
              <a:cxnLst/>
              <a:rect l="l" t="t" r="r" b="b"/>
              <a:pathLst>
                <a:path w="1135" h="457" extrusionOk="0">
                  <a:moveTo>
                    <a:pt x="1" y="0"/>
                  </a:moveTo>
                  <a:lnTo>
                    <a:pt x="1" y="0"/>
                  </a:lnTo>
                  <a:cubicBezTo>
                    <a:pt x="167" y="133"/>
                    <a:pt x="356" y="222"/>
                    <a:pt x="545" y="301"/>
                  </a:cubicBezTo>
                  <a:cubicBezTo>
                    <a:pt x="734" y="378"/>
                    <a:pt x="923" y="434"/>
                    <a:pt x="1134" y="456"/>
                  </a:cubicBezTo>
                  <a:cubicBezTo>
                    <a:pt x="967" y="323"/>
                    <a:pt x="789" y="234"/>
                    <a:pt x="601" y="156"/>
                  </a:cubicBezTo>
                  <a:cubicBezTo>
                    <a:pt x="412" y="78"/>
                    <a:pt x="212" y="22"/>
                    <a:pt x="1" y="0"/>
                  </a:cubicBezTo>
                  <a:close/>
                </a:path>
              </a:pathLst>
            </a:custGeom>
            <a:solidFill>
              <a:srgbClr val="683735"/>
            </a:solidFill>
            <a:ln>
              <a:noFill/>
            </a:ln>
            <a:effectLst>
              <a:outerShdw blurRad="57150" dist="19050" dir="5400000" algn="bl" rotWithShape="0">
                <a:srgbClr val="000000">
                  <a:alpha val="50000"/>
                </a:srgbClr>
              </a:outerShdw>
            </a:effectLst>
          </p:spPr>
          <p:txBody>
            <a:bodyPr spcFirstLastPara="1" wrap="square" lIns="243800" tIns="243800" rIns="243800" bIns="243800" anchor="ctr" anchorCtr="0">
              <a:noAutofit/>
            </a:bodyPr>
            <a:lstStyle/>
            <a:p>
              <a:pPr marL="0" marR="0" lvl="0" indent="0" algn="l" rtl="0">
                <a:lnSpc>
                  <a:spcPct val="100000"/>
                </a:lnSpc>
                <a:spcBef>
                  <a:spcPts val="0"/>
                </a:spcBef>
                <a:spcAft>
                  <a:spcPts val="0"/>
                </a:spcAft>
                <a:buClr>
                  <a:srgbClr val="000000"/>
                </a:buClr>
                <a:buSzPts val="9957"/>
                <a:buFont typeface="Arial"/>
                <a:buNone/>
              </a:pPr>
              <a:endParaRPr sz="9957" b="0" i="0" u="none" strike="noStrike" cap="none">
                <a:solidFill>
                  <a:srgbClr val="000000"/>
                </a:solidFill>
                <a:latin typeface="Arial"/>
                <a:ea typeface="Arial"/>
                <a:cs typeface="Arial"/>
                <a:sym typeface="Arial"/>
              </a:endParaRPr>
            </a:p>
          </p:txBody>
        </p:sp>
        <p:sp>
          <p:nvSpPr>
            <p:cNvPr id="96" name="Google Shape;96;g134a708b9a2_0_8"/>
            <p:cNvSpPr/>
            <p:nvPr/>
          </p:nvSpPr>
          <p:spPr>
            <a:xfrm>
              <a:off x="3608650" y="4587400"/>
              <a:ext cx="22225" cy="4000"/>
            </a:xfrm>
            <a:custGeom>
              <a:avLst/>
              <a:gdLst/>
              <a:ahLst/>
              <a:cxnLst/>
              <a:rect l="l" t="t" r="r" b="b"/>
              <a:pathLst>
                <a:path w="889" h="160" extrusionOk="0">
                  <a:moveTo>
                    <a:pt x="455" y="0"/>
                  </a:moveTo>
                  <a:cubicBezTo>
                    <a:pt x="299" y="0"/>
                    <a:pt x="156" y="0"/>
                    <a:pt x="0" y="56"/>
                  </a:cubicBezTo>
                  <a:cubicBezTo>
                    <a:pt x="144" y="123"/>
                    <a:pt x="299" y="145"/>
                    <a:pt x="444" y="156"/>
                  </a:cubicBezTo>
                  <a:cubicBezTo>
                    <a:pt x="477" y="159"/>
                    <a:pt x="510" y="160"/>
                    <a:pt x="544" y="160"/>
                  </a:cubicBezTo>
                  <a:cubicBezTo>
                    <a:pt x="658" y="160"/>
                    <a:pt x="777" y="143"/>
                    <a:pt x="889" y="101"/>
                  </a:cubicBezTo>
                  <a:cubicBezTo>
                    <a:pt x="744" y="34"/>
                    <a:pt x="600" y="12"/>
                    <a:pt x="455" y="0"/>
                  </a:cubicBezTo>
                  <a:close/>
                </a:path>
              </a:pathLst>
            </a:custGeom>
            <a:solidFill>
              <a:srgbClr val="683735"/>
            </a:solidFill>
            <a:ln>
              <a:noFill/>
            </a:ln>
            <a:effectLst>
              <a:outerShdw blurRad="57150" dist="19050" dir="5400000" algn="bl" rotWithShape="0">
                <a:srgbClr val="000000">
                  <a:alpha val="50000"/>
                </a:srgbClr>
              </a:outerShdw>
            </a:effectLst>
          </p:spPr>
          <p:txBody>
            <a:bodyPr spcFirstLastPara="1" wrap="square" lIns="243800" tIns="243800" rIns="243800" bIns="243800" anchor="ctr" anchorCtr="0">
              <a:noAutofit/>
            </a:bodyPr>
            <a:lstStyle/>
            <a:p>
              <a:pPr marL="0" marR="0" lvl="0" indent="0" algn="l" rtl="0">
                <a:lnSpc>
                  <a:spcPct val="100000"/>
                </a:lnSpc>
                <a:spcBef>
                  <a:spcPts val="0"/>
                </a:spcBef>
                <a:spcAft>
                  <a:spcPts val="0"/>
                </a:spcAft>
                <a:buClr>
                  <a:srgbClr val="000000"/>
                </a:buClr>
                <a:buSzPts val="9957"/>
                <a:buFont typeface="Arial"/>
                <a:buNone/>
              </a:pPr>
              <a:endParaRPr sz="9957" b="0" i="0" u="none" strike="noStrike" cap="none">
                <a:solidFill>
                  <a:srgbClr val="000000"/>
                </a:solidFill>
                <a:latin typeface="Arial"/>
                <a:ea typeface="Arial"/>
                <a:cs typeface="Arial"/>
                <a:sym typeface="Arial"/>
              </a:endParaRPr>
            </a:p>
          </p:txBody>
        </p:sp>
        <p:sp>
          <p:nvSpPr>
            <p:cNvPr id="97" name="Google Shape;97;g134a708b9a2_0_8"/>
            <p:cNvSpPr/>
            <p:nvPr/>
          </p:nvSpPr>
          <p:spPr>
            <a:xfrm>
              <a:off x="3454775" y="4502900"/>
              <a:ext cx="16150" cy="6275"/>
            </a:xfrm>
            <a:custGeom>
              <a:avLst/>
              <a:gdLst/>
              <a:ahLst/>
              <a:cxnLst/>
              <a:rect l="l" t="t" r="r" b="b"/>
              <a:pathLst>
                <a:path w="646" h="251" extrusionOk="0">
                  <a:moveTo>
                    <a:pt x="68" y="1"/>
                  </a:moveTo>
                  <a:cubicBezTo>
                    <a:pt x="46" y="1"/>
                    <a:pt x="24" y="1"/>
                    <a:pt x="1" y="3"/>
                  </a:cubicBezTo>
                  <a:cubicBezTo>
                    <a:pt x="90" y="104"/>
                    <a:pt x="189" y="159"/>
                    <a:pt x="300" y="203"/>
                  </a:cubicBezTo>
                  <a:cubicBezTo>
                    <a:pt x="391" y="231"/>
                    <a:pt x="482" y="251"/>
                    <a:pt x="579" y="251"/>
                  </a:cubicBezTo>
                  <a:cubicBezTo>
                    <a:pt x="601" y="251"/>
                    <a:pt x="623" y="250"/>
                    <a:pt x="645" y="248"/>
                  </a:cubicBezTo>
                  <a:cubicBezTo>
                    <a:pt x="556" y="148"/>
                    <a:pt x="456" y="92"/>
                    <a:pt x="356" y="48"/>
                  </a:cubicBezTo>
                  <a:cubicBezTo>
                    <a:pt x="264" y="21"/>
                    <a:pt x="172" y="1"/>
                    <a:pt x="68" y="1"/>
                  </a:cubicBezTo>
                  <a:close/>
                </a:path>
              </a:pathLst>
            </a:custGeom>
            <a:solidFill>
              <a:srgbClr val="683735"/>
            </a:solidFill>
            <a:ln>
              <a:noFill/>
            </a:ln>
            <a:effectLst>
              <a:outerShdw blurRad="57150" dist="19050" dir="5400000" algn="bl" rotWithShape="0">
                <a:srgbClr val="000000">
                  <a:alpha val="50000"/>
                </a:srgbClr>
              </a:outerShdw>
            </a:effectLst>
          </p:spPr>
          <p:txBody>
            <a:bodyPr spcFirstLastPara="1" wrap="square" lIns="243800" tIns="243800" rIns="243800" bIns="243800" anchor="ctr" anchorCtr="0">
              <a:noAutofit/>
            </a:bodyPr>
            <a:lstStyle/>
            <a:p>
              <a:pPr marL="0" marR="0" lvl="0" indent="0" algn="l" rtl="0">
                <a:lnSpc>
                  <a:spcPct val="100000"/>
                </a:lnSpc>
                <a:spcBef>
                  <a:spcPts val="0"/>
                </a:spcBef>
                <a:spcAft>
                  <a:spcPts val="0"/>
                </a:spcAft>
                <a:buClr>
                  <a:srgbClr val="000000"/>
                </a:buClr>
                <a:buSzPts val="9957"/>
                <a:buFont typeface="Arial"/>
                <a:buNone/>
              </a:pPr>
              <a:endParaRPr sz="9957" b="0" i="0" u="none" strike="noStrike" cap="none">
                <a:solidFill>
                  <a:srgbClr val="000000"/>
                </a:solidFill>
                <a:latin typeface="Arial"/>
                <a:ea typeface="Arial"/>
                <a:cs typeface="Arial"/>
                <a:sym typeface="Arial"/>
              </a:endParaRPr>
            </a:p>
          </p:txBody>
        </p:sp>
        <p:sp>
          <p:nvSpPr>
            <p:cNvPr id="98" name="Google Shape;98;g134a708b9a2_0_8"/>
            <p:cNvSpPr/>
            <p:nvPr/>
          </p:nvSpPr>
          <p:spPr>
            <a:xfrm>
              <a:off x="3453125" y="4539625"/>
              <a:ext cx="18900" cy="11975"/>
            </a:xfrm>
            <a:custGeom>
              <a:avLst/>
              <a:gdLst/>
              <a:ahLst/>
              <a:cxnLst/>
              <a:rect l="l" t="t" r="r" b="b"/>
              <a:pathLst>
                <a:path w="756" h="479" extrusionOk="0">
                  <a:moveTo>
                    <a:pt x="0" y="1"/>
                  </a:moveTo>
                  <a:lnTo>
                    <a:pt x="0" y="1"/>
                  </a:lnTo>
                  <a:cubicBezTo>
                    <a:pt x="100" y="134"/>
                    <a:pt x="211" y="223"/>
                    <a:pt x="333" y="301"/>
                  </a:cubicBezTo>
                  <a:cubicBezTo>
                    <a:pt x="467" y="378"/>
                    <a:pt x="600" y="445"/>
                    <a:pt x="755" y="479"/>
                  </a:cubicBezTo>
                  <a:cubicBezTo>
                    <a:pt x="667" y="345"/>
                    <a:pt x="544" y="257"/>
                    <a:pt x="422" y="168"/>
                  </a:cubicBezTo>
                  <a:cubicBezTo>
                    <a:pt x="300" y="101"/>
                    <a:pt x="166" y="34"/>
                    <a:pt x="0" y="1"/>
                  </a:cubicBezTo>
                  <a:close/>
                </a:path>
              </a:pathLst>
            </a:custGeom>
            <a:solidFill>
              <a:srgbClr val="683735"/>
            </a:solidFill>
            <a:ln>
              <a:noFill/>
            </a:ln>
            <a:effectLst>
              <a:outerShdw blurRad="57150" dist="19050" dir="5400000" algn="bl" rotWithShape="0">
                <a:srgbClr val="000000">
                  <a:alpha val="50000"/>
                </a:srgbClr>
              </a:outerShdw>
            </a:effectLst>
          </p:spPr>
          <p:txBody>
            <a:bodyPr spcFirstLastPara="1" wrap="square" lIns="243800" tIns="243800" rIns="243800" bIns="243800" anchor="ctr" anchorCtr="0">
              <a:noAutofit/>
            </a:bodyPr>
            <a:lstStyle/>
            <a:p>
              <a:pPr marL="0" marR="0" lvl="0" indent="0" algn="l" rtl="0">
                <a:lnSpc>
                  <a:spcPct val="100000"/>
                </a:lnSpc>
                <a:spcBef>
                  <a:spcPts val="0"/>
                </a:spcBef>
                <a:spcAft>
                  <a:spcPts val="0"/>
                </a:spcAft>
                <a:buClr>
                  <a:srgbClr val="000000"/>
                </a:buClr>
                <a:buSzPts val="9957"/>
                <a:buFont typeface="Arial"/>
                <a:buNone/>
              </a:pPr>
              <a:endParaRPr sz="9957" b="0" i="0" u="none" strike="noStrike" cap="none">
                <a:solidFill>
                  <a:srgbClr val="000000"/>
                </a:solidFill>
                <a:latin typeface="Arial"/>
                <a:ea typeface="Arial"/>
                <a:cs typeface="Arial"/>
                <a:sym typeface="Arial"/>
              </a:endParaRPr>
            </a:p>
          </p:txBody>
        </p:sp>
        <p:sp>
          <p:nvSpPr>
            <p:cNvPr id="99" name="Google Shape;99;g134a708b9a2_0_8"/>
            <p:cNvSpPr/>
            <p:nvPr/>
          </p:nvSpPr>
          <p:spPr>
            <a:xfrm>
              <a:off x="3794150" y="4539725"/>
              <a:ext cx="178875" cy="212950"/>
            </a:xfrm>
            <a:custGeom>
              <a:avLst/>
              <a:gdLst/>
              <a:ahLst/>
              <a:cxnLst/>
              <a:rect l="l" t="t" r="r" b="b"/>
              <a:pathLst>
                <a:path w="7155" h="8518" extrusionOk="0">
                  <a:moveTo>
                    <a:pt x="6198" y="0"/>
                  </a:moveTo>
                  <a:cubicBezTo>
                    <a:pt x="6010" y="0"/>
                    <a:pt x="5824" y="32"/>
                    <a:pt x="5644" y="63"/>
                  </a:cubicBezTo>
                  <a:cubicBezTo>
                    <a:pt x="4044" y="364"/>
                    <a:pt x="2566" y="952"/>
                    <a:pt x="989" y="1275"/>
                  </a:cubicBezTo>
                  <a:cubicBezTo>
                    <a:pt x="833" y="1308"/>
                    <a:pt x="667" y="1341"/>
                    <a:pt x="522" y="1419"/>
                  </a:cubicBezTo>
                  <a:cubicBezTo>
                    <a:pt x="56" y="1685"/>
                    <a:pt x="1" y="2363"/>
                    <a:pt x="234" y="2852"/>
                  </a:cubicBezTo>
                  <a:cubicBezTo>
                    <a:pt x="456" y="3329"/>
                    <a:pt x="878" y="3685"/>
                    <a:pt x="1245" y="4085"/>
                  </a:cubicBezTo>
                  <a:cubicBezTo>
                    <a:pt x="1655" y="4541"/>
                    <a:pt x="1978" y="5062"/>
                    <a:pt x="2211" y="5629"/>
                  </a:cubicBezTo>
                  <a:cubicBezTo>
                    <a:pt x="2422" y="6129"/>
                    <a:pt x="2556" y="6674"/>
                    <a:pt x="2867" y="7129"/>
                  </a:cubicBezTo>
                  <a:cubicBezTo>
                    <a:pt x="3244" y="7684"/>
                    <a:pt x="3844" y="8051"/>
                    <a:pt x="4410" y="8407"/>
                  </a:cubicBezTo>
                  <a:cubicBezTo>
                    <a:pt x="4522" y="8473"/>
                    <a:pt x="4644" y="8518"/>
                    <a:pt x="4766" y="8518"/>
                  </a:cubicBezTo>
                  <a:cubicBezTo>
                    <a:pt x="5055" y="8506"/>
                    <a:pt x="5233" y="8306"/>
                    <a:pt x="5255" y="8118"/>
                  </a:cubicBezTo>
                  <a:cubicBezTo>
                    <a:pt x="5309" y="7837"/>
                    <a:pt x="5185" y="7546"/>
                    <a:pt x="5106" y="7275"/>
                  </a:cubicBezTo>
                  <a:lnTo>
                    <a:pt x="5106" y="7275"/>
                  </a:lnTo>
                  <a:cubicBezTo>
                    <a:pt x="5147" y="7349"/>
                    <a:pt x="5218" y="7381"/>
                    <a:pt x="5290" y="7381"/>
                  </a:cubicBezTo>
                  <a:cubicBezTo>
                    <a:pt x="5410" y="7381"/>
                    <a:pt x="5533" y="7293"/>
                    <a:pt x="5533" y="7151"/>
                  </a:cubicBezTo>
                  <a:cubicBezTo>
                    <a:pt x="5544" y="6962"/>
                    <a:pt x="5477" y="6785"/>
                    <a:pt x="5366" y="6640"/>
                  </a:cubicBezTo>
                  <a:lnTo>
                    <a:pt x="5366" y="6640"/>
                  </a:lnTo>
                  <a:lnTo>
                    <a:pt x="5499" y="6651"/>
                  </a:lnTo>
                  <a:cubicBezTo>
                    <a:pt x="5505" y="6652"/>
                    <a:pt x="5511" y="6652"/>
                    <a:pt x="5517" y="6652"/>
                  </a:cubicBezTo>
                  <a:cubicBezTo>
                    <a:pt x="5620" y="6652"/>
                    <a:pt x="5699" y="6568"/>
                    <a:pt x="5699" y="6474"/>
                  </a:cubicBezTo>
                  <a:cubicBezTo>
                    <a:pt x="5711" y="6229"/>
                    <a:pt x="5600" y="5985"/>
                    <a:pt x="5400" y="5852"/>
                  </a:cubicBezTo>
                  <a:lnTo>
                    <a:pt x="5400" y="5852"/>
                  </a:lnTo>
                  <a:cubicBezTo>
                    <a:pt x="5458" y="5890"/>
                    <a:pt x="5533" y="5920"/>
                    <a:pt x="5602" y="5920"/>
                  </a:cubicBezTo>
                  <a:cubicBezTo>
                    <a:pt x="5612" y="5920"/>
                    <a:pt x="5622" y="5919"/>
                    <a:pt x="5632" y="5918"/>
                  </a:cubicBezTo>
                  <a:cubicBezTo>
                    <a:pt x="5721" y="5918"/>
                    <a:pt x="5777" y="5818"/>
                    <a:pt x="5744" y="5740"/>
                  </a:cubicBezTo>
                  <a:cubicBezTo>
                    <a:pt x="5644" y="5563"/>
                    <a:pt x="5355" y="5351"/>
                    <a:pt x="5166" y="5207"/>
                  </a:cubicBezTo>
                  <a:cubicBezTo>
                    <a:pt x="4299" y="4485"/>
                    <a:pt x="3344" y="3329"/>
                    <a:pt x="2478" y="2608"/>
                  </a:cubicBezTo>
                  <a:cubicBezTo>
                    <a:pt x="2911" y="2319"/>
                    <a:pt x="6166" y="1852"/>
                    <a:pt x="6777" y="1319"/>
                  </a:cubicBezTo>
                  <a:cubicBezTo>
                    <a:pt x="7010" y="1108"/>
                    <a:pt x="7155" y="764"/>
                    <a:pt x="7044" y="475"/>
                  </a:cubicBezTo>
                  <a:cubicBezTo>
                    <a:pt x="6955" y="219"/>
                    <a:pt x="6688" y="63"/>
                    <a:pt x="6432" y="19"/>
                  </a:cubicBezTo>
                  <a:cubicBezTo>
                    <a:pt x="6354" y="6"/>
                    <a:pt x="6276" y="0"/>
                    <a:pt x="6198" y="0"/>
                  </a:cubicBezTo>
                  <a:close/>
                </a:path>
              </a:pathLst>
            </a:custGeom>
            <a:solidFill>
              <a:srgbClr val="E59185"/>
            </a:solidFill>
            <a:ln>
              <a:noFill/>
            </a:ln>
            <a:effectLst>
              <a:outerShdw blurRad="57150" dist="19050" dir="5400000" algn="bl" rotWithShape="0">
                <a:srgbClr val="000000">
                  <a:alpha val="50000"/>
                </a:srgbClr>
              </a:outerShdw>
            </a:effectLst>
          </p:spPr>
          <p:txBody>
            <a:bodyPr spcFirstLastPara="1" wrap="square" lIns="243800" tIns="243800" rIns="243800" bIns="243800" anchor="ctr" anchorCtr="0">
              <a:noAutofit/>
            </a:bodyPr>
            <a:lstStyle/>
            <a:p>
              <a:pPr marL="0" marR="0" lvl="0" indent="0" algn="l" rtl="0">
                <a:lnSpc>
                  <a:spcPct val="100000"/>
                </a:lnSpc>
                <a:spcBef>
                  <a:spcPts val="0"/>
                </a:spcBef>
                <a:spcAft>
                  <a:spcPts val="0"/>
                </a:spcAft>
                <a:buClr>
                  <a:srgbClr val="000000"/>
                </a:buClr>
                <a:buSzPts val="9957"/>
                <a:buFont typeface="Arial"/>
                <a:buNone/>
              </a:pPr>
              <a:endParaRPr sz="9957" b="0" i="0" u="none" strike="noStrike" cap="none">
                <a:solidFill>
                  <a:srgbClr val="000000"/>
                </a:solidFill>
                <a:latin typeface="Arial"/>
                <a:ea typeface="Arial"/>
                <a:cs typeface="Arial"/>
                <a:sym typeface="Arial"/>
              </a:endParaRPr>
            </a:p>
          </p:txBody>
        </p:sp>
        <p:sp>
          <p:nvSpPr>
            <p:cNvPr id="100" name="Google Shape;100;g134a708b9a2_0_8"/>
            <p:cNvSpPr/>
            <p:nvPr/>
          </p:nvSpPr>
          <p:spPr>
            <a:xfrm>
              <a:off x="3785525" y="4459025"/>
              <a:ext cx="367475" cy="153675"/>
            </a:xfrm>
            <a:custGeom>
              <a:avLst/>
              <a:gdLst/>
              <a:ahLst/>
              <a:cxnLst/>
              <a:rect l="l" t="t" r="r" b="b"/>
              <a:pathLst>
                <a:path w="14699" h="6147" extrusionOk="0">
                  <a:moveTo>
                    <a:pt x="11489" y="0"/>
                  </a:moveTo>
                  <a:cubicBezTo>
                    <a:pt x="11392" y="0"/>
                    <a:pt x="11295" y="1"/>
                    <a:pt x="11199" y="3"/>
                  </a:cubicBezTo>
                  <a:cubicBezTo>
                    <a:pt x="8855" y="37"/>
                    <a:pt x="6555" y="326"/>
                    <a:pt x="4244" y="670"/>
                  </a:cubicBezTo>
                  <a:cubicBezTo>
                    <a:pt x="3390" y="803"/>
                    <a:pt x="1" y="1525"/>
                    <a:pt x="1279" y="3081"/>
                  </a:cubicBezTo>
                  <a:cubicBezTo>
                    <a:pt x="1496" y="3342"/>
                    <a:pt x="1837" y="3418"/>
                    <a:pt x="2192" y="3418"/>
                  </a:cubicBezTo>
                  <a:cubicBezTo>
                    <a:pt x="2381" y="3418"/>
                    <a:pt x="2575" y="3396"/>
                    <a:pt x="2756" y="3370"/>
                  </a:cubicBezTo>
                  <a:cubicBezTo>
                    <a:pt x="3834" y="3225"/>
                    <a:pt x="4911" y="3069"/>
                    <a:pt x="5989" y="2925"/>
                  </a:cubicBezTo>
                  <a:lnTo>
                    <a:pt x="5989" y="2925"/>
                  </a:lnTo>
                  <a:cubicBezTo>
                    <a:pt x="5611" y="3058"/>
                    <a:pt x="5234" y="3180"/>
                    <a:pt x="4867" y="3314"/>
                  </a:cubicBezTo>
                  <a:cubicBezTo>
                    <a:pt x="5400" y="3325"/>
                    <a:pt x="5933" y="3325"/>
                    <a:pt x="6478" y="3325"/>
                  </a:cubicBezTo>
                  <a:cubicBezTo>
                    <a:pt x="5444" y="3558"/>
                    <a:pt x="4422" y="3814"/>
                    <a:pt x="3412" y="4113"/>
                  </a:cubicBezTo>
                  <a:cubicBezTo>
                    <a:pt x="4006" y="4262"/>
                    <a:pt x="4608" y="4333"/>
                    <a:pt x="5219" y="4333"/>
                  </a:cubicBezTo>
                  <a:cubicBezTo>
                    <a:pt x="5338" y="4333"/>
                    <a:pt x="5458" y="4330"/>
                    <a:pt x="5578" y="4325"/>
                  </a:cubicBezTo>
                  <a:lnTo>
                    <a:pt x="5578" y="4325"/>
                  </a:lnTo>
                  <a:cubicBezTo>
                    <a:pt x="4945" y="4624"/>
                    <a:pt x="4323" y="4913"/>
                    <a:pt x="3701" y="5214"/>
                  </a:cubicBezTo>
                  <a:cubicBezTo>
                    <a:pt x="4270" y="5321"/>
                    <a:pt x="4852" y="5379"/>
                    <a:pt x="5432" y="5379"/>
                  </a:cubicBezTo>
                  <a:cubicBezTo>
                    <a:pt x="5633" y="5379"/>
                    <a:pt x="5834" y="5372"/>
                    <a:pt x="6033" y="5358"/>
                  </a:cubicBezTo>
                  <a:lnTo>
                    <a:pt x="6033" y="5358"/>
                  </a:lnTo>
                  <a:cubicBezTo>
                    <a:pt x="5589" y="5713"/>
                    <a:pt x="5067" y="5980"/>
                    <a:pt x="4523" y="6147"/>
                  </a:cubicBezTo>
                  <a:cubicBezTo>
                    <a:pt x="7522" y="5858"/>
                    <a:pt x="10610" y="5547"/>
                    <a:pt x="13232" y="4080"/>
                  </a:cubicBezTo>
                  <a:cubicBezTo>
                    <a:pt x="13699" y="3825"/>
                    <a:pt x="14154" y="3514"/>
                    <a:pt x="14409" y="3047"/>
                  </a:cubicBezTo>
                  <a:cubicBezTo>
                    <a:pt x="14698" y="2514"/>
                    <a:pt x="14665" y="1847"/>
                    <a:pt x="14387" y="1314"/>
                  </a:cubicBezTo>
                  <a:cubicBezTo>
                    <a:pt x="14109" y="792"/>
                    <a:pt x="13598" y="403"/>
                    <a:pt x="13032" y="203"/>
                  </a:cubicBezTo>
                  <a:cubicBezTo>
                    <a:pt x="12544" y="34"/>
                    <a:pt x="12016" y="0"/>
                    <a:pt x="11489" y="0"/>
                  </a:cubicBezTo>
                  <a:close/>
                </a:path>
              </a:pathLst>
            </a:custGeom>
            <a:solidFill>
              <a:srgbClr val="77413E"/>
            </a:solidFill>
            <a:ln>
              <a:noFill/>
            </a:ln>
            <a:effectLst>
              <a:outerShdw blurRad="57150" dist="19050" dir="5400000" algn="bl" rotWithShape="0">
                <a:srgbClr val="000000">
                  <a:alpha val="50000"/>
                </a:srgbClr>
              </a:outerShdw>
            </a:effectLst>
          </p:spPr>
          <p:txBody>
            <a:bodyPr spcFirstLastPara="1" wrap="square" lIns="243800" tIns="243800" rIns="243800" bIns="243800" anchor="ctr" anchorCtr="0">
              <a:noAutofit/>
            </a:bodyPr>
            <a:lstStyle/>
            <a:p>
              <a:pPr marL="0" marR="0" lvl="0" indent="0" algn="l" rtl="0">
                <a:lnSpc>
                  <a:spcPct val="100000"/>
                </a:lnSpc>
                <a:spcBef>
                  <a:spcPts val="0"/>
                </a:spcBef>
                <a:spcAft>
                  <a:spcPts val="0"/>
                </a:spcAft>
                <a:buClr>
                  <a:srgbClr val="000000"/>
                </a:buClr>
                <a:buSzPts val="9957"/>
                <a:buFont typeface="Arial"/>
                <a:buNone/>
              </a:pPr>
              <a:endParaRPr sz="9957" b="0" i="0" u="none" strike="noStrike" cap="none">
                <a:solidFill>
                  <a:srgbClr val="000000"/>
                </a:solidFill>
                <a:latin typeface="Arial"/>
                <a:ea typeface="Arial"/>
                <a:cs typeface="Arial"/>
                <a:sym typeface="Arial"/>
              </a:endParaRPr>
            </a:p>
          </p:txBody>
        </p:sp>
        <p:sp>
          <p:nvSpPr>
            <p:cNvPr id="101" name="Google Shape;101;g134a708b9a2_0_8"/>
            <p:cNvSpPr/>
            <p:nvPr/>
          </p:nvSpPr>
          <p:spPr>
            <a:xfrm>
              <a:off x="3910800" y="4495300"/>
              <a:ext cx="184425" cy="36875"/>
            </a:xfrm>
            <a:custGeom>
              <a:avLst/>
              <a:gdLst/>
              <a:ahLst/>
              <a:cxnLst/>
              <a:rect l="l" t="t" r="r" b="b"/>
              <a:pathLst>
                <a:path w="7377" h="1475" extrusionOk="0">
                  <a:moveTo>
                    <a:pt x="5632" y="1"/>
                  </a:moveTo>
                  <a:cubicBezTo>
                    <a:pt x="5325" y="1"/>
                    <a:pt x="5017" y="7"/>
                    <a:pt x="4711" y="18"/>
                  </a:cubicBezTo>
                  <a:lnTo>
                    <a:pt x="4455" y="30"/>
                  </a:lnTo>
                  <a:lnTo>
                    <a:pt x="4688" y="141"/>
                  </a:lnTo>
                  <a:lnTo>
                    <a:pt x="4998" y="299"/>
                  </a:lnTo>
                  <a:lnTo>
                    <a:pt x="4998" y="299"/>
                  </a:lnTo>
                  <a:cubicBezTo>
                    <a:pt x="4654" y="317"/>
                    <a:pt x="4310" y="339"/>
                    <a:pt x="3966" y="374"/>
                  </a:cubicBezTo>
                  <a:cubicBezTo>
                    <a:pt x="3544" y="408"/>
                    <a:pt x="3111" y="474"/>
                    <a:pt x="2689" y="541"/>
                  </a:cubicBezTo>
                  <a:cubicBezTo>
                    <a:pt x="2255" y="618"/>
                    <a:pt x="1833" y="697"/>
                    <a:pt x="1411" y="796"/>
                  </a:cubicBezTo>
                  <a:cubicBezTo>
                    <a:pt x="989" y="897"/>
                    <a:pt x="578" y="1008"/>
                    <a:pt x="156" y="1129"/>
                  </a:cubicBezTo>
                  <a:lnTo>
                    <a:pt x="0" y="1174"/>
                  </a:lnTo>
                  <a:lnTo>
                    <a:pt x="167" y="1208"/>
                  </a:lnTo>
                  <a:lnTo>
                    <a:pt x="1104" y="1358"/>
                  </a:lnTo>
                  <a:lnTo>
                    <a:pt x="1104" y="1358"/>
                  </a:lnTo>
                  <a:lnTo>
                    <a:pt x="911" y="1474"/>
                  </a:lnTo>
                  <a:lnTo>
                    <a:pt x="911" y="1474"/>
                  </a:lnTo>
                  <a:lnTo>
                    <a:pt x="1144" y="1363"/>
                  </a:lnTo>
                  <a:lnTo>
                    <a:pt x="1166" y="1352"/>
                  </a:lnTo>
                  <a:lnTo>
                    <a:pt x="1134" y="1341"/>
                  </a:lnTo>
                  <a:lnTo>
                    <a:pt x="341" y="1165"/>
                  </a:lnTo>
                  <a:lnTo>
                    <a:pt x="341" y="1165"/>
                  </a:lnTo>
                  <a:cubicBezTo>
                    <a:pt x="708" y="1071"/>
                    <a:pt x="1075" y="986"/>
                    <a:pt x="1433" y="919"/>
                  </a:cubicBezTo>
                  <a:cubicBezTo>
                    <a:pt x="1855" y="830"/>
                    <a:pt x="2277" y="752"/>
                    <a:pt x="2711" y="685"/>
                  </a:cubicBezTo>
                  <a:cubicBezTo>
                    <a:pt x="3133" y="618"/>
                    <a:pt x="3555" y="574"/>
                    <a:pt x="3988" y="529"/>
                  </a:cubicBezTo>
                  <a:cubicBezTo>
                    <a:pt x="4410" y="485"/>
                    <a:pt x="4844" y="452"/>
                    <a:pt x="5277" y="430"/>
                  </a:cubicBezTo>
                  <a:lnTo>
                    <a:pt x="5543" y="418"/>
                  </a:lnTo>
                  <a:lnTo>
                    <a:pt x="5299" y="297"/>
                  </a:lnTo>
                  <a:lnTo>
                    <a:pt x="4962" y="135"/>
                  </a:lnTo>
                  <a:lnTo>
                    <a:pt x="4962" y="135"/>
                  </a:lnTo>
                  <a:cubicBezTo>
                    <a:pt x="5761" y="83"/>
                    <a:pt x="6569" y="74"/>
                    <a:pt x="7377" y="74"/>
                  </a:cubicBezTo>
                  <a:cubicBezTo>
                    <a:pt x="6801" y="23"/>
                    <a:pt x="6217" y="1"/>
                    <a:pt x="5632" y="1"/>
                  </a:cubicBezTo>
                  <a:close/>
                </a:path>
              </a:pathLst>
            </a:custGeom>
            <a:solidFill>
              <a:srgbClr val="683735"/>
            </a:solidFill>
            <a:ln>
              <a:noFill/>
            </a:ln>
            <a:effectLst>
              <a:outerShdw blurRad="57150" dist="19050" dir="5400000" algn="bl" rotWithShape="0">
                <a:srgbClr val="000000">
                  <a:alpha val="50000"/>
                </a:srgbClr>
              </a:outerShdw>
            </a:effectLst>
          </p:spPr>
          <p:txBody>
            <a:bodyPr spcFirstLastPara="1" wrap="square" lIns="243800" tIns="243800" rIns="243800" bIns="243800" anchor="ctr" anchorCtr="0">
              <a:noAutofit/>
            </a:bodyPr>
            <a:lstStyle/>
            <a:p>
              <a:pPr marL="0" marR="0" lvl="0" indent="0" algn="l" rtl="0">
                <a:lnSpc>
                  <a:spcPct val="100000"/>
                </a:lnSpc>
                <a:spcBef>
                  <a:spcPts val="0"/>
                </a:spcBef>
                <a:spcAft>
                  <a:spcPts val="0"/>
                </a:spcAft>
                <a:buClr>
                  <a:srgbClr val="000000"/>
                </a:buClr>
                <a:buSzPts val="9957"/>
                <a:buFont typeface="Arial"/>
                <a:buNone/>
              </a:pPr>
              <a:endParaRPr sz="9957" b="0" i="0" u="none" strike="noStrike" cap="none">
                <a:solidFill>
                  <a:srgbClr val="000000"/>
                </a:solidFill>
                <a:latin typeface="Arial"/>
                <a:ea typeface="Arial"/>
                <a:cs typeface="Arial"/>
                <a:sym typeface="Arial"/>
              </a:endParaRPr>
            </a:p>
          </p:txBody>
        </p:sp>
        <p:sp>
          <p:nvSpPr>
            <p:cNvPr id="102" name="Google Shape;102;g134a708b9a2_0_8"/>
            <p:cNvSpPr/>
            <p:nvPr/>
          </p:nvSpPr>
          <p:spPr>
            <a:xfrm>
              <a:off x="4088550" y="4526025"/>
              <a:ext cx="19450" cy="9750"/>
            </a:xfrm>
            <a:custGeom>
              <a:avLst/>
              <a:gdLst/>
              <a:ahLst/>
              <a:cxnLst/>
              <a:rect l="l" t="t" r="r" b="b"/>
              <a:pathLst>
                <a:path w="778" h="390" extrusionOk="0">
                  <a:moveTo>
                    <a:pt x="778" y="1"/>
                  </a:moveTo>
                  <a:lnTo>
                    <a:pt x="778" y="1"/>
                  </a:lnTo>
                  <a:cubicBezTo>
                    <a:pt x="611" y="11"/>
                    <a:pt x="477" y="56"/>
                    <a:pt x="344" y="123"/>
                  </a:cubicBezTo>
                  <a:cubicBezTo>
                    <a:pt x="222" y="189"/>
                    <a:pt x="100" y="267"/>
                    <a:pt x="0" y="389"/>
                  </a:cubicBezTo>
                  <a:cubicBezTo>
                    <a:pt x="156" y="378"/>
                    <a:pt x="289" y="334"/>
                    <a:pt x="422" y="267"/>
                  </a:cubicBezTo>
                  <a:cubicBezTo>
                    <a:pt x="544" y="201"/>
                    <a:pt x="677" y="123"/>
                    <a:pt x="778" y="1"/>
                  </a:cubicBezTo>
                  <a:close/>
                </a:path>
              </a:pathLst>
            </a:custGeom>
            <a:solidFill>
              <a:srgbClr val="683735"/>
            </a:solidFill>
            <a:ln>
              <a:noFill/>
            </a:ln>
            <a:effectLst>
              <a:outerShdw blurRad="57150" dist="19050" dir="5400000" algn="bl" rotWithShape="0">
                <a:srgbClr val="000000">
                  <a:alpha val="50000"/>
                </a:srgbClr>
              </a:outerShdw>
            </a:effectLst>
          </p:spPr>
          <p:txBody>
            <a:bodyPr spcFirstLastPara="1" wrap="square" lIns="243800" tIns="243800" rIns="243800" bIns="243800" anchor="ctr" anchorCtr="0">
              <a:noAutofit/>
            </a:bodyPr>
            <a:lstStyle/>
            <a:p>
              <a:pPr marL="0" marR="0" lvl="0" indent="0" algn="l" rtl="0">
                <a:lnSpc>
                  <a:spcPct val="100000"/>
                </a:lnSpc>
                <a:spcBef>
                  <a:spcPts val="0"/>
                </a:spcBef>
                <a:spcAft>
                  <a:spcPts val="0"/>
                </a:spcAft>
                <a:buClr>
                  <a:srgbClr val="000000"/>
                </a:buClr>
                <a:buSzPts val="9957"/>
                <a:buFont typeface="Arial"/>
                <a:buNone/>
              </a:pPr>
              <a:endParaRPr sz="9957" b="0" i="0" u="none" strike="noStrike" cap="none">
                <a:solidFill>
                  <a:srgbClr val="000000"/>
                </a:solidFill>
                <a:latin typeface="Arial"/>
                <a:ea typeface="Arial"/>
                <a:cs typeface="Arial"/>
                <a:sym typeface="Arial"/>
              </a:endParaRPr>
            </a:p>
          </p:txBody>
        </p:sp>
        <p:sp>
          <p:nvSpPr>
            <p:cNvPr id="103" name="Google Shape;103;g134a708b9a2_0_8"/>
            <p:cNvSpPr/>
            <p:nvPr/>
          </p:nvSpPr>
          <p:spPr>
            <a:xfrm>
              <a:off x="4057700" y="4521250"/>
              <a:ext cx="21125" cy="7075"/>
            </a:xfrm>
            <a:custGeom>
              <a:avLst/>
              <a:gdLst/>
              <a:ahLst/>
              <a:cxnLst/>
              <a:rect l="l" t="t" r="r" b="b"/>
              <a:pathLst>
                <a:path w="845" h="283" extrusionOk="0">
                  <a:moveTo>
                    <a:pt x="782" y="0"/>
                  </a:moveTo>
                  <a:cubicBezTo>
                    <a:pt x="641" y="0"/>
                    <a:pt x="515" y="30"/>
                    <a:pt x="390" y="69"/>
                  </a:cubicBezTo>
                  <a:cubicBezTo>
                    <a:pt x="256" y="114"/>
                    <a:pt x="112" y="170"/>
                    <a:pt x="1" y="281"/>
                  </a:cubicBezTo>
                  <a:cubicBezTo>
                    <a:pt x="21" y="282"/>
                    <a:pt x="40" y="283"/>
                    <a:pt x="60" y="283"/>
                  </a:cubicBezTo>
                  <a:cubicBezTo>
                    <a:pt x="193" y="283"/>
                    <a:pt x="319" y="253"/>
                    <a:pt x="445" y="214"/>
                  </a:cubicBezTo>
                  <a:cubicBezTo>
                    <a:pt x="578" y="170"/>
                    <a:pt x="723" y="114"/>
                    <a:pt x="845" y="2"/>
                  </a:cubicBezTo>
                  <a:cubicBezTo>
                    <a:pt x="823" y="1"/>
                    <a:pt x="802" y="0"/>
                    <a:pt x="782" y="0"/>
                  </a:cubicBezTo>
                  <a:close/>
                </a:path>
              </a:pathLst>
            </a:custGeom>
            <a:solidFill>
              <a:srgbClr val="683735"/>
            </a:solidFill>
            <a:ln>
              <a:noFill/>
            </a:ln>
            <a:effectLst>
              <a:outerShdw blurRad="57150" dist="19050" dir="5400000" algn="bl" rotWithShape="0">
                <a:srgbClr val="000000">
                  <a:alpha val="50000"/>
                </a:srgbClr>
              </a:outerShdw>
            </a:effectLst>
          </p:spPr>
          <p:txBody>
            <a:bodyPr spcFirstLastPara="1" wrap="square" lIns="243800" tIns="243800" rIns="243800" bIns="243800" anchor="ctr" anchorCtr="0">
              <a:noAutofit/>
            </a:bodyPr>
            <a:lstStyle/>
            <a:p>
              <a:pPr marL="0" marR="0" lvl="0" indent="0" algn="l" rtl="0">
                <a:lnSpc>
                  <a:spcPct val="100000"/>
                </a:lnSpc>
                <a:spcBef>
                  <a:spcPts val="0"/>
                </a:spcBef>
                <a:spcAft>
                  <a:spcPts val="0"/>
                </a:spcAft>
                <a:buClr>
                  <a:srgbClr val="000000"/>
                </a:buClr>
                <a:buSzPts val="9957"/>
                <a:buFont typeface="Arial"/>
                <a:buNone/>
              </a:pPr>
              <a:endParaRPr sz="9957" b="0" i="0" u="none" strike="noStrike" cap="none">
                <a:solidFill>
                  <a:srgbClr val="000000"/>
                </a:solidFill>
                <a:latin typeface="Arial"/>
                <a:ea typeface="Arial"/>
                <a:cs typeface="Arial"/>
                <a:sym typeface="Arial"/>
              </a:endParaRPr>
            </a:p>
          </p:txBody>
        </p:sp>
        <p:sp>
          <p:nvSpPr>
            <p:cNvPr id="104" name="Google Shape;104;g134a708b9a2_0_8"/>
            <p:cNvSpPr/>
            <p:nvPr/>
          </p:nvSpPr>
          <p:spPr>
            <a:xfrm>
              <a:off x="4038250" y="4547375"/>
              <a:ext cx="24475" cy="8375"/>
            </a:xfrm>
            <a:custGeom>
              <a:avLst/>
              <a:gdLst/>
              <a:ahLst/>
              <a:cxnLst/>
              <a:rect l="l" t="t" r="r" b="b"/>
              <a:pathLst>
                <a:path w="979" h="335" extrusionOk="0">
                  <a:moveTo>
                    <a:pt x="925" y="0"/>
                  </a:moveTo>
                  <a:cubicBezTo>
                    <a:pt x="765" y="0"/>
                    <a:pt x="607" y="41"/>
                    <a:pt x="467" y="91"/>
                  </a:cubicBezTo>
                  <a:cubicBezTo>
                    <a:pt x="301" y="147"/>
                    <a:pt x="134" y="213"/>
                    <a:pt x="1" y="335"/>
                  </a:cubicBezTo>
                  <a:cubicBezTo>
                    <a:pt x="179" y="335"/>
                    <a:pt x="346" y="291"/>
                    <a:pt x="512" y="235"/>
                  </a:cubicBezTo>
                  <a:cubicBezTo>
                    <a:pt x="679" y="179"/>
                    <a:pt x="835" y="113"/>
                    <a:pt x="978" y="2"/>
                  </a:cubicBezTo>
                  <a:cubicBezTo>
                    <a:pt x="961" y="1"/>
                    <a:pt x="943" y="0"/>
                    <a:pt x="925" y="0"/>
                  </a:cubicBezTo>
                  <a:close/>
                </a:path>
              </a:pathLst>
            </a:custGeom>
            <a:solidFill>
              <a:srgbClr val="683735"/>
            </a:solidFill>
            <a:ln>
              <a:noFill/>
            </a:ln>
            <a:effectLst>
              <a:outerShdw blurRad="57150" dist="19050" dir="5400000" algn="bl" rotWithShape="0">
                <a:srgbClr val="000000">
                  <a:alpha val="50000"/>
                </a:srgbClr>
              </a:outerShdw>
            </a:effectLst>
          </p:spPr>
          <p:txBody>
            <a:bodyPr spcFirstLastPara="1" wrap="square" lIns="243800" tIns="243800" rIns="243800" bIns="243800" anchor="ctr" anchorCtr="0">
              <a:noAutofit/>
            </a:bodyPr>
            <a:lstStyle/>
            <a:p>
              <a:pPr marL="0" marR="0" lvl="0" indent="0" algn="l" rtl="0">
                <a:lnSpc>
                  <a:spcPct val="100000"/>
                </a:lnSpc>
                <a:spcBef>
                  <a:spcPts val="0"/>
                </a:spcBef>
                <a:spcAft>
                  <a:spcPts val="0"/>
                </a:spcAft>
                <a:buClr>
                  <a:srgbClr val="000000"/>
                </a:buClr>
                <a:buSzPts val="9957"/>
                <a:buFont typeface="Arial"/>
                <a:buNone/>
              </a:pPr>
              <a:endParaRPr sz="9957" b="0" i="0" u="none" strike="noStrike" cap="none">
                <a:solidFill>
                  <a:srgbClr val="000000"/>
                </a:solidFill>
                <a:latin typeface="Arial"/>
                <a:ea typeface="Arial"/>
                <a:cs typeface="Arial"/>
                <a:sym typeface="Arial"/>
              </a:endParaRPr>
            </a:p>
          </p:txBody>
        </p:sp>
        <p:sp>
          <p:nvSpPr>
            <p:cNvPr id="105" name="Google Shape;105;g134a708b9a2_0_8"/>
            <p:cNvSpPr/>
            <p:nvPr/>
          </p:nvSpPr>
          <p:spPr>
            <a:xfrm>
              <a:off x="4023275" y="4566575"/>
              <a:ext cx="30300" cy="9175"/>
            </a:xfrm>
            <a:custGeom>
              <a:avLst/>
              <a:gdLst/>
              <a:ahLst/>
              <a:cxnLst/>
              <a:rect l="l" t="t" r="r" b="b"/>
              <a:pathLst>
                <a:path w="1212" h="367" extrusionOk="0">
                  <a:moveTo>
                    <a:pt x="1211" y="1"/>
                  </a:moveTo>
                  <a:cubicBezTo>
                    <a:pt x="989" y="1"/>
                    <a:pt x="789" y="45"/>
                    <a:pt x="589" y="112"/>
                  </a:cubicBezTo>
                  <a:cubicBezTo>
                    <a:pt x="378" y="167"/>
                    <a:pt x="189" y="245"/>
                    <a:pt x="0" y="367"/>
                  </a:cubicBezTo>
                  <a:cubicBezTo>
                    <a:pt x="222" y="367"/>
                    <a:pt x="422" y="312"/>
                    <a:pt x="634" y="256"/>
                  </a:cubicBezTo>
                  <a:cubicBezTo>
                    <a:pt x="834" y="189"/>
                    <a:pt x="1034" y="122"/>
                    <a:pt x="1211" y="1"/>
                  </a:cubicBezTo>
                  <a:close/>
                </a:path>
              </a:pathLst>
            </a:custGeom>
            <a:solidFill>
              <a:srgbClr val="683735"/>
            </a:solidFill>
            <a:ln>
              <a:noFill/>
            </a:ln>
            <a:effectLst>
              <a:outerShdw blurRad="57150" dist="19050" dir="5400000" algn="bl" rotWithShape="0">
                <a:srgbClr val="000000">
                  <a:alpha val="50000"/>
                </a:srgbClr>
              </a:outerShdw>
            </a:effectLst>
          </p:spPr>
          <p:txBody>
            <a:bodyPr spcFirstLastPara="1" wrap="square" lIns="243800" tIns="243800" rIns="243800" bIns="243800" anchor="ctr" anchorCtr="0">
              <a:noAutofit/>
            </a:bodyPr>
            <a:lstStyle/>
            <a:p>
              <a:pPr marL="0" marR="0" lvl="0" indent="0" algn="l" rtl="0">
                <a:lnSpc>
                  <a:spcPct val="100000"/>
                </a:lnSpc>
                <a:spcBef>
                  <a:spcPts val="0"/>
                </a:spcBef>
                <a:spcAft>
                  <a:spcPts val="0"/>
                </a:spcAft>
                <a:buClr>
                  <a:srgbClr val="000000"/>
                </a:buClr>
                <a:buSzPts val="9957"/>
                <a:buFont typeface="Arial"/>
                <a:buNone/>
              </a:pPr>
              <a:endParaRPr sz="9957" b="0" i="0" u="none" strike="noStrike" cap="none">
                <a:solidFill>
                  <a:srgbClr val="000000"/>
                </a:solidFill>
                <a:latin typeface="Arial"/>
                <a:ea typeface="Arial"/>
                <a:cs typeface="Arial"/>
                <a:sym typeface="Arial"/>
              </a:endParaRPr>
            </a:p>
          </p:txBody>
        </p:sp>
        <p:sp>
          <p:nvSpPr>
            <p:cNvPr id="106" name="Google Shape;106;g134a708b9a2_0_8"/>
            <p:cNvSpPr/>
            <p:nvPr/>
          </p:nvSpPr>
          <p:spPr>
            <a:xfrm>
              <a:off x="3986600" y="4535750"/>
              <a:ext cx="33900" cy="11675"/>
            </a:xfrm>
            <a:custGeom>
              <a:avLst/>
              <a:gdLst/>
              <a:ahLst/>
              <a:cxnLst/>
              <a:rect l="l" t="t" r="r" b="b"/>
              <a:pathLst>
                <a:path w="1356" h="467" extrusionOk="0">
                  <a:moveTo>
                    <a:pt x="1356" y="0"/>
                  </a:moveTo>
                  <a:lnTo>
                    <a:pt x="1356" y="0"/>
                  </a:lnTo>
                  <a:cubicBezTo>
                    <a:pt x="1112" y="22"/>
                    <a:pt x="879" y="89"/>
                    <a:pt x="657" y="156"/>
                  </a:cubicBezTo>
                  <a:cubicBezTo>
                    <a:pt x="434" y="234"/>
                    <a:pt x="212" y="323"/>
                    <a:pt x="1" y="467"/>
                  </a:cubicBezTo>
                  <a:cubicBezTo>
                    <a:pt x="245" y="445"/>
                    <a:pt x="479" y="378"/>
                    <a:pt x="701" y="311"/>
                  </a:cubicBezTo>
                  <a:cubicBezTo>
                    <a:pt x="923" y="234"/>
                    <a:pt x="1145" y="145"/>
                    <a:pt x="1356" y="0"/>
                  </a:cubicBezTo>
                  <a:close/>
                </a:path>
              </a:pathLst>
            </a:custGeom>
            <a:solidFill>
              <a:srgbClr val="683735"/>
            </a:solidFill>
            <a:ln>
              <a:noFill/>
            </a:ln>
            <a:effectLst>
              <a:outerShdw blurRad="57150" dist="19050" dir="5400000" algn="bl" rotWithShape="0">
                <a:srgbClr val="000000">
                  <a:alpha val="50000"/>
                </a:srgbClr>
              </a:outerShdw>
            </a:effectLst>
          </p:spPr>
          <p:txBody>
            <a:bodyPr spcFirstLastPara="1" wrap="square" lIns="243800" tIns="243800" rIns="243800" bIns="243800" anchor="ctr" anchorCtr="0">
              <a:noAutofit/>
            </a:bodyPr>
            <a:lstStyle/>
            <a:p>
              <a:pPr marL="0" marR="0" lvl="0" indent="0" algn="l" rtl="0">
                <a:lnSpc>
                  <a:spcPct val="100000"/>
                </a:lnSpc>
                <a:spcBef>
                  <a:spcPts val="0"/>
                </a:spcBef>
                <a:spcAft>
                  <a:spcPts val="0"/>
                </a:spcAft>
                <a:buClr>
                  <a:srgbClr val="000000"/>
                </a:buClr>
                <a:buSzPts val="9957"/>
                <a:buFont typeface="Arial"/>
                <a:buNone/>
              </a:pPr>
              <a:endParaRPr sz="9957" b="0" i="0" u="none" strike="noStrike" cap="none">
                <a:solidFill>
                  <a:srgbClr val="000000"/>
                </a:solidFill>
                <a:latin typeface="Arial"/>
                <a:ea typeface="Arial"/>
                <a:cs typeface="Arial"/>
                <a:sym typeface="Arial"/>
              </a:endParaRPr>
            </a:p>
          </p:txBody>
        </p:sp>
        <p:sp>
          <p:nvSpPr>
            <p:cNvPr id="107" name="Google Shape;107;g134a708b9a2_0_8"/>
            <p:cNvSpPr/>
            <p:nvPr/>
          </p:nvSpPr>
          <p:spPr>
            <a:xfrm>
              <a:off x="3963575" y="4561300"/>
              <a:ext cx="28350" cy="11425"/>
            </a:xfrm>
            <a:custGeom>
              <a:avLst/>
              <a:gdLst/>
              <a:ahLst/>
              <a:cxnLst/>
              <a:rect l="l" t="t" r="r" b="b"/>
              <a:pathLst>
                <a:path w="1134" h="457" extrusionOk="0">
                  <a:moveTo>
                    <a:pt x="1133" y="0"/>
                  </a:moveTo>
                  <a:lnTo>
                    <a:pt x="1133" y="0"/>
                  </a:lnTo>
                  <a:cubicBezTo>
                    <a:pt x="922" y="22"/>
                    <a:pt x="722" y="78"/>
                    <a:pt x="533" y="156"/>
                  </a:cubicBezTo>
                  <a:cubicBezTo>
                    <a:pt x="344" y="234"/>
                    <a:pt x="166" y="323"/>
                    <a:pt x="0" y="456"/>
                  </a:cubicBezTo>
                  <a:cubicBezTo>
                    <a:pt x="211" y="434"/>
                    <a:pt x="400" y="378"/>
                    <a:pt x="588" y="301"/>
                  </a:cubicBezTo>
                  <a:cubicBezTo>
                    <a:pt x="778" y="222"/>
                    <a:pt x="966" y="133"/>
                    <a:pt x="1133" y="0"/>
                  </a:cubicBezTo>
                  <a:close/>
                </a:path>
              </a:pathLst>
            </a:custGeom>
            <a:solidFill>
              <a:srgbClr val="683735"/>
            </a:solidFill>
            <a:ln>
              <a:noFill/>
            </a:ln>
            <a:effectLst>
              <a:outerShdw blurRad="57150" dist="19050" dir="5400000" algn="bl" rotWithShape="0">
                <a:srgbClr val="000000">
                  <a:alpha val="50000"/>
                </a:srgbClr>
              </a:outerShdw>
            </a:effectLst>
          </p:spPr>
          <p:txBody>
            <a:bodyPr spcFirstLastPara="1" wrap="square" lIns="243800" tIns="243800" rIns="243800" bIns="243800" anchor="ctr" anchorCtr="0">
              <a:noAutofit/>
            </a:bodyPr>
            <a:lstStyle/>
            <a:p>
              <a:pPr marL="0" marR="0" lvl="0" indent="0" algn="l" rtl="0">
                <a:lnSpc>
                  <a:spcPct val="100000"/>
                </a:lnSpc>
                <a:spcBef>
                  <a:spcPts val="0"/>
                </a:spcBef>
                <a:spcAft>
                  <a:spcPts val="0"/>
                </a:spcAft>
                <a:buClr>
                  <a:srgbClr val="000000"/>
                </a:buClr>
                <a:buSzPts val="9957"/>
                <a:buFont typeface="Arial"/>
                <a:buNone/>
              </a:pPr>
              <a:endParaRPr sz="9957" b="0" i="0" u="none" strike="noStrike" cap="none">
                <a:solidFill>
                  <a:srgbClr val="000000"/>
                </a:solidFill>
                <a:latin typeface="Arial"/>
                <a:ea typeface="Arial"/>
                <a:cs typeface="Arial"/>
                <a:sym typeface="Arial"/>
              </a:endParaRPr>
            </a:p>
          </p:txBody>
        </p:sp>
        <p:sp>
          <p:nvSpPr>
            <p:cNvPr id="108" name="Google Shape;108;g134a708b9a2_0_8"/>
            <p:cNvSpPr/>
            <p:nvPr/>
          </p:nvSpPr>
          <p:spPr>
            <a:xfrm>
              <a:off x="3949125" y="4587400"/>
              <a:ext cx="21950" cy="4000"/>
            </a:xfrm>
            <a:custGeom>
              <a:avLst/>
              <a:gdLst/>
              <a:ahLst/>
              <a:cxnLst/>
              <a:rect l="l" t="t" r="r" b="b"/>
              <a:pathLst>
                <a:path w="878" h="160" extrusionOk="0">
                  <a:moveTo>
                    <a:pt x="433" y="0"/>
                  </a:moveTo>
                  <a:cubicBezTo>
                    <a:pt x="289" y="12"/>
                    <a:pt x="144" y="34"/>
                    <a:pt x="0" y="101"/>
                  </a:cubicBezTo>
                  <a:cubicBezTo>
                    <a:pt x="112" y="143"/>
                    <a:pt x="230" y="160"/>
                    <a:pt x="345" y="160"/>
                  </a:cubicBezTo>
                  <a:cubicBezTo>
                    <a:pt x="378" y="160"/>
                    <a:pt x="412" y="159"/>
                    <a:pt x="445" y="156"/>
                  </a:cubicBezTo>
                  <a:cubicBezTo>
                    <a:pt x="589" y="145"/>
                    <a:pt x="734" y="123"/>
                    <a:pt x="878" y="56"/>
                  </a:cubicBezTo>
                  <a:cubicBezTo>
                    <a:pt x="734" y="0"/>
                    <a:pt x="589" y="0"/>
                    <a:pt x="433" y="0"/>
                  </a:cubicBezTo>
                  <a:close/>
                </a:path>
              </a:pathLst>
            </a:custGeom>
            <a:solidFill>
              <a:srgbClr val="683735"/>
            </a:solidFill>
            <a:ln>
              <a:noFill/>
            </a:ln>
            <a:effectLst>
              <a:outerShdw blurRad="57150" dist="19050" dir="5400000" algn="bl" rotWithShape="0">
                <a:srgbClr val="000000">
                  <a:alpha val="50000"/>
                </a:srgbClr>
              </a:outerShdw>
            </a:effectLst>
          </p:spPr>
          <p:txBody>
            <a:bodyPr spcFirstLastPara="1" wrap="square" lIns="243800" tIns="243800" rIns="243800" bIns="243800" anchor="ctr" anchorCtr="0">
              <a:noAutofit/>
            </a:bodyPr>
            <a:lstStyle/>
            <a:p>
              <a:pPr marL="0" marR="0" lvl="0" indent="0" algn="l" rtl="0">
                <a:lnSpc>
                  <a:spcPct val="100000"/>
                </a:lnSpc>
                <a:spcBef>
                  <a:spcPts val="0"/>
                </a:spcBef>
                <a:spcAft>
                  <a:spcPts val="0"/>
                </a:spcAft>
                <a:buClr>
                  <a:srgbClr val="000000"/>
                </a:buClr>
                <a:buSzPts val="9957"/>
                <a:buFont typeface="Arial"/>
                <a:buNone/>
              </a:pPr>
              <a:endParaRPr sz="9957" b="0" i="0" u="none" strike="noStrike" cap="none">
                <a:solidFill>
                  <a:srgbClr val="000000"/>
                </a:solidFill>
                <a:latin typeface="Arial"/>
                <a:ea typeface="Arial"/>
                <a:cs typeface="Arial"/>
                <a:sym typeface="Arial"/>
              </a:endParaRPr>
            </a:p>
          </p:txBody>
        </p:sp>
        <p:sp>
          <p:nvSpPr>
            <p:cNvPr id="109" name="Google Shape;109;g134a708b9a2_0_8"/>
            <p:cNvSpPr/>
            <p:nvPr/>
          </p:nvSpPr>
          <p:spPr>
            <a:xfrm>
              <a:off x="4109100" y="4502900"/>
              <a:ext cx="15825" cy="6275"/>
            </a:xfrm>
            <a:custGeom>
              <a:avLst/>
              <a:gdLst/>
              <a:ahLst/>
              <a:cxnLst/>
              <a:rect l="l" t="t" r="r" b="b"/>
              <a:pathLst>
                <a:path w="633" h="251" extrusionOk="0">
                  <a:moveTo>
                    <a:pt x="571" y="1"/>
                  </a:moveTo>
                  <a:cubicBezTo>
                    <a:pt x="473" y="1"/>
                    <a:pt x="381" y="21"/>
                    <a:pt x="289" y="48"/>
                  </a:cubicBezTo>
                  <a:cubicBezTo>
                    <a:pt x="189" y="92"/>
                    <a:pt x="77" y="148"/>
                    <a:pt x="0" y="248"/>
                  </a:cubicBezTo>
                  <a:cubicBezTo>
                    <a:pt x="22" y="250"/>
                    <a:pt x="44" y="251"/>
                    <a:pt x="66" y="251"/>
                  </a:cubicBezTo>
                  <a:cubicBezTo>
                    <a:pt x="162" y="251"/>
                    <a:pt x="253" y="231"/>
                    <a:pt x="344" y="203"/>
                  </a:cubicBezTo>
                  <a:cubicBezTo>
                    <a:pt x="455" y="159"/>
                    <a:pt x="556" y="104"/>
                    <a:pt x="633" y="3"/>
                  </a:cubicBezTo>
                  <a:cubicBezTo>
                    <a:pt x="612" y="1"/>
                    <a:pt x="591" y="1"/>
                    <a:pt x="571" y="1"/>
                  </a:cubicBezTo>
                  <a:close/>
                </a:path>
              </a:pathLst>
            </a:custGeom>
            <a:solidFill>
              <a:srgbClr val="683735"/>
            </a:solidFill>
            <a:ln>
              <a:noFill/>
            </a:ln>
            <a:effectLst>
              <a:outerShdw blurRad="57150" dist="19050" dir="5400000" algn="bl" rotWithShape="0">
                <a:srgbClr val="000000">
                  <a:alpha val="50000"/>
                </a:srgbClr>
              </a:outerShdw>
            </a:effectLst>
          </p:spPr>
          <p:txBody>
            <a:bodyPr spcFirstLastPara="1" wrap="square" lIns="243800" tIns="243800" rIns="243800" bIns="243800" anchor="ctr" anchorCtr="0">
              <a:noAutofit/>
            </a:bodyPr>
            <a:lstStyle/>
            <a:p>
              <a:pPr marL="0" marR="0" lvl="0" indent="0" algn="l" rtl="0">
                <a:lnSpc>
                  <a:spcPct val="100000"/>
                </a:lnSpc>
                <a:spcBef>
                  <a:spcPts val="0"/>
                </a:spcBef>
                <a:spcAft>
                  <a:spcPts val="0"/>
                </a:spcAft>
                <a:buClr>
                  <a:srgbClr val="000000"/>
                </a:buClr>
                <a:buSzPts val="9957"/>
                <a:buFont typeface="Arial"/>
                <a:buNone/>
              </a:pPr>
              <a:endParaRPr sz="9957" b="0" i="0" u="none" strike="noStrike" cap="none">
                <a:solidFill>
                  <a:srgbClr val="000000"/>
                </a:solidFill>
                <a:latin typeface="Arial"/>
                <a:ea typeface="Arial"/>
                <a:cs typeface="Arial"/>
                <a:sym typeface="Arial"/>
              </a:endParaRPr>
            </a:p>
          </p:txBody>
        </p:sp>
        <p:sp>
          <p:nvSpPr>
            <p:cNvPr id="110" name="Google Shape;110;g134a708b9a2_0_8"/>
            <p:cNvSpPr/>
            <p:nvPr/>
          </p:nvSpPr>
          <p:spPr>
            <a:xfrm>
              <a:off x="4107975" y="4539625"/>
              <a:ext cx="18925" cy="11975"/>
            </a:xfrm>
            <a:custGeom>
              <a:avLst/>
              <a:gdLst/>
              <a:ahLst/>
              <a:cxnLst/>
              <a:rect l="l" t="t" r="r" b="b"/>
              <a:pathLst>
                <a:path w="757" h="479" extrusionOk="0">
                  <a:moveTo>
                    <a:pt x="756" y="1"/>
                  </a:moveTo>
                  <a:lnTo>
                    <a:pt x="756" y="1"/>
                  </a:lnTo>
                  <a:cubicBezTo>
                    <a:pt x="589" y="34"/>
                    <a:pt x="456" y="101"/>
                    <a:pt x="334" y="168"/>
                  </a:cubicBezTo>
                  <a:cubicBezTo>
                    <a:pt x="211" y="257"/>
                    <a:pt x="90" y="345"/>
                    <a:pt x="1" y="479"/>
                  </a:cubicBezTo>
                  <a:cubicBezTo>
                    <a:pt x="156" y="445"/>
                    <a:pt x="290" y="378"/>
                    <a:pt x="411" y="301"/>
                  </a:cubicBezTo>
                  <a:cubicBezTo>
                    <a:pt x="545" y="223"/>
                    <a:pt x="656" y="134"/>
                    <a:pt x="756" y="1"/>
                  </a:cubicBezTo>
                  <a:close/>
                </a:path>
              </a:pathLst>
            </a:custGeom>
            <a:solidFill>
              <a:srgbClr val="683735"/>
            </a:solidFill>
            <a:ln>
              <a:noFill/>
            </a:ln>
            <a:effectLst>
              <a:outerShdw blurRad="57150" dist="19050" dir="5400000" algn="bl" rotWithShape="0">
                <a:srgbClr val="000000">
                  <a:alpha val="50000"/>
                </a:srgbClr>
              </a:outerShdw>
            </a:effectLst>
          </p:spPr>
          <p:txBody>
            <a:bodyPr spcFirstLastPara="1" wrap="square" lIns="243800" tIns="243800" rIns="243800" bIns="243800" anchor="ctr" anchorCtr="0">
              <a:noAutofit/>
            </a:bodyPr>
            <a:lstStyle/>
            <a:p>
              <a:pPr marL="0" marR="0" lvl="0" indent="0" algn="l" rtl="0">
                <a:lnSpc>
                  <a:spcPct val="100000"/>
                </a:lnSpc>
                <a:spcBef>
                  <a:spcPts val="0"/>
                </a:spcBef>
                <a:spcAft>
                  <a:spcPts val="0"/>
                </a:spcAft>
                <a:buClr>
                  <a:srgbClr val="000000"/>
                </a:buClr>
                <a:buSzPts val="9957"/>
                <a:buFont typeface="Arial"/>
                <a:buNone/>
              </a:pPr>
              <a:endParaRPr sz="9957" b="0" i="0" u="none" strike="noStrike" cap="none">
                <a:solidFill>
                  <a:srgbClr val="000000"/>
                </a:solidFill>
                <a:latin typeface="Arial"/>
                <a:ea typeface="Arial"/>
                <a:cs typeface="Arial"/>
                <a:sym typeface="Arial"/>
              </a:endParaRPr>
            </a:p>
          </p:txBody>
        </p:sp>
        <p:sp>
          <p:nvSpPr>
            <p:cNvPr id="111" name="Google Shape;111;g134a708b9a2_0_8"/>
            <p:cNvSpPr/>
            <p:nvPr/>
          </p:nvSpPr>
          <p:spPr>
            <a:xfrm>
              <a:off x="3723050" y="4081125"/>
              <a:ext cx="125575" cy="104300"/>
            </a:xfrm>
            <a:custGeom>
              <a:avLst/>
              <a:gdLst/>
              <a:ahLst/>
              <a:cxnLst/>
              <a:rect l="l" t="t" r="r" b="b"/>
              <a:pathLst>
                <a:path w="5023" h="4172" extrusionOk="0">
                  <a:moveTo>
                    <a:pt x="2100" y="0"/>
                  </a:moveTo>
                  <a:cubicBezTo>
                    <a:pt x="1589" y="0"/>
                    <a:pt x="1090" y="278"/>
                    <a:pt x="811" y="711"/>
                  </a:cubicBezTo>
                  <a:cubicBezTo>
                    <a:pt x="645" y="978"/>
                    <a:pt x="556" y="1289"/>
                    <a:pt x="423" y="1566"/>
                  </a:cubicBezTo>
                  <a:cubicBezTo>
                    <a:pt x="345" y="1744"/>
                    <a:pt x="245" y="1911"/>
                    <a:pt x="167" y="2077"/>
                  </a:cubicBezTo>
                  <a:cubicBezTo>
                    <a:pt x="67" y="2289"/>
                    <a:pt x="1" y="2499"/>
                    <a:pt x="23" y="2722"/>
                  </a:cubicBezTo>
                  <a:cubicBezTo>
                    <a:pt x="67" y="3055"/>
                    <a:pt x="300" y="3322"/>
                    <a:pt x="567" y="3521"/>
                  </a:cubicBezTo>
                  <a:cubicBezTo>
                    <a:pt x="1067" y="3899"/>
                    <a:pt x="1689" y="4099"/>
                    <a:pt x="2311" y="4155"/>
                  </a:cubicBezTo>
                  <a:cubicBezTo>
                    <a:pt x="2437" y="4166"/>
                    <a:pt x="2564" y="4172"/>
                    <a:pt x="2690" y="4172"/>
                  </a:cubicBezTo>
                  <a:cubicBezTo>
                    <a:pt x="3188" y="4172"/>
                    <a:pt x="3688" y="4090"/>
                    <a:pt x="4166" y="3966"/>
                  </a:cubicBezTo>
                  <a:cubicBezTo>
                    <a:pt x="4366" y="3911"/>
                    <a:pt x="4578" y="3844"/>
                    <a:pt x="4722" y="3699"/>
                  </a:cubicBezTo>
                  <a:cubicBezTo>
                    <a:pt x="5022" y="3410"/>
                    <a:pt x="4978" y="2922"/>
                    <a:pt x="4877" y="2511"/>
                  </a:cubicBezTo>
                  <a:cubicBezTo>
                    <a:pt x="4744" y="1922"/>
                    <a:pt x="4544" y="1333"/>
                    <a:pt x="4300" y="778"/>
                  </a:cubicBezTo>
                  <a:cubicBezTo>
                    <a:pt x="4211" y="556"/>
                    <a:pt x="4089" y="311"/>
                    <a:pt x="3877" y="200"/>
                  </a:cubicBezTo>
                  <a:cubicBezTo>
                    <a:pt x="3792" y="151"/>
                    <a:pt x="3697" y="129"/>
                    <a:pt x="3603" y="129"/>
                  </a:cubicBezTo>
                  <a:cubicBezTo>
                    <a:pt x="3440" y="129"/>
                    <a:pt x="3279" y="195"/>
                    <a:pt x="3166" y="300"/>
                  </a:cubicBezTo>
                  <a:cubicBezTo>
                    <a:pt x="3085" y="371"/>
                    <a:pt x="3041" y="526"/>
                    <a:pt x="2941" y="526"/>
                  </a:cubicBezTo>
                  <a:cubicBezTo>
                    <a:pt x="2932" y="526"/>
                    <a:pt x="2922" y="525"/>
                    <a:pt x="2911" y="522"/>
                  </a:cubicBezTo>
                  <a:cubicBezTo>
                    <a:pt x="2822" y="489"/>
                    <a:pt x="2734" y="211"/>
                    <a:pt x="2633" y="144"/>
                  </a:cubicBezTo>
                  <a:cubicBezTo>
                    <a:pt x="2478" y="45"/>
                    <a:pt x="2289" y="11"/>
                    <a:pt x="2100" y="0"/>
                  </a:cubicBezTo>
                  <a:close/>
                </a:path>
              </a:pathLst>
            </a:custGeom>
            <a:solidFill>
              <a:srgbClr val="E59185"/>
            </a:solidFill>
            <a:ln>
              <a:noFill/>
            </a:ln>
            <a:effectLst>
              <a:outerShdw blurRad="57150" dist="19050" dir="5400000" algn="bl" rotWithShape="0">
                <a:srgbClr val="000000">
                  <a:alpha val="50000"/>
                </a:srgbClr>
              </a:outerShdw>
            </a:effectLst>
          </p:spPr>
          <p:txBody>
            <a:bodyPr spcFirstLastPara="1" wrap="square" lIns="243800" tIns="243800" rIns="243800" bIns="243800" anchor="ctr" anchorCtr="0">
              <a:noAutofit/>
            </a:bodyPr>
            <a:lstStyle/>
            <a:p>
              <a:pPr marL="0" marR="0" lvl="0" indent="0" algn="l" rtl="0">
                <a:lnSpc>
                  <a:spcPct val="100000"/>
                </a:lnSpc>
                <a:spcBef>
                  <a:spcPts val="0"/>
                </a:spcBef>
                <a:spcAft>
                  <a:spcPts val="0"/>
                </a:spcAft>
                <a:buClr>
                  <a:srgbClr val="000000"/>
                </a:buClr>
                <a:buSzPts val="9957"/>
                <a:buFont typeface="Arial"/>
                <a:buNone/>
              </a:pPr>
              <a:endParaRPr sz="9957" b="0" i="0" u="none" strike="noStrike" cap="none">
                <a:solidFill>
                  <a:srgbClr val="000000"/>
                </a:solidFill>
                <a:latin typeface="Arial"/>
                <a:ea typeface="Arial"/>
                <a:cs typeface="Arial"/>
                <a:sym typeface="Arial"/>
              </a:endParaRPr>
            </a:p>
          </p:txBody>
        </p:sp>
        <p:sp>
          <p:nvSpPr>
            <p:cNvPr id="112" name="Google Shape;112;g134a708b9a2_0_8"/>
            <p:cNvSpPr/>
            <p:nvPr/>
          </p:nvSpPr>
          <p:spPr>
            <a:xfrm>
              <a:off x="3769150" y="4153775"/>
              <a:ext cx="12800" cy="9275"/>
            </a:xfrm>
            <a:custGeom>
              <a:avLst/>
              <a:gdLst/>
              <a:ahLst/>
              <a:cxnLst/>
              <a:rect l="l" t="t" r="r" b="b"/>
              <a:pathLst>
                <a:path w="512" h="371" extrusionOk="0">
                  <a:moveTo>
                    <a:pt x="125" y="0"/>
                  </a:moveTo>
                  <a:cubicBezTo>
                    <a:pt x="116" y="0"/>
                    <a:pt x="107" y="2"/>
                    <a:pt x="100" y="5"/>
                  </a:cubicBezTo>
                  <a:cubicBezTo>
                    <a:pt x="56" y="27"/>
                    <a:pt x="34" y="60"/>
                    <a:pt x="12" y="104"/>
                  </a:cubicBezTo>
                  <a:cubicBezTo>
                    <a:pt x="12" y="116"/>
                    <a:pt x="1" y="127"/>
                    <a:pt x="1" y="138"/>
                  </a:cubicBezTo>
                  <a:cubicBezTo>
                    <a:pt x="1" y="160"/>
                    <a:pt x="23" y="183"/>
                    <a:pt x="45" y="193"/>
                  </a:cubicBezTo>
                  <a:cubicBezTo>
                    <a:pt x="123" y="260"/>
                    <a:pt x="212" y="316"/>
                    <a:pt x="300" y="360"/>
                  </a:cubicBezTo>
                  <a:cubicBezTo>
                    <a:pt x="316" y="367"/>
                    <a:pt x="332" y="370"/>
                    <a:pt x="346" y="370"/>
                  </a:cubicBezTo>
                  <a:cubicBezTo>
                    <a:pt x="401" y="370"/>
                    <a:pt x="443" y="325"/>
                    <a:pt x="478" y="272"/>
                  </a:cubicBezTo>
                  <a:cubicBezTo>
                    <a:pt x="500" y="249"/>
                    <a:pt x="512" y="227"/>
                    <a:pt x="512" y="205"/>
                  </a:cubicBezTo>
                  <a:cubicBezTo>
                    <a:pt x="500" y="183"/>
                    <a:pt x="490" y="160"/>
                    <a:pt x="478" y="149"/>
                  </a:cubicBezTo>
                  <a:cubicBezTo>
                    <a:pt x="401" y="82"/>
                    <a:pt x="300" y="38"/>
                    <a:pt x="189" y="16"/>
                  </a:cubicBezTo>
                  <a:cubicBezTo>
                    <a:pt x="174" y="8"/>
                    <a:pt x="147" y="0"/>
                    <a:pt x="125" y="0"/>
                  </a:cubicBezTo>
                  <a:close/>
                </a:path>
              </a:pathLst>
            </a:custGeom>
            <a:solidFill>
              <a:srgbClr val="FEFEFE"/>
            </a:solidFill>
            <a:ln>
              <a:noFill/>
            </a:ln>
            <a:effectLst>
              <a:outerShdw blurRad="57150" dist="19050" dir="5400000" algn="bl" rotWithShape="0">
                <a:srgbClr val="000000">
                  <a:alpha val="50000"/>
                </a:srgbClr>
              </a:outerShdw>
            </a:effectLst>
          </p:spPr>
          <p:txBody>
            <a:bodyPr spcFirstLastPara="1" wrap="square" lIns="243800" tIns="243800" rIns="243800" bIns="243800" anchor="ctr" anchorCtr="0">
              <a:noAutofit/>
            </a:bodyPr>
            <a:lstStyle/>
            <a:p>
              <a:pPr marL="0" marR="0" lvl="0" indent="0" algn="l" rtl="0">
                <a:lnSpc>
                  <a:spcPct val="100000"/>
                </a:lnSpc>
                <a:spcBef>
                  <a:spcPts val="0"/>
                </a:spcBef>
                <a:spcAft>
                  <a:spcPts val="0"/>
                </a:spcAft>
                <a:buClr>
                  <a:srgbClr val="000000"/>
                </a:buClr>
                <a:buSzPts val="9957"/>
                <a:buFont typeface="Arial"/>
                <a:buNone/>
              </a:pPr>
              <a:endParaRPr sz="9957" b="0" i="0" u="none" strike="noStrike" cap="none">
                <a:solidFill>
                  <a:srgbClr val="000000"/>
                </a:solidFill>
                <a:latin typeface="Arial"/>
                <a:ea typeface="Arial"/>
                <a:cs typeface="Arial"/>
                <a:sym typeface="Arial"/>
              </a:endParaRPr>
            </a:p>
          </p:txBody>
        </p:sp>
        <p:sp>
          <p:nvSpPr>
            <p:cNvPr id="113" name="Google Shape;113;g134a708b9a2_0_8"/>
            <p:cNvSpPr/>
            <p:nvPr/>
          </p:nvSpPr>
          <p:spPr>
            <a:xfrm>
              <a:off x="3745550" y="4123050"/>
              <a:ext cx="28625" cy="17575"/>
            </a:xfrm>
            <a:custGeom>
              <a:avLst/>
              <a:gdLst/>
              <a:ahLst/>
              <a:cxnLst/>
              <a:rect l="l" t="t" r="r" b="b"/>
              <a:pathLst>
                <a:path w="1145" h="703" extrusionOk="0">
                  <a:moveTo>
                    <a:pt x="156" y="0"/>
                  </a:moveTo>
                  <a:cubicBezTo>
                    <a:pt x="0" y="134"/>
                    <a:pt x="101" y="467"/>
                    <a:pt x="234" y="600"/>
                  </a:cubicBezTo>
                  <a:cubicBezTo>
                    <a:pt x="278" y="645"/>
                    <a:pt x="356" y="679"/>
                    <a:pt x="422" y="689"/>
                  </a:cubicBezTo>
                  <a:cubicBezTo>
                    <a:pt x="471" y="697"/>
                    <a:pt x="521" y="702"/>
                    <a:pt x="571" y="702"/>
                  </a:cubicBezTo>
                  <a:cubicBezTo>
                    <a:pt x="657" y="702"/>
                    <a:pt x="741" y="687"/>
                    <a:pt x="812" y="645"/>
                  </a:cubicBezTo>
                  <a:cubicBezTo>
                    <a:pt x="1012" y="545"/>
                    <a:pt x="1089" y="301"/>
                    <a:pt x="1145" y="67"/>
                  </a:cubicBezTo>
                  <a:cubicBezTo>
                    <a:pt x="822" y="67"/>
                    <a:pt x="478" y="0"/>
                    <a:pt x="156" y="0"/>
                  </a:cubicBezTo>
                  <a:close/>
                </a:path>
              </a:pathLst>
            </a:custGeom>
            <a:solidFill>
              <a:srgbClr val="FEFEFE"/>
            </a:solidFill>
            <a:ln>
              <a:noFill/>
            </a:ln>
            <a:effectLst>
              <a:outerShdw blurRad="57150" dist="19050" dir="5400000" algn="bl" rotWithShape="0">
                <a:srgbClr val="000000">
                  <a:alpha val="50000"/>
                </a:srgbClr>
              </a:outerShdw>
            </a:effectLst>
          </p:spPr>
          <p:txBody>
            <a:bodyPr spcFirstLastPara="1" wrap="square" lIns="243800" tIns="243800" rIns="243800" bIns="243800" anchor="ctr" anchorCtr="0">
              <a:noAutofit/>
            </a:bodyPr>
            <a:lstStyle/>
            <a:p>
              <a:pPr marL="0" marR="0" lvl="0" indent="0" algn="l" rtl="0">
                <a:lnSpc>
                  <a:spcPct val="100000"/>
                </a:lnSpc>
                <a:spcBef>
                  <a:spcPts val="0"/>
                </a:spcBef>
                <a:spcAft>
                  <a:spcPts val="0"/>
                </a:spcAft>
                <a:buClr>
                  <a:srgbClr val="000000"/>
                </a:buClr>
                <a:buSzPts val="9957"/>
                <a:buFont typeface="Arial"/>
                <a:buNone/>
              </a:pPr>
              <a:endParaRPr sz="9957" b="0" i="0" u="none" strike="noStrike" cap="none">
                <a:solidFill>
                  <a:srgbClr val="000000"/>
                </a:solidFill>
                <a:latin typeface="Arial"/>
                <a:ea typeface="Arial"/>
                <a:cs typeface="Arial"/>
                <a:sym typeface="Arial"/>
              </a:endParaRPr>
            </a:p>
          </p:txBody>
        </p:sp>
        <p:sp>
          <p:nvSpPr>
            <p:cNvPr id="114" name="Google Shape;114;g134a708b9a2_0_8"/>
            <p:cNvSpPr/>
            <p:nvPr/>
          </p:nvSpPr>
          <p:spPr>
            <a:xfrm>
              <a:off x="3805825" y="4124450"/>
              <a:ext cx="20825" cy="12600"/>
            </a:xfrm>
            <a:custGeom>
              <a:avLst/>
              <a:gdLst/>
              <a:ahLst/>
              <a:cxnLst/>
              <a:rect l="l" t="t" r="r" b="b"/>
              <a:pathLst>
                <a:path w="833" h="504" extrusionOk="0">
                  <a:moveTo>
                    <a:pt x="0" y="0"/>
                  </a:moveTo>
                  <a:lnTo>
                    <a:pt x="0" y="0"/>
                  </a:lnTo>
                  <a:cubicBezTo>
                    <a:pt x="22" y="167"/>
                    <a:pt x="67" y="344"/>
                    <a:pt x="200" y="445"/>
                  </a:cubicBezTo>
                  <a:cubicBezTo>
                    <a:pt x="260" y="487"/>
                    <a:pt x="334" y="504"/>
                    <a:pt x="410" y="504"/>
                  </a:cubicBezTo>
                  <a:cubicBezTo>
                    <a:pt x="432" y="504"/>
                    <a:pt x="455" y="502"/>
                    <a:pt x="478" y="500"/>
                  </a:cubicBezTo>
                  <a:cubicBezTo>
                    <a:pt x="533" y="489"/>
                    <a:pt x="589" y="478"/>
                    <a:pt x="622" y="445"/>
                  </a:cubicBezTo>
                  <a:cubicBezTo>
                    <a:pt x="733" y="367"/>
                    <a:pt x="833" y="122"/>
                    <a:pt x="733" y="23"/>
                  </a:cubicBezTo>
                  <a:cubicBezTo>
                    <a:pt x="617" y="12"/>
                    <a:pt x="494" y="12"/>
                    <a:pt x="371" y="12"/>
                  </a:cubicBezTo>
                  <a:cubicBezTo>
                    <a:pt x="247" y="12"/>
                    <a:pt x="122" y="12"/>
                    <a:pt x="0" y="0"/>
                  </a:cubicBezTo>
                  <a:close/>
                </a:path>
              </a:pathLst>
            </a:custGeom>
            <a:solidFill>
              <a:srgbClr val="FEFEFE"/>
            </a:solidFill>
            <a:ln>
              <a:noFill/>
            </a:ln>
            <a:effectLst>
              <a:outerShdw blurRad="57150" dist="19050" dir="5400000" algn="bl" rotWithShape="0">
                <a:srgbClr val="000000">
                  <a:alpha val="50000"/>
                </a:srgbClr>
              </a:outerShdw>
            </a:effectLst>
          </p:spPr>
          <p:txBody>
            <a:bodyPr spcFirstLastPara="1" wrap="square" lIns="243800" tIns="243800" rIns="243800" bIns="243800" anchor="ctr" anchorCtr="0">
              <a:noAutofit/>
            </a:bodyPr>
            <a:lstStyle/>
            <a:p>
              <a:pPr marL="0" marR="0" lvl="0" indent="0" algn="l" rtl="0">
                <a:lnSpc>
                  <a:spcPct val="100000"/>
                </a:lnSpc>
                <a:spcBef>
                  <a:spcPts val="0"/>
                </a:spcBef>
                <a:spcAft>
                  <a:spcPts val="0"/>
                </a:spcAft>
                <a:buClr>
                  <a:srgbClr val="000000"/>
                </a:buClr>
                <a:buSzPts val="9957"/>
                <a:buFont typeface="Arial"/>
                <a:buNone/>
              </a:pPr>
              <a:endParaRPr sz="9957" b="0" i="0" u="none" strike="noStrike" cap="none">
                <a:solidFill>
                  <a:srgbClr val="000000"/>
                </a:solidFill>
                <a:latin typeface="Arial"/>
                <a:ea typeface="Arial"/>
                <a:cs typeface="Arial"/>
                <a:sym typeface="Arial"/>
              </a:endParaRPr>
            </a:p>
          </p:txBody>
        </p:sp>
        <p:sp>
          <p:nvSpPr>
            <p:cNvPr id="115" name="Google Shape;115;g134a708b9a2_0_8"/>
            <p:cNvSpPr/>
            <p:nvPr/>
          </p:nvSpPr>
          <p:spPr>
            <a:xfrm>
              <a:off x="3798300" y="4105225"/>
              <a:ext cx="31425" cy="14250"/>
            </a:xfrm>
            <a:custGeom>
              <a:avLst/>
              <a:gdLst/>
              <a:ahLst/>
              <a:cxnLst/>
              <a:rect l="l" t="t" r="r" b="b"/>
              <a:pathLst>
                <a:path w="1257" h="570" extrusionOk="0">
                  <a:moveTo>
                    <a:pt x="128" y="1"/>
                  </a:moveTo>
                  <a:cubicBezTo>
                    <a:pt x="111" y="1"/>
                    <a:pt x="95" y="1"/>
                    <a:pt x="79" y="2"/>
                  </a:cubicBezTo>
                  <a:cubicBezTo>
                    <a:pt x="57" y="147"/>
                    <a:pt x="23" y="281"/>
                    <a:pt x="1" y="414"/>
                  </a:cubicBezTo>
                  <a:cubicBezTo>
                    <a:pt x="35" y="425"/>
                    <a:pt x="68" y="425"/>
                    <a:pt x="101" y="425"/>
                  </a:cubicBezTo>
                  <a:cubicBezTo>
                    <a:pt x="479" y="436"/>
                    <a:pt x="879" y="425"/>
                    <a:pt x="1223" y="569"/>
                  </a:cubicBezTo>
                  <a:cubicBezTo>
                    <a:pt x="1234" y="547"/>
                    <a:pt x="1245" y="525"/>
                    <a:pt x="1257" y="491"/>
                  </a:cubicBezTo>
                  <a:cubicBezTo>
                    <a:pt x="1057" y="303"/>
                    <a:pt x="823" y="170"/>
                    <a:pt x="568" y="81"/>
                  </a:cubicBezTo>
                  <a:cubicBezTo>
                    <a:pt x="438" y="41"/>
                    <a:pt x="273" y="1"/>
                    <a:pt x="128" y="1"/>
                  </a:cubicBezTo>
                  <a:close/>
                </a:path>
              </a:pathLst>
            </a:custGeom>
            <a:solidFill>
              <a:srgbClr val="5B2C2A"/>
            </a:solidFill>
            <a:ln>
              <a:noFill/>
            </a:ln>
            <a:effectLst>
              <a:outerShdw blurRad="57150" dist="19050" dir="5400000" algn="bl" rotWithShape="0">
                <a:srgbClr val="000000">
                  <a:alpha val="50000"/>
                </a:srgbClr>
              </a:outerShdw>
            </a:effectLst>
          </p:spPr>
          <p:txBody>
            <a:bodyPr spcFirstLastPara="1" wrap="square" lIns="243800" tIns="243800" rIns="243800" bIns="243800" anchor="ctr" anchorCtr="0">
              <a:noAutofit/>
            </a:bodyPr>
            <a:lstStyle/>
            <a:p>
              <a:pPr marL="0" marR="0" lvl="0" indent="0" algn="l" rtl="0">
                <a:lnSpc>
                  <a:spcPct val="100000"/>
                </a:lnSpc>
                <a:spcBef>
                  <a:spcPts val="0"/>
                </a:spcBef>
                <a:spcAft>
                  <a:spcPts val="0"/>
                </a:spcAft>
                <a:buClr>
                  <a:srgbClr val="000000"/>
                </a:buClr>
                <a:buSzPts val="9957"/>
                <a:buFont typeface="Arial"/>
                <a:buNone/>
              </a:pPr>
              <a:endParaRPr sz="9957" b="0" i="0" u="none" strike="noStrike" cap="none">
                <a:solidFill>
                  <a:srgbClr val="000000"/>
                </a:solidFill>
                <a:latin typeface="Arial"/>
                <a:ea typeface="Arial"/>
                <a:cs typeface="Arial"/>
                <a:sym typeface="Arial"/>
              </a:endParaRPr>
            </a:p>
          </p:txBody>
        </p:sp>
        <p:sp>
          <p:nvSpPr>
            <p:cNvPr id="116" name="Google Shape;116;g134a708b9a2_0_8"/>
            <p:cNvSpPr/>
            <p:nvPr/>
          </p:nvSpPr>
          <p:spPr>
            <a:xfrm>
              <a:off x="3743325" y="4101375"/>
              <a:ext cx="35850" cy="16975"/>
            </a:xfrm>
            <a:custGeom>
              <a:avLst/>
              <a:gdLst/>
              <a:ahLst/>
              <a:cxnLst/>
              <a:rect l="l" t="t" r="r" b="b"/>
              <a:pathLst>
                <a:path w="1434" h="679" extrusionOk="0">
                  <a:moveTo>
                    <a:pt x="1345" y="1"/>
                  </a:moveTo>
                  <a:cubicBezTo>
                    <a:pt x="1156" y="1"/>
                    <a:pt x="956" y="68"/>
                    <a:pt x="778" y="124"/>
                  </a:cubicBezTo>
                  <a:cubicBezTo>
                    <a:pt x="489" y="235"/>
                    <a:pt x="234" y="390"/>
                    <a:pt x="0" y="601"/>
                  </a:cubicBezTo>
                  <a:cubicBezTo>
                    <a:pt x="12" y="623"/>
                    <a:pt x="23" y="645"/>
                    <a:pt x="34" y="679"/>
                  </a:cubicBezTo>
                  <a:cubicBezTo>
                    <a:pt x="434" y="490"/>
                    <a:pt x="889" y="468"/>
                    <a:pt x="1333" y="423"/>
                  </a:cubicBezTo>
                  <a:cubicBezTo>
                    <a:pt x="1367" y="423"/>
                    <a:pt x="1400" y="423"/>
                    <a:pt x="1434" y="412"/>
                  </a:cubicBezTo>
                  <a:cubicBezTo>
                    <a:pt x="1400" y="279"/>
                    <a:pt x="1378" y="134"/>
                    <a:pt x="1345" y="1"/>
                  </a:cubicBezTo>
                  <a:close/>
                </a:path>
              </a:pathLst>
            </a:custGeom>
            <a:solidFill>
              <a:srgbClr val="5B2C2A"/>
            </a:solidFill>
            <a:ln>
              <a:noFill/>
            </a:ln>
            <a:effectLst>
              <a:outerShdw blurRad="57150" dist="19050" dir="5400000" algn="bl" rotWithShape="0">
                <a:srgbClr val="000000">
                  <a:alpha val="50000"/>
                </a:srgbClr>
              </a:outerShdw>
            </a:effectLst>
          </p:spPr>
          <p:txBody>
            <a:bodyPr spcFirstLastPara="1" wrap="square" lIns="243800" tIns="243800" rIns="243800" bIns="243800" anchor="ctr" anchorCtr="0">
              <a:noAutofit/>
            </a:bodyPr>
            <a:lstStyle/>
            <a:p>
              <a:pPr marL="0" marR="0" lvl="0" indent="0" algn="l" rtl="0">
                <a:lnSpc>
                  <a:spcPct val="100000"/>
                </a:lnSpc>
                <a:spcBef>
                  <a:spcPts val="0"/>
                </a:spcBef>
                <a:spcAft>
                  <a:spcPts val="0"/>
                </a:spcAft>
                <a:buClr>
                  <a:srgbClr val="000000"/>
                </a:buClr>
                <a:buSzPts val="9957"/>
                <a:buFont typeface="Arial"/>
                <a:buNone/>
              </a:pPr>
              <a:endParaRPr sz="9957" b="0" i="0" u="none" strike="noStrike" cap="none">
                <a:solidFill>
                  <a:srgbClr val="000000"/>
                </a:solidFill>
                <a:latin typeface="Arial"/>
                <a:ea typeface="Arial"/>
                <a:cs typeface="Arial"/>
                <a:sym typeface="Arial"/>
              </a:endParaRPr>
            </a:p>
          </p:txBody>
        </p:sp>
        <p:sp>
          <p:nvSpPr>
            <p:cNvPr id="117" name="Google Shape;117;g134a708b9a2_0_8"/>
            <p:cNvSpPr/>
            <p:nvPr/>
          </p:nvSpPr>
          <p:spPr>
            <a:xfrm>
              <a:off x="3748875" y="4123575"/>
              <a:ext cx="9475" cy="9800"/>
            </a:xfrm>
            <a:custGeom>
              <a:avLst/>
              <a:gdLst/>
              <a:ahLst/>
              <a:cxnLst/>
              <a:rect l="l" t="t" r="r" b="b"/>
              <a:pathLst>
                <a:path w="379" h="392" extrusionOk="0">
                  <a:moveTo>
                    <a:pt x="195" y="1"/>
                  </a:moveTo>
                  <a:cubicBezTo>
                    <a:pt x="189" y="1"/>
                    <a:pt x="184" y="1"/>
                    <a:pt x="178" y="2"/>
                  </a:cubicBezTo>
                  <a:cubicBezTo>
                    <a:pt x="79" y="13"/>
                    <a:pt x="1" y="102"/>
                    <a:pt x="12" y="213"/>
                  </a:cubicBezTo>
                  <a:cubicBezTo>
                    <a:pt x="12" y="307"/>
                    <a:pt x="101" y="392"/>
                    <a:pt x="196" y="392"/>
                  </a:cubicBezTo>
                  <a:cubicBezTo>
                    <a:pt x="201" y="392"/>
                    <a:pt x="207" y="391"/>
                    <a:pt x="212" y="391"/>
                  </a:cubicBezTo>
                  <a:cubicBezTo>
                    <a:pt x="312" y="379"/>
                    <a:pt x="378" y="290"/>
                    <a:pt x="378" y="191"/>
                  </a:cubicBezTo>
                  <a:cubicBezTo>
                    <a:pt x="378" y="86"/>
                    <a:pt x="289" y="1"/>
                    <a:pt x="195" y="1"/>
                  </a:cubicBezTo>
                  <a:close/>
                </a:path>
              </a:pathLst>
            </a:custGeom>
            <a:solidFill>
              <a:srgbClr val="5B2C2A"/>
            </a:solidFill>
            <a:ln>
              <a:noFill/>
            </a:ln>
            <a:effectLst>
              <a:outerShdw blurRad="57150" dist="19050" dir="5400000" algn="bl" rotWithShape="0">
                <a:srgbClr val="000000">
                  <a:alpha val="50000"/>
                </a:srgbClr>
              </a:outerShdw>
            </a:effectLst>
          </p:spPr>
          <p:txBody>
            <a:bodyPr spcFirstLastPara="1" wrap="square" lIns="243800" tIns="243800" rIns="243800" bIns="243800" anchor="ctr" anchorCtr="0">
              <a:noAutofit/>
            </a:bodyPr>
            <a:lstStyle/>
            <a:p>
              <a:pPr marL="0" marR="0" lvl="0" indent="0" algn="l" rtl="0">
                <a:lnSpc>
                  <a:spcPct val="100000"/>
                </a:lnSpc>
                <a:spcBef>
                  <a:spcPts val="0"/>
                </a:spcBef>
                <a:spcAft>
                  <a:spcPts val="0"/>
                </a:spcAft>
                <a:buClr>
                  <a:srgbClr val="000000"/>
                </a:buClr>
                <a:buSzPts val="9957"/>
                <a:buFont typeface="Arial"/>
                <a:buNone/>
              </a:pPr>
              <a:endParaRPr sz="9957" b="0" i="0" u="none" strike="noStrike" cap="none">
                <a:solidFill>
                  <a:srgbClr val="000000"/>
                </a:solidFill>
                <a:latin typeface="Arial"/>
                <a:ea typeface="Arial"/>
                <a:cs typeface="Arial"/>
                <a:sym typeface="Arial"/>
              </a:endParaRPr>
            </a:p>
          </p:txBody>
        </p:sp>
        <p:sp>
          <p:nvSpPr>
            <p:cNvPr id="118" name="Google Shape;118;g134a708b9a2_0_8"/>
            <p:cNvSpPr/>
            <p:nvPr/>
          </p:nvSpPr>
          <p:spPr>
            <a:xfrm>
              <a:off x="3806650" y="4125675"/>
              <a:ext cx="10300" cy="9450"/>
            </a:xfrm>
            <a:custGeom>
              <a:avLst/>
              <a:gdLst/>
              <a:ahLst/>
              <a:cxnLst/>
              <a:rect l="l" t="t" r="r" b="b"/>
              <a:pathLst>
                <a:path w="412" h="378" extrusionOk="0">
                  <a:moveTo>
                    <a:pt x="211" y="1"/>
                  </a:moveTo>
                  <a:cubicBezTo>
                    <a:pt x="140" y="1"/>
                    <a:pt x="77" y="44"/>
                    <a:pt x="45" y="118"/>
                  </a:cubicBezTo>
                  <a:cubicBezTo>
                    <a:pt x="0" y="206"/>
                    <a:pt x="45" y="318"/>
                    <a:pt x="123" y="362"/>
                  </a:cubicBezTo>
                  <a:cubicBezTo>
                    <a:pt x="147" y="373"/>
                    <a:pt x="171" y="378"/>
                    <a:pt x="195" y="378"/>
                  </a:cubicBezTo>
                  <a:cubicBezTo>
                    <a:pt x="268" y="378"/>
                    <a:pt x="334" y="330"/>
                    <a:pt x="367" y="262"/>
                  </a:cubicBezTo>
                  <a:cubicBezTo>
                    <a:pt x="412" y="174"/>
                    <a:pt x="367" y="51"/>
                    <a:pt x="289" y="18"/>
                  </a:cubicBezTo>
                  <a:cubicBezTo>
                    <a:pt x="263" y="6"/>
                    <a:pt x="237" y="1"/>
                    <a:pt x="211" y="1"/>
                  </a:cubicBezTo>
                  <a:close/>
                </a:path>
              </a:pathLst>
            </a:custGeom>
            <a:solidFill>
              <a:srgbClr val="5B2C2A"/>
            </a:solidFill>
            <a:ln>
              <a:noFill/>
            </a:ln>
            <a:effectLst>
              <a:outerShdw blurRad="57150" dist="19050" dir="5400000" algn="bl" rotWithShape="0">
                <a:srgbClr val="000000">
                  <a:alpha val="50000"/>
                </a:srgbClr>
              </a:outerShdw>
            </a:effectLst>
          </p:spPr>
          <p:txBody>
            <a:bodyPr spcFirstLastPara="1" wrap="square" lIns="243800" tIns="243800" rIns="243800" bIns="243800" anchor="ctr" anchorCtr="0">
              <a:noAutofit/>
            </a:bodyPr>
            <a:lstStyle/>
            <a:p>
              <a:pPr marL="0" marR="0" lvl="0" indent="0" algn="l" rtl="0">
                <a:lnSpc>
                  <a:spcPct val="100000"/>
                </a:lnSpc>
                <a:spcBef>
                  <a:spcPts val="0"/>
                </a:spcBef>
                <a:spcAft>
                  <a:spcPts val="0"/>
                </a:spcAft>
                <a:buClr>
                  <a:srgbClr val="000000"/>
                </a:buClr>
                <a:buSzPts val="9957"/>
                <a:buFont typeface="Arial"/>
                <a:buNone/>
              </a:pPr>
              <a:endParaRPr sz="9957" b="0" i="0" u="none" strike="noStrike" cap="none">
                <a:solidFill>
                  <a:srgbClr val="000000"/>
                </a:solidFill>
                <a:latin typeface="Arial"/>
                <a:ea typeface="Arial"/>
                <a:cs typeface="Arial"/>
                <a:sym typeface="Arial"/>
              </a:endParaRPr>
            </a:p>
          </p:txBody>
        </p:sp>
        <p:sp>
          <p:nvSpPr>
            <p:cNvPr id="119" name="Google Shape;119;g134a708b9a2_0_8"/>
            <p:cNvSpPr/>
            <p:nvPr/>
          </p:nvSpPr>
          <p:spPr>
            <a:xfrm>
              <a:off x="3756375" y="4142825"/>
              <a:ext cx="9475" cy="14675"/>
            </a:xfrm>
            <a:custGeom>
              <a:avLst/>
              <a:gdLst/>
              <a:ahLst/>
              <a:cxnLst/>
              <a:rect l="l" t="t" r="r" b="b"/>
              <a:pathLst>
                <a:path w="379" h="587" extrusionOk="0">
                  <a:moveTo>
                    <a:pt x="322" y="0"/>
                  </a:moveTo>
                  <a:cubicBezTo>
                    <a:pt x="314" y="0"/>
                    <a:pt x="307" y="3"/>
                    <a:pt x="300" y="9"/>
                  </a:cubicBezTo>
                  <a:cubicBezTo>
                    <a:pt x="201" y="76"/>
                    <a:pt x="100" y="165"/>
                    <a:pt x="23" y="265"/>
                  </a:cubicBezTo>
                  <a:cubicBezTo>
                    <a:pt x="12" y="287"/>
                    <a:pt x="1" y="298"/>
                    <a:pt x="1" y="320"/>
                  </a:cubicBezTo>
                  <a:lnTo>
                    <a:pt x="12" y="320"/>
                  </a:lnTo>
                  <a:cubicBezTo>
                    <a:pt x="100" y="421"/>
                    <a:pt x="189" y="498"/>
                    <a:pt x="312" y="554"/>
                  </a:cubicBezTo>
                  <a:lnTo>
                    <a:pt x="379" y="587"/>
                  </a:lnTo>
                  <a:cubicBezTo>
                    <a:pt x="367" y="498"/>
                    <a:pt x="356" y="409"/>
                    <a:pt x="356" y="320"/>
                  </a:cubicBezTo>
                  <a:cubicBezTo>
                    <a:pt x="356" y="287"/>
                    <a:pt x="345" y="132"/>
                    <a:pt x="356" y="31"/>
                  </a:cubicBezTo>
                  <a:cubicBezTo>
                    <a:pt x="356" y="16"/>
                    <a:pt x="339" y="0"/>
                    <a:pt x="322" y="0"/>
                  </a:cubicBezTo>
                  <a:close/>
                </a:path>
              </a:pathLst>
            </a:custGeom>
            <a:solidFill>
              <a:srgbClr val="FEFEFE"/>
            </a:solidFill>
            <a:ln>
              <a:noFill/>
            </a:ln>
            <a:effectLst>
              <a:outerShdw blurRad="57150" dist="19050" dir="5400000" algn="bl" rotWithShape="0">
                <a:srgbClr val="000000">
                  <a:alpha val="50000"/>
                </a:srgbClr>
              </a:outerShdw>
            </a:effectLst>
          </p:spPr>
          <p:txBody>
            <a:bodyPr spcFirstLastPara="1" wrap="square" lIns="243800" tIns="243800" rIns="243800" bIns="243800" anchor="ctr" anchorCtr="0">
              <a:noAutofit/>
            </a:bodyPr>
            <a:lstStyle/>
            <a:p>
              <a:pPr marL="0" marR="0" lvl="0" indent="0" algn="l" rtl="0">
                <a:lnSpc>
                  <a:spcPct val="100000"/>
                </a:lnSpc>
                <a:spcBef>
                  <a:spcPts val="0"/>
                </a:spcBef>
                <a:spcAft>
                  <a:spcPts val="0"/>
                </a:spcAft>
                <a:buClr>
                  <a:srgbClr val="000000"/>
                </a:buClr>
                <a:buSzPts val="9957"/>
                <a:buFont typeface="Arial"/>
                <a:buNone/>
              </a:pPr>
              <a:endParaRPr sz="9957" b="0" i="0" u="none" strike="noStrike" cap="none">
                <a:solidFill>
                  <a:srgbClr val="000000"/>
                </a:solidFill>
                <a:latin typeface="Arial"/>
                <a:ea typeface="Arial"/>
                <a:cs typeface="Arial"/>
                <a:sym typeface="Arial"/>
              </a:endParaRPr>
            </a:p>
          </p:txBody>
        </p:sp>
        <p:sp>
          <p:nvSpPr>
            <p:cNvPr id="120" name="Google Shape;120;g134a708b9a2_0_8"/>
            <p:cNvSpPr/>
            <p:nvPr/>
          </p:nvSpPr>
          <p:spPr>
            <a:xfrm>
              <a:off x="3785525" y="4153575"/>
              <a:ext cx="12250" cy="12000"/>
            </a:xfrm>
            <a:custGeom>
              <a:avLst/>
              <a:gdLst/>
              <a:ahLst/>
              <a:cxnLst/>
              <a:rect l="l" t="t" r="r" b="b"/>
              <a:pathLst>
                <a:path w="490" h="480" extrusionOk="0">
                  <a:moveTo>
                    <a:pt x="421" y="1"/>
                  </a:moveTo>
                  <a:cubicBezTo>
                    <a:pt x="413" y="1"/>
                    <a:pt x="405" y="4"/>
                    <a:pt x="401" y="13"/>
                  </a:cubicBezTo>
                  <a:cubicBezTo>
                    <a:pt x="346" y="90"/>
                    <a:pt x="235" y="201"/>
                    <a:pt x="212" y="224"/>
                  </a:cubicBezTo>
                  <a:cubicBezTo>
                    <a:pt x="146" y="290"/>
                    <a:pt x="79" y="357"/>
                    <a:pt x="1" y="413"/>
                  </a:cubicBezTo>
                  <a:lnTo>
                    <a:pt x="1" y="435"/>
                  </a:lnTo>
                  <a:cubicBezTo>
                    <a:pt x="19" y="432"/>
                    <a:pt x="38" y="431"/>
                    <a:pt x="57" y="431"/>
                  </a:cubicBezTo>
                  <a:cubicBezTo>
                    <a:pt x="110" y="431"/>
                    <a:pt x="167" y="441"/>
                    <a:pt x="223" y="457"/>
                  </a:cubicBezTo>
                  <a:cubicBezTo>
                    <a:pt x="301" y="468"/>
                    <a:pt x="379" y="480"/>
                    <a:pt x="457" y="480"/>
                  </a:cubicBezTo>
                  <a:cubicBezTo>
                    <a:pt x="467" y="480"/>
                    <a:pt x="467" y="480"/>
                    <a:pt x="467" y="468"/>
                  </a:cubicBezTo>
                  <a:cubicBezTo>
                    <a:pt x="479" y="457"/>
                    <a:pt x="490" y="435"/>
                    <a:pt x="490" y="413"/>
                  </a:cubicBezTo>
                  <a:cubicBezTo>
                    <a:pt x="490" y="290"/>
                    <a:pt x="479" y="157"/>
                    <a:pt x="457" y="24"/>
                  </a:cubicBezTo>
                  <a:cubicBezTo>
                    <a:pt x="450" y="10"/>
                    <a:pt x="435" y="1"/>
                    <a:pt x="421" y="1"/>
                  </a:cubicBezTo>
                  <a:close/>
                </a:path>
              </a:pathLst>
            </a:custGeom>
            <a:solidFill>
              <a:srgbClr val="FEFEFE"/>
            </a:solidFill>
            <a:ln>
              <a:noFill/>
            </a:ln>
            <a:effectLst>
              <a:outerShdw blurRad="57150" dist="19050" dir="5400000" algn="bl" rotWithShape="0">
                <a:srgbClr val="000000">
                  <a:alpha val="50000"/>
                </a:srgbClr>
              </a:outerShdw>
            </a:effectLst>
          </p:spPr>
          <p:txBody>
            <a:bodyPr spcFirstLastPara="1" wrap="square" lIns="243800" tIns="243800" rIns="243800" bIns="243800" anchor="ctr" anchorCtr="0">
              <a:noAutofit/>
            </a:bodyPr>
            <a:lstStyle/>
            <a:p>
              <a:pPr marL="0" marR="0" lvl="0" indent="0" algn="l" rtl="0">
                <a:lnSpc>
                  <a:spcPct val="100000"/>
                </a:lnSpc>
                <a:spcBef>
                  <a:spcPts val="0"/>
                </a:spcBef>
                <a:spcAft>
                  <a:spcPts val="0"/>
                </a:spcAft>
                <a:buClr>
                  <a:srgbClr val="000000"/>
                </a:buClr>
                <a:buSzPts val="9957"/>
                <a:buFont typeface="Arial"/>
                <a:buNone/>
              </a:pPr>
              <a:endParaRPr sz="9957" b="0" i="0" u="none" strike="noStrike" cap="none">
                <a:solidFill>
                  <a:srgbClr val="000000"/>
                </a:solidFill>
                <a:latin typeface="Arial"/>
                <a:ea typeface="Arial"/>
                <a:cs typeface="Arial"/>
                <a:sym typeface="Arial"/>
              </a:endParaRPr>
            </a:p>
          </p:txBody>
        </p:sp>
        <p:sp>
          <p:nvSpPr>
            <p:cNvPr id="121" name="Google Shape;121;g134a708b9a2_0_8"/>
            <p:cNvSpPr/>
            <p:nvPr/>
          </p:nvSpPr>
          <p:spPr>
            <a:xfrm>
              <a:off x="3749425" y="4121675"/>
              <a:ext cx="25325" cy="3950"/>
            </a:xfrm>
            <a:custGeom>
              <a:avLst/>
              <a:gdLst/>
              <a:ahLst/>
              <a:cxnLst/>
              <a:rect l="l" t="t" r="r" b="b"/>
              <a:pathLst>
                <a:path w="1013" h="158" extrusionOk="0">
                  <a:moveTo>
                    <a:pt x="12" y="0"/>
                  </a:moveTo>
                  <a:lnTo>
                    <a:pt x="1" y="67"/>
                  </a:lnTo>
                  <a:cubicBezTo>
                    <a:pt x="293" y="125"/>
                    <a:pt x="584" y="158"/>
                    <a:pt x="884" y="158"/>
                  </a:cubicBezTo>
                  <a:cubicBezTo>
                    <a:pt x="927" y="158"/>
                    <a:pt x="969" y="157"/>
                    <a:pt x="1012" y="156"/>
                  </a:cubicBezTo>
                  <a:lnTo>
                    <a:pt x="1012" y="89"/>
                  </a:lnTo>
                  <a:cubicBezTo>
                    <a:pt x="961" y="91"/>
                    <a:pt x="909" y="92"/>
                    <a:pt x="857" y="92"/>
                  </a:cubicBezTo>
                  <a:cubicBezTo>
                    <a:pt x="573" y="92"/>
                    <a:pt x="284" y="66"/>
                    <a:pt x="12" y="0"/>
                  </a:cubicBezTo>
                  <a:close/>
                </a:path>
              </a:pathLst>
            </a:custGeom>
            <a:solidFill>
              <a:srgbClr val="5B2C2A"/>
            </a:solidFill>
            <a:ln>
              <a:noFill/>
            </a:ln>
            <a:effectLst>
              <a:outerShdw blurRad="57150" dist="19050" dir="5400000" algn="bl" rotWithShape="0">
                <a:srgbClr val="000000">
                  <a:alpha val="50000"/>
                </a:srgbClr>
              </a:outerShdw>
            </a:effectLst>
          </p:spPr>
          <p:txBody>
            <a:bodyPr spcFirstLastPara="1" wrap="square" lIns="243800" tIns="243800" rIns="243800" bIns="243800" anchor="ctr" anchorCtr="0">
              <a:noAutofit/>
            </a:bodyPr>
            <a:lstStyle/>
            <a:p>
              <a:pPr marL="0" marR="0" lvl="0" indent="0" algn="l" rtl="0">
                <a:lnSpc>
                  <a:spcPct val="100000"/>
                </a:lnSpc>
                <a:spcBef>
                  <a:spcPts val="0"/>
                </a:spcBef>
                <a:spcAft>
                  <a:spcPts val="0"/>
                </a:spcAft>
                <a:buClr>
                  <a:srgbClr val="000000"/>
                </a:buClr>
                <a:buSzPts val="9957"/>
                <a:buFont typeface="Arial"/>
                <a:buNone/>
              </a:pPr>
              <a:endParaRPr sz="9957" b="0" i="0" u="none" strike="noStrike" cap="none">
                <a:solidFill>
                  <a:srgbClr val="000000"/>
                </a:solidFill>
                <a:latin typeface="Arial"/>
                <a:ea typeface="Arial"/>
                <a:cs typeface="Arial"/>
                <a:sym typeface="Arial"/>
              </a:endParaRPr>
            </a:p>
          </p:txBody>
        </p:sp>
        <p:sp>
          <p:nvSpPr>
            <p:cNvPr id="122" name="Google Shape;122;g134a708b9a2_0_8"/>
            <p:cNvSpPr/>
            <p:nvPr/>
          </p:nvSpPr>
          <p:spPr>
            <a:xfrm>
              <a:off x="3804975" y="4123600"/>
              <a:ext cx="19475" cy="2375"/>
            </a:xfrm>
            <a:custGeom>
              <a:avLst/>
              <a:gdLst/>
              <a:ahLst/>
              <a:cxnLst/>
              <a:rect l="l" t="t" r="r" b="b"/>
              <a:pathLst>
                <a:path w="779" h="95" extrusionOk="0">
                  <a:moveTo>
                    <a:pt x="12" y="1"/>
                  </a:moveTo>
                  <a:lnTo>
                    <a:pt x="1" y="67"/>
                  </a:lnTo>
                  <a:cubicBezTo>
                    <a:pt x="142" y="86"/>
                    <a:pt x="286" y="94"/>
                    <a:pt x="430" y="94"/>
                  </a:cubicBezTo>
                  <a:cubicBezTo>
                    <a:pt x="547" y="94"/>
                    <a:pt x="664" y="89"/>
                    <a:pt x="778" y="79"/>
                  </a:cubicBezTo>
                  <a:lnTo>
                    <a:pt x="778" y="12"/>
                  </a:lnTo>
                  <a:cubicBezTo>
                    <a:pt x="664" y="22"/>
                    <a:pt x="549" y="28"/>
                    <a:pt x="435" y="28"/>
                  </a:cubicBezTo>
                  <a:cubicBezTo>
                    <a:pt x="294" y="28"/>
                    <a:pt x="153" y="19"/>
                    <a:pt x="12" y="1"/>
                  </a:cubicBezTo>
                  <a:close/>
                </a:path>
              </a:pathLst>
            </a:custGeom>
            <a:solidFill>
              <a:srgbClr val="5B2C2A"/>
            </a:solidFill>
            <a:ln>
              <a:noFill/>
            </a:ln>
            <a:effectLst>
              <a:outerShdw blurRad="57150" dist="19050" dir="5400000" algn="bl" rotWithShape="0">
                <a:srgbClr val="000000">
                  <a:alpha val="50000"/>
                </a:srgbClr>
              </a:outerShdw>
            </a:effectLst>
          </p:spPr>
          <p:txBody>
            <a:bodyPr spcFirstLastPara="1" wrap="square" lIns="243800" tIns="243800" rIns="243800" bIns="243800" anchor="ctr" anchorCtr="0">
              <a:noAutofit/>
            </a:bodyPr>
            <a:lstStyle/>
            <a:p>
              <a:pPr marL="0" marR="0" lvl="0" indent="0" algn="l" rtl="0">
                <a:lnSpc>
                  <a:spcPct val="100000"/>
                </a:lnSpc>
                <a:spcBef>
                  <a:spcPts val="0"/>
                </a:spcBef>
                <a:spcAft>
                  <a:spcPts val="0"/>
                </a:spcAft>
                <a:buClr>
                  <a:srgbClr val="000000"/>
                </a:buClr>
                <a:buSzPts val="9957"/>
                <a:buFont typeface="Arial"/>
                <a:buNone/>
              </a:pPr>
              <a:endParaRPr sz="9957" b="0" i="0" u="none" strike="noStrike" cap="none">
                <a:solidFill>
                  <a:srgbClr val="000000"/>
                </a:solidFill>
                <a:latin typeface="Arial"/>
                <a:ea typeface="Arial"/>
                <a:cs typeface="Arial"/>
                <a:sym typeface="Arial"/>
              </a:endParaRPr>
            </a:p>
          </p:txBody>
        </p:sp>
        <p:sp>
          <p:nvSpPr>
            <p:cNvPr id="123" name="Google Shape;123;g134a708b9a2_0_8"/>
            <p:cNvSpPr/>
            <p:nvPr/>
          </p:nvSpPr>
          <p:spPr>
            <a:xfrm>
              <a:off x="3776100" y="4129925"/>
              <a:ext cx="24200" cy="17575"/>
            </a:xfrm>
            <a:custGeom>
              <a:avLst/>
              <a:gdLst/>
              <a:ahLst/>
              <a:cxnLst/>
              <a:rect l="l" t="t" r="r" b="b"/>
              <a:pathLst>
                <a:path w="968" h="703" extrusionOk="0">
                  <a:moveTo>
                    <a:pt x="767" y="0"/>
                  </a:moveTo>
                  <a:cubicBezTo>
                    <a:pt x="695" y="0"/>
                    <a:pt x="623" y="35"/>
                    <a:pt x="578" y="81"/>
                  </a:cubicBezTo>
                  <a:cubicBezTo>
                    <a:pt x="556" y="115"/>
                    <a:pt x="533" y="159"/>
                    <a:pt x="511" y="192"/>
                  </a:cubicBezTo>
                  <a:cubicBezTo>
                    <a:pt x="444" y="86"/>
                    <a:pt x="317" y="22"/>
                    <a:pt x="190" y="22"/>
                  </a:cubicBezTo>
                  <a:cubicBezTo>
                    <a:pt x="171" y="22"/>
                    <a:pt x="152" y="23"/>
                    <a:pt x="133" y="26"/>
                  </a:cubicBezTo>
                  <a:cubicBezTo>
                    <a:pt x="111" y="26"/>
                    <a:pt x="89" y="36"/>
                    <a:pt x="67" y="48"/>
                  </a:cubicBezTo>
                  <a:cubicBezTo>
                    <a:pt x="45" y="59"/>
                    <a:pt x="34" y="92"/>
                    <a:pt x="22" y="115"/>
                  </a:cubicBezTo>
                  <a:cubicBezTo>
                    <a:pt x="0" y="226"/>
                    <a:pt x="56" y="315"/>
                    <a:pt x="101" y="381"/>
                  </a:cubicBezTo>
                  <a:cubicBezTo>
                    <a:pt x="167" y="492"/>
                    <a:pt x="245" y="614"/>
                    <a:pt x="378" y="659"/>
                  </a:cubicBezTo>
                  <a:cubicBezTo>
                    <a:pt x="389" y="659"/>
                    <a:pt x="400" y="670"/>
                    <a:pt x="412" y="670"/>
                  </a:cubicBezTo>
                  <a:lnTo>
                    <a:pt x="434" y="570"/>
                  </a:lnTo>
                  <a:cubicBezTo>
                    <a:pt x="323" y="537"/>
                    <a:pt x="256" y="436"/>
                    <a:pt x="189" y="325"/>
                  </a:cubicBezTo>
                  <a:cubicBezTo>
                    <a:pt x="145" y="259"/>
                    <a:pt x="111" y="204"/>
                    <a:pt x="123" y="148"/>
                  </a:cubicBezTo>
                  <a:cubicBezTo>
                    <a:pt x="133" y="137"/>
                    <a:pt x="133" y="137"/>
                    <a:pt x="133" y="125"/>
                  </a:cubicBezTo>
                  <a:lnTo>
                    <a:pt x="156" y="125"/>
                  </a:lnTo>
                  <a:cubicBezTo>
                    <a:pt x="168" y="123"/>
                    <a:pt x="181" y="122"/>
                    <a:pt x="194" y="122"/>
                  </a:cubicBezTo>
                  <a:cubicBezTo>
                    <a:pt x="317" y="122"/>
                    <a:pt x="447" y="217"/>
                    <a:pt x="467" y="348"/>
                  </a:cubicBezTo>
                  <a:lnTo>
                    <a:pt x="523" y="547"/>
                  </a:lnTo>
                  <a:lnTo>
                    <a:pt x="578" y="348"/>
                  </a:lnTo>
                  <a:cubicBezTo>
                    <a:pt x="589" y="281"/>
                    <a:pt x="612" y="204"/>
                    <a:pt x="656" y="148"/>
                  </a:cubicBezTo>
                  <a:cubicBezTo>
                    <a:pt x="687" y="124"/>
                    <a:pt x="730" y="101"/>
                    <a:pt x="768" y="101"/>
                  </a:cubicBezTo>
                  <a:cubicBezTo>
                    <a:pt x="784" y="101"/>
                    <a:pt x="799" y="105"/>
                    <a:pt x="812" y="115"/>
                  </a:cubicBezTo>
                  <a:cubicBezTo>
                    <a:pt x="856" y="137"/>
                    <a:pt x="867" y="214"/>
                    <a:pt x="856" y="270"/>
                  </a:cubicBezTo>
                  <a:cubicBezTo>
                    <a:pt x="844" y="404"/>
                    <a:pt x="767" y="537"/>
                    <a:pt x="700" y="648"/>
                  </a:cubicBezTo>
                  <a:lnTo>
                    <a:pt x="789" y="703"/>
                  </a:lnTo>
                  <a:cubicBezTo>
                    <a:pt x="867" y="581"/>
                    <a:pt x="945" y="436"/>
                    <a:pt x="967" y="270"/>
                  </a:cubicBezTo>
                  <a:cubicBezTo>
                    <a:pt x="967" y="159"/>
                    <a:pt x="933" y="70"/>
                    <a:pt x="867" y="26"/>
                  </a:cubicBezTo>
                  <a:cubicBezTo>
                    <a:pt x="835" y="8"/>
                    <a:pt x="801" y="0"/>
                    <a:pt x="767" y="0"/>
                  </a:cubicBezTo>
                  <a:close/>
                </a:path>
              </a:pathLst>
            </a:custGeom>
            <a:solidFill>
              <a:srgbClr val="5B2C2A"/>
            </a:solidFill>
            <a:ln>
              <a:noFill/>
            </a:ln>
            <a:effectLst>
              <a:outerShdw blurRad="57150" dist="19050" dir="5400000" algn="bl" rotWithShape="0">
                <a:srgbClr val="000000">
                  <a:alpha val="50000"/>
                </a:srgbClr>
              </a:outerShdw>
            </a:effectLst>
          </p:spPr>
          <p:txBody>
            <a:bodyPr spcFirstLastPara="1" wrap="square" lIns="243800" tIns="243800" rIns="243800" bIns="243800" anchor="ctr" anchorCtr="0">
              <a:noAutofit/>
            </a:bodyPr>
            <a:lstStyle/>
            <a:p>
              <a:pPr marL="0" marR="0" lvl="0" indent="0" algn="l" rtl="0">
                <a:lnSpc>
                  <a:spcPct val="100000"/>
                </a:lnSpc>
                <a:spcBef>
                  <a:spcPts val="0"/>
                </a:spcBef>
                <a:spcAft>
                  <a:spcPts val="0"/>
                </a:spcAft>
                <a:buClr>
                  <a:srgbClr val="000000"/>
                </a:buClr>
                <a:buSzPts val="9957"/>
                <a:buFont typeface="Arial"/>
                <a:buNone/>
              </a:pPr>
              <a:endParaRPr sz="9957" b="0" i="0" u="none" strike="noStrike" cap="none">
                <a:solidFill>
                  <a:srgbClr val="000000"/>
                </a:solidFill>
                <a:latin typeface="Arial"/>
                <a:ea typeface="Arial"/>
                <a:cs typeface="Arial"/>
                <a:sym typeface="Arial"/>
              </a:endParaRPr>
            </a:p>
          </p:txBody>
        </p:sp>
        <p:sp>
          <p:nvSpPr>
            <p:cNvPr id="124" name="Google Shape;124;g134a708b9a2_0_8"/>
            <p:cNvSpPr/>
            <p:nvPr/>
          </p:nvSpPr>
          <p:spPr>
            <a:xfrm>
              <a:off x="3755275" y="4149450"/>
              <a:ext cx="42225" cy="17225"/>
            </a:xfrm>
            <a:custGeom>
              <a:avLst/>
              <a:gdLst/>
              <a:ahLst/>
              <a:cxnLst/>
              <a:rect l="l" t="t" r="r" b="b"/>
              <a:pathLst>
                <a:path w="1689" h="689" extrusionOk="0">
                  <a:moveTo>
                    <a:pt x="45" y="0"/>
                  </a:moveTo>
                  <a:cubicBezTo>
                    <a:pt x="33" y="22"/>
                    <a:pt x="11" y="33"/>
                    <a:pt x="0" y="45"/>
                  </a:cubicBezTo>
                  <a:cubicBezTo>
                    <a:pt x="334" y="356"/>
                    <a:pt x="756" y="566"/>
                    <a:pt x="1200" y="645"/>
                  </a:cubicBezTo>
                  <a:cubicBezTo>
                    <a:pt x="1356" y="677"/>
                    <a:pt x="1522" y="689"/>
                    <a:pt x="1677" y="689"/>
                  </a:cubicBezTo>
                  <a:cubicBezTo>
                    <a:pt x="1677" y="667"/>
                    <a:pt x="1689" y="645"/>
                    <a:pt x="1689" y="622"/>
                  </a:cubicBezTo>
                  <a:lnTo>
                    <a:pt x="1689" y="622"/>
                  </a:lnTo>
                  <a:cubicBezTo>
                    <a:pt x="1675" y="623"/>
                    <a:pt x="1661" y="623"/>
                    <a:pt x="1648" y="623"/>
                  </a:cubicBezTo>
                  <a:cubicBezTo>
                    <a:pt x="1062" y="623"/>
                    <a:pt x="479" y="401"/>
                    <a:pt x="45" y="0"/>
                  </a:cubicBezTo>
                  <a:close/>
                </a:path>
              </a:pathLst>
            </a:custGeom>
            <a:solidFill>
              <a:srgbClr val="5B2C2A"/>
            </a:solidFill>
            <a:ln>
              <a:noFill/>
            </a:ln>
            <a:effectLst>
              <a:outerShdw blurRad="57150" dist="19050" dir="5400000" algn="bl" rotWithShape="0">
                <a:srgbClr val="000000">
                  <a:alpha val="50000"/>
                </a:srgbClr>
              </a:outerShdw>
            </a:effectLst>
          </p:spPr>
          <p:txBody>
            <a:bodyPr spcFirstLastPara="1" wrap="square" lIns="243800" tIns="243800" rIns="243800" bIns="243800" anchor="ctr" anchorCtr="0">
              <a:noAutofit/>
            </a:bodyPr>
            <a:lstStyle/>
            <a:p>
              <a:pPr marL="0" marR="0" lvl="0" indent="0" algn="l" rtl="0">
                <a:lnSpc>
                  <a:spcPct val="100000"/>
                </a:lnSpc>
                <a:spcBef>
                  <a:spcPts val="0"/>
                </a:spcBef>
                <a:spcAft>
                  <a:spcPts val="0"/>
                </a:spcAft>
                <a:buClr>
                  <a:srgbClr val="000000"/>
                </a:buClr>
                <a:buSzPts val="9957"/>
                <a:buFont typeface="Arial"/>
                <a:buNone/>
              </a:pPr>
              <a:endParaRPr sz="9957" b="0" i="0" u="none" strike="noStrike" cap="none">
                <a:solidFill>
                  <a:srgbClr val="000000"/>
                </a:solidFill>
                <a:latin typeface="Arial"/>
                <a:ea typeface="Arial"/>
                <a:cs typeface="Arial"/>
                <a:sym typeface="Arial"/>
              </a:endParaRPr>
            </a:p>
          </p:txBody>
        </p:sp>
      </p:grpSp>
      <p:sp>
        <p:nvSpPr>
          <p:cNvPr id="2" name="Title 1">
            <a:extLst>
              <a:ext uri="{FF2B5EF4-FFF2-40B4-BE49-F238E27FC236}">
                <a16:creationId xmlns:a16="http://schemas.microsoft.com/office/drawing/2014/main" id="{7E66898A-37CC-44E4-140F-E01E392E9E3E}"/>
              </a:ext>
            </a:extLst>
          </p:cNvPr>
          <p:cNvSpPr>
            <a:spLocks noGrp="1"/>
          </p:cNvSpPr>
          <p:nvPr>
            <p:ph type="title"/>
          </p:nvPr>
        </p:nvSpPr>
        <p:spPr>
          <a:xfrm>
            <a:off x="364125" y="1053470"/>
            <a:ext cx="8520600" cy="572700"/>
          </a:xfrm>
        </p:spPr>
        <p:txBody>
          <a:bodyPr/>
          <a:lstStyle>
            <a:lvl1pPr>
              <a:defRPr>
                <a:solidFill>
                  <a:srgbClr val="093156"/>
                </a:solidFill>
              </a:defRPr>
            </a:lvl1pPr>
          </a:lstStyle>
          <a:p>
            <a:endParaRPr lang="en-US" dirty="0"/>
          </a:p>
        </p:txBody>
      </p:sp>
      <p:sp>
        <p:nvSpPr>
          <p:cNvPr id="4" name="Text Placeholder 3">
            <a:extLst>
              <a:ext uri="{FF2B5EF4-FFF2-40B4-BE49-F238E27FC236}">
                <a16:creationId xmlns:a16="http://schemas.microsoft.com/office/drawing/2014/main" id="{89B08C72-717A-B560-6AC5-B639E86BE21F}"/>
              </a:ext>
            </a:extLst>
          </p:cNvPr>
          <p:cNvSpPr>
            <a:spLocks noGrp="1"/>
          </p:cNvSpPr>
          <p:nvPr>
            <p:ph type="body" sz="quarter" idx="10"/>
          </p:nvPr>
        </p:nvSpPr>
        <p:spPr>
          <a:xfrm>
            <a:off x="3616325" y="2295525"/>
            <a:ext cx="4379101" cy="2382838"/>
          </a:xfrm>
        </p:spPr>
        <p:txBody>
          <a:bodyPr anchor="ctr"/>
          <a:lstStyle>
            <a:lvl1pPr marL="0" indent="0">
              <a:lnSpc>
                <a:spcPct val="100000"/>
              </a:lnSpc>
              <a:buNone/>
              <a:defRPr sz="1300"/>
            </a:lvl1pPr>
            <a:lvl2pPr marL="596900" indent="0">
              <a:buNone/>
              <a:defRPr/>
            </a:lvl2pPr>
          </a:lstStyle>
          <a:p>
            <a:pPr lvl="0"/>
            <a:r>
              <a:rPr lang="en-US" dirty="0"/>
              <a:t>Click to edit Master text styles</a:t>
            </a:r>
          </a:p>
        </p:txBody>
      </p:sp>
    </p:spTree>
    <p:extLst>
      <p:ext uri="{BB962C8B-B14F-4D97-AF65-F5344CB8AC3E}">
        <p14:creationId xmlns:p14="http://schemas.microsoft.com/office/powerpoint/2010/main" val="309851278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Only 1" preserve="1" userDrawn="1">
  <p:cSld name="1_Title Only 1">
    <p:spTree>
      <p:nvGrpSpPr>
        <p:cNvPr id="1" name="Shape 306"/>
        <p:cNvGrpSpPr/>
        <p:nvPr/>
      </p:nvGrpSpPr>
      <p:grpSpPr>
        <a:xfrm>
          <a:off x="0" y="0"/>
          <a:ext cx="0" cy="0"/>
          <a:chOff x="0" y="0"/>
          <a:chExt cx="0" cy="0"/>
        </a:xfrm>
      </p:grpSpPr>
      <p:grpSp>
        <p:nvGrpSpPr>
          <p:cNvPr id="309" name="Google Shape;309;g134a708b9a2_0_108"/>
          <p:cNvGrpSpPr/>
          <p:nvPr/>
        </p:nvGrpSpPr>
        <p:grpSpPr>
          <a:xfrm>
            <a:off x="2737972" y="1763453"/>
            <a:ext cx="3000656" cy="3496590"/>
            <a:chOff x="6185050" y="3191500"/>
            <a:chExt cx="682650" cy="795475"/>
          </a:xfrm>
        </p:grpSpPr>
        <p:sp>
          <p:nvSpPr>
            <p:cNvPr id="310" name="Google Shape;310;g134a708b9a2_0_108"/>
            <p:cNvSpPr/>
            <p:nvPr/>
          </p:nvSpPr>
          <p:spPr>
            <a:xfrm>
              <a:off x="6688100" y="3402525"/>
              <a:ext cx="105175" cy="211475"/>
            </a:xfrm>
            <a:custGeom>
              <a:avLst/>
              <a:gdLst/>
              <a:ahLst/>
              <a:cxnLst/>
              <a:rect l="l" t="t" r="r" b="b"/>
              <a:pathLst>
                <a:path w="4207" h="8459" extrusionOk="0">
                  <a:moveTo>
                    <a:pt x="736" y="1"/>
                  </a:moveTo>
                  <a:cubicBezTo>
                    <a:pt x="1" y="1"/>
                    <a:pt x="554" y="3047"/>
                    <a:pt x="585" y="3427"/>
                  </a:cubicBezTo>
                  <a:cubicBezTo>
                    <a:pt x="629" y="4138"/>
                    <a:pt x="563" y="4849"/>
                    <a:pt x="607" y="5560"/>
                  </a:cubicBezTo>
                  <a:cubicBezTo>
                    <a:pt x="629" y="5871"/>
                    <a:pt x="674" y="6182"/>
                    <a:pt x="796" y="6470"/>
                  </a:cubicBezTo>
                  <a:cubicBezTo>
                    <a:pt x="985" y="6882"/>
                    <a:pt x="1330" y="7193"/>
                    <a:pt x="1685" y="7470"/>
                  </a:cubicBezTo>
                  <a:cubicBezTo>
                    <a:pt x="2196" y="7848"/>
                    <a:pt x="2752" y="8171"/>
                    <a:pt x="3340" y="8415"/>
                  </a:cubicBezTo>
                  <a:cubicBezTo>
                    <a:pt x="3384" y="8437"/>
                    <a:pt x="3437" y="8458"/>
                    <a:pt x="3487" y="8458"/>
                  </a:cubicBezTo>
                  <a:cubicBezTo>
                    <a:pt x="3514" y="8458"/>
                    <a:pt x="3539" y="8452"/>
                    <a:pt x="3562" y="8437"/>
                  </a:cubicBezTo>
                  <a:cubicBezTo>
                    <a:pt x="3607" y="8415"/>
                    <a:pt x="3640" y="8370"/>
                    <a:pt x="3663" y="8315"/>
                  </a:cubicBezTo>
                  <a:cubicBezTo>
                    <a:pt x="4029" y="7581"/>
                    <a:pt x="4206" y="6693"/>
                    <a:pt x="3863" y="5949"/>
                  </a:cubicBezTo>
                  <a:cubicBezTo>
                    <a:pt x="3673" y="5549"/>
                    <a:pt x="3352" y="5226"/>
                    <a:pt x="3096" y="4871"/>
                  </a:cubicBezTo>
                  <a:cubicBezTo>
                    <a:pt x="2707" y="4338"/>
                    <a:pt x="2473" y="3715"/>
                    <a:pt x="2263" y="3093"/>
                  </a:cubicBezTo>
                  <a:cubicBezTo>
                    <a:pt x="2074" y="2549"/>
                    <a:pt x="1918" y="1982"/>
                    <a:pt x="1696" y="1449"/>
                  </a:cubicBezTo>
                  <a:cubicBezTo>
                    <a:pt x="1563" y="1105"/>
                    <a:pt x="1241" y="172"/>
                    <a:pt x="863" y="27"/>
                  </a:cubicBezTo>
                  <a:cubicBezTo>
                    <a:pt x="817" y="9"/>
                    <a:pt x="774" y="1"/>
                    <a:pt x="736" y="1"/>
                  </a:cubicBezTo>
                  <a:close/>
                </a:path>
              </a:pathLst>
            </a:custGeom>
            <a:solidFill>
              <a:srgbClr val="63323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1" name="Google Shape;311;g134a708b9a2_0_108"/>
            <p:cNvSpPr/>
            <p:nvPr/>
          </p:nvSpPr>
          <p:spPr>
            <a:xfrm>
              <a:off x="6699125" y="3841050"/>
              <a:ext cx="168575" cy="95825"/>
            </a:xfrm>
            <a:custGeom>
              <a:avLst/>
              <a:gdLst/>
              <a:ahLst/>
              <a:cxnLst/>
              <a:rect l="l" t="t" r="r" b="b"/>
              <a:pathLst>
                <a:path w="6743" h="3833" extrusionOk="0">
                  <a:moveTo>
                    <a:pt x="145" y="1"/>
                  </a:moveTo>
                  <a:cubicBezTo>
                    <a:pt x="88" y="1"/>
                    <a:pt x="38" y="5"/>
                    <a:pt x="0" y="16"/>
                  </a:cubicBezTo>
                  <a:cubicBezTo>
                    <a:pt x="211" y="894"/>
                    <a:pt x="555" y="2360"/>
                    <a:pt x="766" y="3227"/>
                  </a:cubicBezTo>
                  <a:cubicBezTo>
                    <a:pt x="800" y="3393"/>
                    <a:pt x="844" y="3560"/>
                    <a:pt x="966" y="3682"/>
                  </a:cubicBezTo>
                  <a:cubicBezTo>
                    <a:pt x="1079" y="3795"/>
                    <a:pt x="1232" y="3833"/>
                    <a:pt x="1391" y="3833"/>
                  </a:cubicBezTo>
                  <a:cubicBezTo>
                    <a:pt x="1498" y="3833"/>
                    <a:pt x="1608" y="3816"/>
                    <a:pt x="1711" y="3793"/>
                  </a:cubicBezTo>
                  <a:cubicBezTo>
                    <a:pt x="2266" y="3682"/>
                    <a:pt x="2799" y="3482"/>
                    <a:pt x="3288" y="3193"/>
                  </a:cubicBezTo>
                  <a:cubicBezTo>
                    <a:pt x="3621" y="2993"/>
                    <a:pt x="3943" y="2760"/>
                    <a:pt x="4310" y="2627"/>
                  </a:cubicBezTo>
                  <a:cubicBezTo>
                    <a:pt x="4460" y="2577"/>
                    <a:pt x="4621" y="2547"/>
                    <a:pt x="4779" y="2547"/>
                  </a:cubicBezTo>
                  <a:cubicBezTo>
                    <a:pt x="5007" y="2547"/>
                    <a:pt x="5228" y="2609"/>
                    <a:pt x="5399" y="2760"/>
                  </a:cubicBezTo>
                  <a:cubicBezTo>
                    <a:pt x="5498" y="2838"/>
                    <a:pt x="5587" y="2960"/>
                    <a:pt x="5698" y="3015"/>
                  </a:cubicBezTo>
                  <a:cubicBezTo>
                    <a:pt x="5739" y="3040"/>
                    <a:pt x="5789" y="3052"/>
                    <a:pt x="5838" y="3052"/>
                  </a:cubicBezTo>
                  <a:cubicBezTo>
                    <a:pt x="5924" y="3052"/>
                    <a:pt x="6008" y="3015"/>
                    <a:pt x="6043" y="2938"/>
                  </a:cubicBezTo>
                  <a:cubicBezTo>
                    <a:pt x="6088" y="2838"/>
                    <a:pt x="6043" y="2727"/>
                    <a:pt x="5987" y="2638"/>
                  </a:cubicBezTo>
                  <a:cubicBezTo>
                    <a:pt x="5809" y="2327"/>
                    <a:pt x="5554" y="2072"/>
                    <a:pt x="5243" y="1894"/>
                  </a:cubicBezTo>
                  <a:lnTo>
                    <a:pt x="5243" y="1894"/>
                  </a:lnTo>
                  <a:cubicBezTo>
                    <a:pt x="5565" y="2060"/>
                    <a:pt x="5888" y="2227"/>
                    <a:pt x="6199" y="2393"/>
                  </a:cubicBezTo>
                  <a:cubicBezTo>
                    <a:pt x="6240" y="2414"/>
                    <a:pt x="6289" y="2434"/>
                    <a:pt x="6331" y="2434"/>
                  </a:cubicBezTo>
                  <a:cubicBezTo>
                    <a:pt x="6358" y="2434"/>
                    <a:pt x="6381" y="2426"/>
                    <a:pt x="6399" y="2405"/>
                  </a:cubicBezTo>
                  <a:cubicBezTo>
                    <a:pt x="6432" y="2360"/>
                    <a:pt x="6421" y="2294"/>
                    <a:pt x="6409" y="2249"/>
                  </a:cubicBezTo>
                  <a:cubicBezTo>
                    <a:pt x="6298" y="1905"/>
                    <a:pt x="6043" y="1627"/>
                    <a:pt x="5721" y="1494"/>
                  </a:cubicBezTo>
                  <a:lnTo>
                    <a:pt x="5721" y="1494"/>
                  </a:lnTo>
                  <a:cubicBezTo>
                    <a:pt x="5977" y="1594"/>
                    <a:pt x="6243" y="1694"/>
                    <a:pt x="6510" y="1793"/>
                  </a:cubicBezTo>
                  <a:cubicBezTo>
                    <a:pt x="6533" y="1802"/>
                    <a:pt x="6557" y="1809"/>
                    <a:pt x="6580" y="1809"/>
                  </a:cubicBezTo>
                  <a:cubicBezTo>
                    <a:pt x="6590" y="1809"/>
                    <a:pt x="6600" y="1808"/>
                    <a:pt x="6609" y="1805"/>
                  </a:cubicBezTo>
                  <a:cubicBezTo>
                    <a:pt x="6720" y="1793"/>
                    <a:pt x="6743" y="1638"/>
                    <a:pt x="6720" y="1527"/>
                  </a:cubicBezTo>
                  <a:cubicBezTo>
                    <a:pt x="6609" y="1083"/>
                    <a:pt x="6199" y="805"/>
                    <a:pt x="5765" y="739"/>
                  </a:cubicBezTo>
                  <a:cubicBezTo>
                    <a:pt x="5687" y="728"/>
                    <a:pt x="5609" y="724"/>
                    <a:pt x="5530" y="724"/>
                  </a:cubicBezTo>
                  <a:cubicBezTo>
                    <a:pt x="5183" y="724"/>
                    <a:pt x="4832" y="814"/>
                    <a:pt x="4488" y="905"/>
                  </a:cubicBezTo>
                  <a:cubicBezTo>
                    <a:pt x="3799" y="1083"/>
                    <a:pt x="3121" y="1260"/>
                    <a:pt x="2432" y="1438"/>
                  </a:cubicBezTo>
                  <a:cubicBezTo>
                    <a:pt x="2334" y="1468"/>
                    <a:pt x="2224" y="1491"/>
                    <a:pt x="2121" y="1491"/>
                  </a:cubicBezTo>
                  <a:cubicBezTo>
                    <a:pt x="1992" y="1491"/>
                    <a:pt x="1874" y="1454"/>
                    <a:pt x="1800" y="1349"/>
                  </a:cubicBezTo>
                  <a:cubicBezTo>
                    <a:pt x="1744" y="1282"/>
                    <a:pt x="1733" y="1194"/>
                    <a:pt x="1711" y="1116"/>
                  </a:cubicBezTo>
                  <a:cubicBezTo>
                    <a:pt x="1644" y="783"/>
                    <a:pt x="1666" y="349"/>
                    <a:pt x="1366" y="260"/>
                  </a:cubicBezTo>
                  <a:cubicBezTo>
                    <a:pt x="1146" y="184"/>
                    <a:pt x="497" y="1"/>
                    <a:pt x="145" y="1"/>
                  </a:cubicBezTo>
                  <a:close/>
                </a:path>
              </a:pathLst>
            </a:custGeom>
            <a:solidFill>
              <a:srgbClr val="E5918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2" name="Google Shape;312;g134a708b9a2_0_108"/>
            <p:cNvSpPr/>
            <p:nvPr/>
          </p:nvSpPr>
          <p:spPr>
            <a:xfrm>
              <a:off x="6742150" y="3869500"/>
              <a:ext cx="1700" cy="5025"/>
            </a:xfrm>
            <a:custGeom>
              <a:avLst/>
              <a:gdLst/>
              <a:ahLst/>
              <a:cxnLst/>
              <a:rect l="l" t="t" r="r" b="b"/>
              <a:pathLst>
                <a:path w="68" h="201" extrusionOk="0">
                  <a:moveTo>
                    <a:pt x="0" y="1"/>
                  </a:moveTo>
                  <a:cubicBezTo>
                    <a:pt x="12" y="67"/>
                    <a:pt x="23" y="145"/>
                    <a:pt x="67" y="200"/>
                  </a:cubicBezTo>
                  <a:cubicBezTo>
                    <a:pt x="34" y="145"/>
                    <a:pt x="12" y="67"/>
                    <a:pt x="0" y="1"/>
                  </a:cubicBezTo>
                  <a:close/>
                </a:path>
              </a:pathLst>
            </a:custGeom>
            <a:solidFill>
              <a:srgbClr val="D9BBB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3" name="Google Shape;313;g134a708b9a2_0_108"/>
            <p:cNvSpPr/>
            <p:nvPr/>
          </p:nvSpPr>
          <p:spPr>
            <a:xfrm>
              <a:off x="6699125" y="3841175"/>
              <a:ext cx="44725" cy="36125"/>
            </a:xfrm>
            <a:custGeom>
              <a:avLst/>
              <a:gdLst/>
              <a:ahLst/>
              <a:cxnLst/>
              <a:rect l="l" t="t" r="r" b="b"/>
              <a:pathLst>
                <a:path w="1789" h="1445" extrusionOk="0">
                  <a:moveTo>
                    <a:pt x="144" y="0"/>
                  </a:moveTo>
                  <a:cubicBezTo>
                    <a:pt x="89" y="0"/>
                    <a:pt x="44" y="0"/>
                    <a:pt x="0" y="11"/>
                  </a:cubicBezTo>
                  <a:cubicBezTo>
                    <a:pt x="100" y="411"/>
                    <a:pt x="222" y="922"/>
                    <a:pt x="344" y="1445"/>
                  </a:cubicBezTo>
                  <a:cubicBezTo>
                    <a:pt x="411" y="1311"/>
                    <a:pt x="477" y="1166"/>
                    <a:pt x="544" y="1011"/>
                  </a:cubicBezTo>
                  <a:cubicBezTo>
                    <a:pt x="566" y="956"/>
                    <a:pt x="622" y="922"/>
                    <a:pt x="667" y="922"/>
                  </a:cubicBezTo>
                  <a:cubicBezTo>
                    <a:pt x="699" y="922"/>
                    <a:pt x="733" y="934"/>
                    <a:pt x="755" y="966"/>
                  </a:cubicBezTo>
                  <a:cubicBezTo>
                    <a:pt x="1010" y="1233"/>
                    <a:pt x="1266" y="1400"/>
                    <a:pt x="1511" y="1400"/>
                  </a:cubicBezTo>
                  <a:cubicBezTo>
                    <a:pt x="1600" y="1400"/>
                    <a:pt x="1699" y="1378"/>
                    <a:pt x="1788" y="1333"/>
                  </a:cubicBezTo>
                  <a:cubicBezTo>
                    <a:pt x="1744" y="1277"/>
                    <a:pt x="1733" y="1200"/>
                    <a:pt x="1721" y="1133"/>
                  </a:cubicBezTo>
                  <a:cubicBezTo>
                    <a:pt x="1721" y="1122"/>
                    <a:pt x="1711" y="1111"/>
                    <a:pt x="1711" y="1111"/>
                  </a:cubicBezTo>
                  <a:cubicBezTo>
                    <a:pt x="1655" y="833"/>
                    <a:pt x="1666" y="478"/>
                    <a:pt x="1489" y="322"/>
                  </a:cubicBezTo>
                  <a:cubicBezTo>
                    <a:pt x="1455" y="289"/>
                    <a:pt x="1410" y="267"/>
                    <a:pt x="1366" y="255"/>
                  </a:cubicBezTo>
                  <a:cubicBezTo>
                    <a:pt x="1155" y="178"/>
                    <a:pt x="499" y="0"/>
                    <a:pt x="144" y="0"/>
                  </a:cubicBezTo>
                  <a:close/>
                </a:path>
              </a:pathLst>
            </a:custGeom>
            <a:solidFill>
              <a:srgbClr val="CD857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4" name="Google Shape;314;g134a708b9a2_0_108"/>
            <p:cNvSpPr/>
            <p:nvPr/>
          </p:nvSpPr>
          <p:spPr>
            <a:xfrm>
              <a:off x="6646050" y="3716175"/>
              <a:ext cx="125850" cy="149925"/>
            </a:xfrm>
            <a:custGeom>
              <a:avLst/>
              <a:gdLst/>
              <a:ahLst/>
              <a:cxnLst/>
              <a:rect l="l" t="t" r="r" b="b"/>
              <a:pathLst>
                <a:path w="5034" h="5997" extrusionOk="0">
                  <a:moveTo>
                    <a:pt x="3687" y="0"/>
                  </a:moveTo>
                  <a:cubicBezTo>
                    <a:pt x="3622" y="0"/>
                    <a:pt x="2221" y="1713"/>
                    <a:pt x="2123" y="1745"/>
                  </a:cubicBezTo>
                  <a:cubicBezTo>
                    <a:pt x="1845" y="1834"/>
                    <a:pt x="1600" y="1957"/>
                    <a:pt x="1301" y="1989"/>
                  </a:cubicBezTo>
                  <a:cubicBezTo>
                    <a:pt x="634" y="2078"/>
                    <a:pt x="168" y="2245"/>
                    <a:pt x="201" y="3045"/>
                  </a:cubicBezTo>
                  <a:cubicBezTo>
                    <a:pt x="212" y="3401"/>
                    <a:pt x="346" y="3745"/>
                    <a:pt x="467" y="4078"/>
                  </a:cubicBezTo>
                  <a:cubicBezTo>
                    <a:pt x="334" y="3967"/>
                    <a:pt x="168" y="3900"/>
                    <a:pt x="1" y="3890"/>
                  </a:cubicBezTo>
                  <a:lnTo>
                    <a:pt x="1" y="3890"/>
                  </a:lnTo>
                  <a:cubicBezTo>
                    <a:pt x="245" y="4312"/>
                    <a:pt x="556" y="4700"/>
                    <a:pt x="912" y="5045"/>
                  </a:cubicBezTo>
                  <a:cubicBezTo>
                    <a:pt x="712" y="4934"/>
                    <a:pt x="501" y="4856"/>
                    <a:pt x="279" y="4811"/>
                  </a:cubicBezTo>
                  <a:lnTo>
                    <a:pt x="279" y="4811"/>
                  </a:lnTo>
                  <a:cubicBezTo>
                    <a:pt x="490" y="5189"/>
                    <a:pt x="801" y="5522"/>
                    <a:pt x="1168" y="5756"/>
                  </a:cubicBezTo>
                  <a:cubicBezTo>
                    <a:pt x="1374" y="5890"/>
                    <a:pt x="1625" y="5996"/>
                    <a:pt x="1872" y="5996"/>
                  </a:cubicBezTo>
                  <a:cubicBezTo>
                    <a:pt x="1930" y="5996"/>
                    <a:pt x="1988" y="5991"/>
                    <a:pt x="2045" y="5978"/>
                  </a:cubicBezTo>
                  <a:cubicBezTo>
                    <a:pt x="2356" y="5922"/>
                    <a:pt x="2622" y="5611"/>
                    <a:pt x="2545" y="5311"/>
                  </a:cubicBezTo>
                  <a:lnTo>
                    <a:pt x="2545" y="5311"/>
                  </a:lnTo>
                  <a:cubicBezTo>
                    <a:pt x="2725" y="5466"/>
                    <a:pt x="2958" y="5561"/>
                    <a:pt x="3188" y="5561"/>
                  </a:cubicBezTo>
                  <a:cubicBezTo>
                    <a:pt x="3271" y="5561"/>
                    <a:pt x="3354" y="5549"/>
                    <a:pt x="3434" y="5522"/>
                  </a:cubicBezTo>
                  <a:cubicBezTo>
                    <a:pt x="3656" y="5445"/>
                    <a:pt x="3834" y="5223"/>
                    <a:pt x="3856" y="4989"/>
                  </a:cubicBezTo>
                  <a:cubicBezTo>
                    <a:pt x="3867" y="4912"/>
                    <a:pt x="3856" y="4833"/>
                    <a:pt x="3834" y="4767"/>
                  </a:cubicBezTo>
                  <a:lnTo>
                    <a:pt x="3834" y="4767"/>
                  </a:lnTo>
                  <a:cubicBezTo>
                    <a:pt x="3918" y="4905"/>
                    <a:pt x="4081" y="4984"/>
                    <a:pt x="4244" y="4984"/>
                  </a:cubicBezTo>
                  <a:cubicBezTo>
                    <a:pt x="4317" y="4984"/>
                    <a:pt x="4390" y="4968"/>
                    <a:pt x="4456" y="4934"/>
                  </a:cubicBezTo>
                  <a:cubicBezTo>
                    <a:pt x="5034" y="4633"/>
                    <a:pt x="4444" y="3756"/>
                    <a:pt x="4278" y="3379"/>
                  </a:cubicBezTo>
                  <a:cubicBezTo>
                    <a:pt x="4000" y="2723"/>
                    <a:pt x="3967" y="656"/>
                    <a:pt x="3689" y="1"/>
                  </a:cubicBezTo>
                  <a:cubicBezTo>
                    <a:pt x="3689" y="1"/>
                    <a:pt x="3688" y="0"/>
                    <a:pt x="3687" y="0"/>
                  </a:cubicBezTo>
                  <a:close/>
                </a:path>
              </a:pathLst>
            </a:custGeom>
            <a:solidFill>
              <a:srgbClr val="804B4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5" name="Google Shape;315;g134a708b9a2_0_108"/>
            <p:cNvSpPr/>
            <p:nvPr/>
          </p:nvSpPr>
          <p:spPr>
            <a:xfrm>
              <a:off x="6668575" y="3821725"/>
              <a:ext cx="62500" cy="36975"/>
            </a:xfrm>
            <a:custGeom>
              <a:avLst/>
              <a:gdLst/>
              <a:ahLst/>
              <a:cxnLst/>
              <a:rect l="l" t="t" r="r" b="b"/>
              <a:pathLst>
                <a:path w="2500" h="1479" extrusionOk="0">
                  <a:moveTo>
                    <a:pt x="1444" y="112"/>
                  </a:moveTo>
                  <a:cubicBezTo>
                    <a:pt x="1511" y="156"/>
                    <a:pt x="1555" y="234"/>
                    <a:pt x="1566" y="312"/>
                  </a:cubicBezTo>
                  <a:lnTo>
                    <a:pt x="1566" y="456"/>
                  </a:lnTo>
                  <a:cubicBezTo>
                    <a:pt x="1511" y="345"/>
                    <a:pt x="1477" y="234"/>
                    <a:pt x="1444" y="112"/>
                  </a:cubicBezTo>
                  <a:close/>
                  <a:moveTo>
                    <a:pt x="1355" y="1"/>
                  </a:moveTo>
                  <a:lnTo>
                    <a:pt x="1366" y="56"/>
                  </a:lnTo>
                  <a:cubicBezTo>
                    <a:pt x="1388" y="245"/>
                    <a:pt x="1455" y="423"/>
                    <a:pt x="1544" y="578"/>
                  </a:cubicBezTo>
                  <a:cubicBezTo>
                    <a:pt x="1544" y="601"/>
                    <a:pt x="1544" y="623"/>
                    <a:pt x="1533" y="645"/>
                  </a:cubicBezTo>
                  <a:cubicBezTo>
                    <a:pt x="1511" y="745"/>
                    <a:pt x="1489" y="856"/>
                    <a:pt x="1433" y="945"/>
                  </a:cubicBezTo>
                  <a:cubicBezTo>
                    <a:pt x="1394" y="1002"/>
                    <a:pt x="1314" y="1060"/>
                    <a:pt x="1236" y="1060"/>
                  </a:cubicBezTo>
                  <a:cubicBezTo>
                    <a:pt x="1224" y="1060"/>
                    <a:pt x="1212" y="1059"/>
                    <a:pt x="1200" y="1056"/>
                  </a:cubicBezTo>
                  <a:cubicBezTo>
                    <a:pt x="1155" y="1045"/>
                    <a:pt x="1122" y="1011"/>
                    <a:pt x="1089" y="978"/>
                  </a:cubicBezTo>
                  <a:cubicBezTo>
                    <a:pt x="1089" y="889"/>
                    <a:pt x="1055" y="811"/>
                    <a:pt x="1022" y="734"/>
                  </a:cubicBezTo>
                  <a:lnTo>
                    <a:pt x="922" y="578"/>
                  </a:lnTo>
                  <a:lnTo>
                    <a:pt x="944" y="756"/>
                  </a:lnTo>
                  <a:cubicBezTo>
                    <a:pt x="955" y="856"/>
                    <a:pt x="988" y="934"/>
                    <a:pt x="1022" y="1001"/>
                  </a:cubicBezTo>
                  <a:cubicBezTo>
                    <a:pt x="1022" y="1078"/>
                    <a:pt x="1010" y="1156"/>
                    <a:pt x="978" y="1223"/>
                  </a:cubicBezTo>
                  <a:cubicBezTo>
                    <a:pt x="924" y="1330"/>
                    <a:pt x="804" y="1402"/>
                    <a:pt x="696" y="1402"/>
                  </a:cubicBezTo>
                  <a:cubicBezTo>
                    <a:pt x="671" y="1402"/>
                    <a:pt x="646" y="1397"/>
                    <a:pt x="622" y="1389"/>
                  </a:cubicBezTo>
                  <a:cubicBezTo>
                    <a:pt x="499" y="1356"/>
                    <a:pt x="422" y="1223"/>
                    <a:pt x="366" y="1122"/>
                  </a:cubicBezTo>
                  <a:cubicBezTo>
                    <a:pt x="211" y="833"/>
                    <a:pt x="111" y="500"/>
                    <a:pt x="67" y="167"/>
                  </a:cubicBezTo>
                  <a:lnTo>
                    <a:pt x="0" y="167"/>
                  </a:lnTo>
                  <a:cubicBezTo>
                    <a:pt x="33" y="512"/>
                    <a:pt x="133" y="856"/>
                    <a:pt x="300" y="1156"/>
                  </a:cubicBezTo>
                  <a:cubicBezTo>
                    <a:pt x="356" y="1278"/>
                    <a:pt x="444" y="1423"/>
                    <a:pt x="600" y="1467"/>
                  </a:cubicBezTo>
                  <a:lnTo>
                    <a:pt x="611" y="1467"/>
                  </a:lnTo>
                  <a:cubicBezTo>
                    <a:pt x="639" y="1475"/>
                    <a:pt x="669" y="1479"/>
                    <a:pt x="698" y="1479"/>
                  </a:cubicBezTo>
                  <a:cubicBezTo>
                    <a:pt x="839" y="1479"/>
                    <a:pt x="980" y="1394"/>
                    <a:pt x="1044" y="1256"/>
                  </a:cubicBezTo>
                  <a:cubicBezTo>
                    <a:pt x="1066" y="1201"/>
                    <a:pt x="1089" y="1145"/>
                    <a:pt x="1089" y="1089"/>
                  </a:cubicBezTo>
                  <a:cubicBezTo>
                    <a:pt x="1122" y="1112"/>
                    <a:pt x="1144" y="1122"/>
                    <a:pt x="1178" y="1134"/>
                  </a:cubicBezTo>
                  <a:cubicBezTo>
                    <a:pt x="1195" y="1139"/>
                    <a:pt x="1213" y="1141"/>
                    <a:pt x="1231" y="1141"/>
                  </a:cubicBezTo>
                  <a:cubicBezTo>
                    <a:pt x="1337" y="1141"/>
                    <a:pt x="1442" y="1065"/>
                    <a:pt x="1499" y="989"/>
                  </a:cubicBezTo>
                  <a:cubicBezTo>
                    <a:pt x="1555" y="889"/>
                    <a:pt x="1588" y="778"/>
                    <a:pt x="1610" y="678"/>
                  </a:cubicBezTo>
                  <a:cubicBezTo>
                    <a:pt x="1800" y="967"/>
                    <a:pt x="2088" y="1189"/>
                    <a:pt x="2422" y="1289"/>
                  </a:cubicBezTo>
                  <a:lnTo>
                    <a:pt x="2466" y="1300"/>
                  </a:lnTo>
                  <a:lnTo>
                    <a:pt x="2499" y="767"/>
                  </a:lnTo>
                  <a:lnTo>
                    <a:pt x="2422" y="767"/>
                  </a:lnTo>
                  <a:lnTo>
                    <a:pt x="2400" y="1201"/>
                  </a:lnTo>
                  <a:cubicBezTo>
                    <a:pt x="2077" y="1089"/>
                    <a:pt x="1800" y="867"/>
                    <a:pt x="1622" y="567"/>
                  </a:cubicBezTo>
                  <a:cubicBezTo>
                    <a:pt x="1644" y="478"/>
                    <a:pt x="1655" y="389"/>
                    <a:pt x="1633" y="300"/>
                  </a:cubicBezTo>
                  <a:cubicBezTo>
                    <a:pt x="1622" y="179"/>
                    <a:pt x="1544" y="45"/>
                    <a:pt x="1410" y="11"/>
                  </a:cubicBezTo>
                  <a:lnTo>
                    <a:pt x="1355" y="1"/>
                  </a:lnTo>
                  <a:close/>
                </a:path>
              </a:pathLst>
            </a:custGeom>
            <a:solidFill>
              <a:srgbClr val="5B2C2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6" name="Google Shape;316;g134a708b9a2_0_108"/>
            <p:cNvSpPr/>
            <p:nvPr/>
          </p:nvSpPr>
          <p:spPr>
            <a:xfrm>
              <a:off x="6856575" y="3870775"/>
              <a:ext cx="10025" cy="13450"/>
            </a:xfrm>
            <a:custGeom>
              <a:avLst/>
              <a:gdLst/>
              <a:ahLst/>
              <a:cxnLst/>
              <a:rect l="l" t="t" r="r" b="b"/>
              <a:pathLst>
                <a:path w="401" h="538" extrusionOk="0">
                  <a:moveTo>
                    <a:pt x="305" y="1"/>
                  </a:moveTo>
                  <a:cubicBezTo>
                    <a:pt x="286" y="1"/>
                    <a:pt x="260" y="15"/>
                    <a:pt x="222" y="49"/>
                  </a:cubicBezTo>
                  <a:cubicBezTo>
                    <a:pt x="145" y="127"/>
                    <a:pt x="67" y="216"/>
                    <a:pt x="0" y="316"/>
                  </a:cubicBezTo>
                  <a:cubicBezTo>
                    <a:pt x="101" y="416"/>
                    <a:pt x="212" y="493"/>
                    <a:pt x="345" y="538"/>
                  </a:cubicBezTo>
                  <a:lnTo>
                    <a:pt x="378" y="538"/>
                  </a:lnTo>
                  <a:cubicBezTo>
                    <a:pt x="390" y="527"/>
                    <a:pt x="400" y="505"/>
                    <a:pt x="390" y="483"/>
                  </a:cubicBezTo>
                  <a:lnTo>
                    <a:pt x="356" y="149"/>
                  </a:lnTo>
                  <a:cubicBezTo>
                    <a:pt x="348" y="73"/>
                    <a:pt x="346" y="1"/>
                    <a:pt x="305" y="1"/>
                  </a:cubicBezTo>
                  <a:close/>
                </a:path>
              </a:pathLst>
            </a:custGeom>
            <a:solidFill>
              <a:srgbClr val="F7ADA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7" name="Google Shape;317;g134a708b9a2_0_108"/>
            <p:cNvSpPr/>
            <p:nvPr/>
          </p:nvSpPr>
          <p:spPr>
            <a:xfrm>
              <a:off x="6850200" y="3888525"/>
              <a:ext cx="8350" cy="9875"/>
            </a:xfrm>
            <a:custGeom>
              <a:avLst/>
              <a:gdLst/>
              <a:ahLst/>
              <a:cxnLst/>
              <a:rect l="l" t="t" r="r" b="b"/>
              <a:pathLst>
                <a:path w="334" h="395" extrusionOk="0">
                  <a:moveTo>
                    <a:pt x="183" y="0"/>
                  </a:moveTo>
                  <a:cubicBezTo>
                    <a:pt x="169" y="0"/>
                    <a:pt x="150" y="15"/>
                    <a:pt x="122" y="50"/>
                  </a:cubicBezTo>
                  <a:cubicBezTo>
                    <a:pt x="78" y="128"/>
                    <a:pt x="33" y="206"/>
                    <a:pt x="0" y="284"/>
                  </a:cubicBezTo>
                  <a:cubicBezTo>
                    <a:pt x="89" y="350"/>
                    <a:pt x="189" y="383"/>
                    <a:pt x="300" y="395"/>
                  </a:cubicBezTo>
                  <a:lnTo>
                    <a:pt x="322" y="395"/>
                  </a:lnTo>
                  <a:cubicBezTo>
                    <a:pt x="333" y="383"/>
                    <a:pt x="333" y="361"/>
                    <a:pt x="322" y="350"/>
                  </a:cubicBezTo>
                  <a:cubicBezTo>
                    <a:pt x="300" y="272"/>
                    <a:pt x="267" y="183"/>
                    <a:pt x="233" y="106"/>
                  </a:cubicBezTo>
                  <a:cubicBezTo>
                    <a:pt x="219" y="49"/>
                    <a:pt x="209" y="0"/>
                    <a:pt x="183" y="0"/>
                  </a:cubicBezTo>
                  <a:close/>
                </a:path>
              </a:pathLst>
            </a:custGeom>
            <a:solidFill>
              <a:srgbClr val="F7ADA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8" name="Google Shape;318;g134a708b9a2_0_108"/>
            <p:cNvSpPr/>
            <p:nvPr/>
          </p:nvSpPr>
          <p:spPr>
            <a:xfrm>
              <a:off x="6839350" y="3904300"/>
              <a:ext cx="9750" cy="11600"/>
            </a:xfrm>
            <a:custGeom>
              <a:avLst/>
              <a:gdLst/>
              <a:ahLst/>
              <a:cxnLst/>
              <a:rect l="l" t="t" r="r" b="b"/>
              <a:pathLst>
                <a:path w="390" h="464" extrusionOk="0">
                  <a:moveTo>
                    <a:pt x="212" y="1"/>
                  </a:moveTo>
                  <a:cubicBezTo>
                    <a:pt x="196" y="1"/>
                    <a:pt x="175" y="16"/>
                    <a:pt x="145" y="53"/>
                  </a:cubicBezTo>
                  <a:cubicBezTo>
                    <a:pt x="89" y="142"/>
                    <a:pt x="45" y="230"/>
                    <a:pt x="1" y="330"/>
                  </a:cubicBezTo>
                  <a:cubicBezTo>
                    <a:pt x="101" y="408"/>
                    <a:pt x="223" y="453"/>
                    <a:pt x="345" y="463"/>
                  </a:cubicBezTo>
                  <a:cubicBezTo>
                    <a:pt x="356" y="463"/>
                    <a:pt x="368" y="463"/>
                    <a:pt x="368" y="453"/>
                  </a:cubicBezTo>
                  <a:cubicBezTo>
                    <a:pt x="390" y="453"/>
                    <a:pt x="378" y="419"/>
                    <a:pt x="378" y="408"/>
                  </a:cubicBezTo>
                  <a:cubicBezTo>
                    <a:pt x="345" y="308"/>
                    <a:pt x="312" y="219"/>
                    <a:pt x="279" y="119"/>
                  </a:cubicBezTo>
                  <a:cubicBezTo>
                    <a:pt x="256" y="60"/>
                    <a:pt x="244" y="1"/>
                    <a:pt x="212" y="1"/>
                  </a:cubicBezTo>
                  <a:close/>
                </a:path>
              </a:pathLst>
            </a:custGeom>
            <a:solidFill>
              <a:srgbClr val="F7ADA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9" name="Google Shape;319;g134a708b9a2_0_108"/>
            <p:cNvSpPr/>
            <p:nvPr/>
          </p:nvSpPr>
          <p:spPr>
            <a:xfrm>
              <a:off x="6408875" y="3332475"/>
              <a:ext cx="339400" cy="457925"/>
            </a:xfrm>
            <a:custGeom>
              <a:avLst/>
              <a:gdLst/>
              <a:ahLst/>
              <a:cxnLst/>
              <a:rect l="l" t="t" r="r" b="b"/>
              <a:pathLst>
                <a:path w="13576" h="18317" extrusionOk="0">
                  <a:moveTo>
                    <a:pt x="7202" y="1"/>
                  </a:moveTo>
                  <a:cubicBezTo>
                    <a:pt x="6600" y="1"/>
                    <a:pt x="6004" y="100"/>
                    <a:pt x="5434" y="363"/>
                  </a:cubicBezTo>
                  <a:cubicBezTo>
                    <a:pt x="4567" y="763"/>
                    <a:pt x="3834" y="1397"/>
                    <a:pt x="3190" y="2108"/>
                  </a:cubicBezTo>
                  <a:cubicBezTo>
                    <a:pt x="1645" y="3829"/>
                    <a:pt x="612" y="6051"/>
                    <a:pt x="534" y="8362"/>
                  </a:cubicBezTo>
                  <a:cubicBezTo>
                    <a:pt x="534" y="8551"/>
                    <a:pt x="534" y="8761"/>
                    <a:pt x="634" y="8929"/>
                  </a:cubicBezTo>
                  <a:lnTo>
                    <a:pt x="1001" y="8561"/>
                  </a:lnTo>
                  <a:lnTo>
                    <a:pt x="1001" y="8561"/>
                  </a:lnTo>
                  <a:cubicBezTo>
                    <a:pt x="368" y="10017"/>
                    <a:pt x="1" y="11617"/>
                    <a:pt x="123" y="13205"/>
                  </a:cubicBezTo>
                  <a:cubicBezTo>
                    <a:pt x="190" y="13983"/>
                    <a:pt x="379" y="14760"/>
                    <a:pt x="679" y="15471"/>
                  </a:cubicBezTo>
                  <a:cubicBezTo>
                    <a:pt x="956" y="16115"/>
                    <a:pt x="1401" y="16994"/>
                    <a:pt x="2000" y="17416"/>
                  </a:cubicBezTo>
                  <a:cubicBezTo>
                    <a:pt x="3036" y="18133"/>
                    <a:pt x="4422" y="18316"/>
                    <a:pt x="5701" y="18316"/>
                  </a:cubicBezTo>
                  <a:cubicBezTo>
                    <a:pt x="5985" y="18316"/>
                    <a:pt x="6264" y="18307"/>
                    <a:pt x="6533" y="18293"/>
                  </a:cubicBezTo>
                  <a:cubicBezTo>
                    <a:pt x="7133" y="18271"/>
                    <a:pt x="7722" y="18204"/>
                    <a:pt x="8310" y="18149"/>
                  </a:cubicBezTo>
                  <a:cubicBezTo>
                    <a:pt x="9221" y="18048"/>
                    <a:pt x="10132" y="17860"/>
                    <a:pt x="11032" y="17793"/>
                  </a:cubicBezTo>
                  <a:cubicBezTo>
                    <a:pt x="11854" y="17727"/>
                    <a:pt x="12632" y="17360"/>
                    <a:pt x="13020" y="16594"/>
                  </a:cubicBezTo>
                  <a:cubicBezTo>
                    <a:pt x="13308" y="16029"/>
                    <a:pt x="13340" y="15379"/>
                    <a:pt x="13323" y="14741"/>
                  </a:cubicBezTo>
                  <a:lnTo>
                    <a:pt x="13323" y="14741"/>
                  </a:lnTo>
                  <a:cubicBezTo>
                    <a:pt x="13332" y="14766"/>
                    <a:pt x="13342" y="14791"/>
                    <a:pt x="13354" y="14816"/>
                  </a:cubicBezTo>
                  <a:cubicBezTo>
                    <a:pt x="13432" y="14627"/>
                    <a:pt x="13454" y="14416"/>
                    <a:pt x="13465" y="14216"/>
                  </a:cubicBezTo>
                  <a:cubicBezTo>
                    <a:pt x="13576" y="11817"/>
                    <a:pt x="11887" y="9773"/>
                    <a:pt x="11821" y="7428"/>
                  </a:cubicBezTo>
                  <a:cubicBezTo>
                    <a:pt x="11810" y="7062"/>
                    <a:pt x="11832" y="6695"/>
                    <a:pt x="11910" y="6317"/>
                  </a:cubicBezTo>
                  <a:cubicBezTo>
                    <a:pt x="11976" y="5996"/>
                    <a:pt x="12087" y="5695"/>
                    <a:pt x="12143" y="5374"/>
                  </a:cubicBezTo>
                  <a:cubicBezTo>
                    <a:pt x="12354" y="4273"/>
                    <a:pt x="11998" y="3130"/>
                    <a:pt x="11443" y="2163"/>
                  </a:cubicBezTo>
                  <a:cubicBezTo>
                    <a:pt x="10865" y="1163"/>
                    <a:pt x="10110" y="474"/>
                    <a:pt x="8977" y="230"/>
                  </a:cubicBezTo>
                  <a:cubicBezTo>
                    <a:pt x="8392" y="98"/>
                    <a:pt x="7794" y="1"/>
                    <a:pt x="7202" y="1"/>
                  </a:cubicBezTo>
                  <a:close/>
                </a:path>
              </a:pathLst>
            </a:custGeom>
            <a:solidFill>
              <a:srgbClr val="77413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0" name="Google Shape;320;g134a708b9a2_0_108"/>
            <p:cNvSpPr/>
            <p:nvPr/>
          </p:nvSpPr>
          <p:spPr>
            <a:xfrm>
              <a:off x="6425825" y="3546500"/>
              <a:ext cx="8075" cy="20575"/>
            </a:xfrm>
            <a:custGeom>
              <a:avLst/>
              <a:gdLst/>
              <a:ahLst/>
              <a:cxnLst/>
              <a:rect l="l" t="t" r="r" b="b"/>
              <a:pathLst>
                <a:path w="323" h="823" extrusionOk="0">
                  <a:moveTo>
                    <a:pt x="323" y="0"/>
                  </a:moveTo>
                  <a:cubicBezTo>
                    <a:pt x="134" y="178"/>
                    <a:pt x="68" y="511"/>
                    <a:pt x="1" y="823"/>
                  </a:cubicBezTo>
                  <a:cubicBezTo>
                    <a:pt x="100" y="545"/>
                    <a:pt x="201" y="267"/>
                    <a:pt x="323" y="0"/>
                  </a:cubicBezTo>
                  <a:close/>
                </a:path>
              </a:pathLst>
            </a:custGeom>
            <a:solidFill>
              <a:srgbClr val="CABBB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1" name="Google Shape;321;g134a708b9a2_0_108"/>
            <p:cNvSpPr/>
            <p:nvPr/>
          </p:nvSpPr>
          <p:spPr>
            <a:xfrm>
              <a:off x="6399175" y="3409300"/>
              <a:ext cx="297450" cy="292750"/>
            </a:xfrm>
            <a:custGeom>
              <a:avLst/>
              <a:gdLst/>
              <a:ahLst/>
              <a:cxnLst/>
              <a:rect l="l" t="t" r="r" b="b"/>
              <a:pathLst>
                <a:path w="11898" h="11710" extrusionOk="0">
                  <a:moveTo>
                    <a:pt x="2800" y="1"/>
                  </a:moveTo>
                  <a:cubicBezTo>
                    <a:pt x="1744" y="1479"/>
                    <a:pt x="1055" y="3200"/>
                    <a:pt x="944" y="5000"/>
                  </a:cubicBezTo>
                  <a:lnTo>
                    <a:pt x="944" y="5011"/>
                  </a:lnTo>
                  <a:cubicBezTo>
                    <a:pt x="944" y="5011"/>
                    <a:pt x="944" y="5022"/>
                    <a:pt x="934" y="5022"/>
                  </a:cubicBezTo>
                  <a:lnTo>
                    <a:pt x="934" y="5056"/>
                  </a:lnTo>
                  <a:lnTo>
                    <a:pt x="934" y="5066"/>
                  </a:lnTo>
                  <a:lnTo>
                    <a:pt x="934" y="5078"/>
                  </a:lnTo>
                  <a:lnTo>
                    <a:pt x="934" y="5089"/>
                  </a:lnTo>
                  <a:lnTo>
                    <a:pt x="934" y="5100"/>
                  </a:lnTo>
                  <a:lnTo>
                    <a:pt x="934" y="5111"/>
                  </a:lnTo>
                  <a:lnTo>
                    <a:pt x="934" y="5122"/>
                  </a:lnTo>
                  <a:lnTo>
                    <a:pt x="934" y="5133"/>
                  </a:lnTo>
                  <a:lnTo>
                    <a:pt x="934" y="5145"/>
                  </a:lnTo>
                  <a:lnTo>
                    <a:pt x="934" y="5155"/>
                  </a:lnTo>
                  <a:lnTo>
                    <a:pt x="934" y="5167"/>
                  </a:lnTo>
                  <a:lnTo>
                    <a:pt x="934" y="5177"/>
                  </a:lnTo>
                  <a:lnTo>
                    <a:pt x="934" y="5189"/>
                  </a:lnTo>
                  <a:lnTo>
                    <a:pt x="934" y="5200"/>
                  </a:lnTo>
                  <a:lnTo>
                    <a:pt x="934" y="5211"/>
                  </a:lnTo>
                  <a:lnTo>
                    <a:pt x="934" y="5222"/>
                  </a:lnTo>
                  <a:lnTo>
                    <a:pt x="934" y="5233"/>
                  </a:lnTo>
                  <a:lnTo>
                    <a:pt x="934" y="5244"/>
                  </a:lnTo>
                  <a:lnTo>
                    <a:pt x="922" y="5244"/>
                  </a:lnTo>
                  <a:lnTo>
                    <a:pt x="922" y="5256"/>
                  </a:lnTo>
                  <a:lnTo>
                    <a:pt x="922" y="5266"/>
                  </a:lnTo>
                  <a:lnTo>
                    <a:pt x="922" y="5278"/>
                  </a:lnTo>
                  <a:lnTo>
                    <a:pt x="922" y="5289"/>
                  </a:lnTo>
                  <a:lnTo>
                    <a:pt x="922" y="5333"/>
                  </a:lnTo>
                  <a:cubicBezTo>
                    <a:pt x="922" y="5511"/>
                    <a:pt x="934" y="5700"/>
                    <a:pt x="1022" y="5856"/>
                  </a:cubicBezTo>
                  <a:lnTo>
                    <a:pt x="1389" y="5488"/>
                  </a:lnTo>
                  <a:lnTo>
                    <a:pt x="1389" y="5488"/>
                  </a:lnTo>
                  <a:cubicBezTo>
                    <a:pt x="1267" y="5755"/>
                    <a:pt x="1166" y="6033"/>
                    <a:pt x="1067" y="6311"/>
                  </a:cubicBezTo>
                  <a:cubicBezTo>
                    <a:pt x="1033" y="6466"/>
                    <a:pt x="1000" y="6622"/>
                    <a:pt x="967" y="6755"/>
                  </a:cubicBezTo>
                  <a:cubicBezTo>
                    <a:pt x="867" y="7066"/>
                    <a:pt x="0" y="9877"/>
                    <a:pt x="922" y="11709"/>
                  </a:cubicBezTo>
                  <a:cubicBezTo>
                    <a:pt x="1322" y="11398"/>
                    <a:pt x="1956" y="11043"/>
                    <a:pt x="2489" y="11043"/>
                  </a:cubicBezTo>
                  <a:cubicBezTo>
                    <a:pt x="2556" y="11043"/>
                    <a:pt x="2622" y="11054"/>
                    <a:pt x="2677" y="11065"/>
                  </a:cubicBezTo>
                  <a:cubicBezTo>
                    <a:pt x="2933" y="11110"/>
                    <a:pt x="3144" y="11143"/>
                    <a:pt x="3410" y="11143"/>
                  </a:cubicBezTo>
                  <a:lnTo>
                    <a:pt x="3489" y="11143"/>
                  </a:lnTo>
                  <a:cubicBezTo>
                    <a:pt x="3721" y="11143"/>
                    <a:pt x="3966" y="11154"/>
                    <a:pt x="4121" y="11343"/>
                  </a:cubicBezTo>
                  <a:cubicBezTo>
                    <a:pt x="4321" y="11565"/>
                    <a:pt x="4632" y="11643"/>
                    <a:pt x="4933" y="11643"/>
                  </a:cubicBezTo>
                  <a:cubicBezTo>
                    <a:pt x="4988" y="11643"/>
                    <a:pt x="5044" y="11643"/>
                    <a:pt x="5099" y="11632"/>
                  </a:cubicBezTo>
                  <a:cubicBezTo>
                    <a:pt x="5399" y="11598"/>
                    <a:pt x="5688" y="11499"/>
                    <a:pt x="5977" y="11432"/>
                  </a:cubicBezTo>
                  <a:cubicBezTo>
                    <a:pt x="6155" y="11388"/>
                    <a:pt x="6333" y="11365"/>
                    <a:pt x="6521" y="11365"/>
                  </a:cubicBezTo>
                  <a:cubicBezTo>
                    <a:pt x="6632" y="11365"/>
                    <a:pt x="6743" y="11376"/>
                    <a:pt x="6854" y="11398"/>
                  </a:cubicBezTo>
                  <a:cubicBezTo>
                    <a:pt x="7165" y="11465"/>
                    <a:pt x="7454" y="11588"/>
                    <a:pt x="7765" y="11632"/>
                  </a:cubicBezTo>
                  <a:cubicBezTo>
                    <a:pt x="7854" y="11643"/>
                    <a:pt x="7943" y="11654"/>
                    <a:pt x="8032" y="11654"/>
                  </a:cubicBezTo>
                  <a:cubicBezTo>
                    <a:pt x="8454" y="11654"/>
                    <a:pt x="8898" y="11521"/>
                    <a:pt x="9298" y="11410"/>
                  </a:cubicBezTo>
                  <a:cubicBezTo>
                    <a:pt x="9831" y="11243"/>
                    <a:pt x="10354" y="11032"/>
                    <a:pt x="10820" y="10732"/>
                  </a:cubicBezTo>
                  <a:cubicBezTo>
                    <a:pt x="11243" y="10455"/>
                    <a:pt x="11698" y="10065"/>
                    <a:pt x="11820" y="9554"/>
                  </a:cubicBezTo>
                  <a:cubicBezTo>
                    <a:pt x="11898" y="9233"/>
                    <a:pt x="11764" y="8977"/>
                    <a:pt x="11564" y="8732"/>
                  </a:cubicBezTo>
                  <a:cubicBezTo>
                    <a:pt x="11387" y="8510"/>
                    <a:pt x="11243" y="8299"/>
                    <a:pt x="11109" y="8044"/>
                  </a:cubicBezTo>
                  <a:cubicBezTo>
                    <a:pt x="10964" y="7777"/>
                    <a:pt x="10843" y="7500"/>
                    <a:pt x="10665" y="7266"/>
                  </a:cubicBezTo>
                  <a:cubicBezTo>
                    <a:pt x="10509" y="7044"/>
                    <a:pt x="10320" y="6944"/>
                    <a:pt x="10054" y="6900"/>
                  </a:cubicBezTo>
                  <a:cubicBezTo>
                    <a:pt x="9898" y="6878"/>
                    <a:pt x="9720" y="6866"/>
                    <a:pt x="9554" y="6866"/>
                  </a:cubicBezTo>
                  <a:cubicBezTo>
                    <a:pt x="9365" y="6866"/>
                    <a:pt x="9165" y="6878"/>
                    <a:pt x="8965" y="6888"/>
                  </a:cubicBezTo>
                  <a:cubicBezTo>
                    <a:pt x="8776" y="6900"/>
                    <a:pt x="8576" y="6922"/>
                    <a:pt x="8387" y="6922"/>
                  </a:cubicBezTo>
                  <a:lnTo>
                    <a:pt x="8377" y="6922"/>
                  </a:lnTo>
                  <a:cubicBezTo>
                    <a:pt x="7387" y="6922"/>
                    <a:pt x="6444" y="6355"/>
                    <a:pt x="5943" y="5500"/>
                  </a:cubicBezTo>
                  <a:cubicBezTo>
                    <a:pt x="5477" y="4711"/>
                    <a:pt x="5355" y="3778"/>
                    <a:pt x="5022" y="2945"/>
                  </a:cubicBezTo>
                  <a:cubicBezTo>
                    <a:pt x="4622" y="1945"/>
                    <a:pt x="3855" y="512"/>
                    <a:pt x="2800" y="1"/>
                  </a:cubicBezTo>
                  <a:close/>
                </a:path>
              </a:pathLst>
            </a:custGeom>
            <a:solidFill>
              <a:srgbClr val="6E3A3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2" name="Google Shape;322;g134a708b9a2_0_108"/>
            <p:cNvSpPr/>
            <p:nvPr/>
          </p:nvSpPr>
          <p:spPr>
            <a:xfrm>
              <a:off x="6704375" y="3405425"/>
              <a:ext cx="14750" cy="35850"/>
            </a:xfrm>
            <a:custGeom>
              <a:avLst/>
              <a:gdLst/>
              <a:ahLst/>
              <a:cxnLst/>
              <a:rect l="l" t="t" r="r" b="b"/>
              <a:pathLst>
                <a:path w="590" h="1434" extrusionOk="0">
                  <a:moveTo>
                    <a:pt x="1" y="0"/>
                  </a:moveTo>
                  <a:cubicBezTo>
                    <a:pt x="190" y="467"/>
                    <a:pt x="323" y="945"/>
                    <a:pt x="368" y="1434"/>
                  </a:cubicBezTo>
                  <a:lnTo>
                    <a:pt x="590" y="1434"/>
                  </a:lnTo>
                  <a:cubicBezTo>
                    <a:pt x="512" y="1145"/>
                    <a:pt x="412" y="867"/>
                    <a:pt x="301" y="589"/>
                  </a:cubicBezTo>
                  <a:cubicBezTo>
                    <a:pt x="212" y="389"/>
                    <a:pt x="112" y="189"/>
                    <a:pt x="1" y="0"/>
                  </a:cubicBezTo>
                  <a:close/>
                </a:path>
              </a:pathLst>
            </a:custGeom>
            <a:solidFill>
              <a:srgbClr val="61313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3" name="Google Shape;323;g134a708b9a2_0_108"/>
            <p:cNvSpPr/>
            <p:nvPr/>
          </p:nvSpPr>
          <p:spPr>
            <a:xfrm>
              <a:off x="6501075" y="3342950"/>
              <a:ext cx="212500" cy="162475"/>
            </a:xfrm>
            <a:custGeom>
              <a:avLst/>
              <a:gdLst/>
              <a:ahLst/>
              <a:cxnLst/>
              <a:rect l="l" t="t" r="r" b="b"/>
              <a:pathLst>
                <a:path w="8500" h="6499" extrusionOk="0">
                  <a:moveTo>
                    <a:pt x="3967" y="0"/>
                  </a:moveTo>
                  <a:cubicBezTo>
                    <a:pt x="3311" y="0"/>
                    <a:pt x="2790" y="222"/>
                    <a:pt x="2190" y="600"/>
                  </a:cubicBezTo>
                  <a:cubicBezTo>
                    <a:pt x="1201" y="1244"/>
                    <a:pt x="412" y="2210"/>
                    <a:pt x="1" y="3311"/>
                  </a:cubicBezTo>
                  <a:cubicBezTo>
                    <a:pt x="13" y="3432"/>
                    <a:pt x="35" y="3566"/>
                    <a:pt x="57" y="3688"/>
                  </a:cubicBezTo>
                  <a:cubicBezTo>
                    <a:pt x="134" y="4022"/>
                    <a:pt x="312" y="4277"/>
                    <a:pt x="579" y="4499"/>
                  </a:cubicBezTo>
                  <a:cubicBezTo>
                    <a:pt x="756" y="4632"/>
                    <a:pt x="845" y="4799"/>
                    <a:pt x="1012" y="4932"/>
                  </a:cubicBezTo>
                  <a:cubicBezTo>
                    <a:pt x="1146" y="5054"/>
                    <a:pt x="1323" y="5110"/>
                    <a:pt x="1445" y="5232"/>
                  </a:cubicBezTo>
                  <a:cubicBezTo>
                    <a:pt x="1546" y="5332"/>
                    <a:pt x="1612" y="5454"/>
                    <a:pt x="1679" y="5577"/>
                  </a:cubicBezTo>
                  <a:cubicBezTo>
                    <a:pt x="1978" y="6043"/>
                    <a:pt x="2479" y="6387"/>
                    <a:pt x="3023" y="6476"/>
                  </a:cubicBezTo>
                  <a:cubicBezTo>
                    <a:pt x="3134" y="6498"/>
                    <a:pt x="3245" y="6498"/>
                    <a:pt x="3345" y="6498"/>
                  </a:cubicBezTo>
                  <a:cubicBezTo>
                    <a:pt x="3800" y="6498"/>
                    <a:pt x="4245" y="6354"/>
                    <a:pt x="4589" y="6076"/>
                  </a:cubicBezTo>
                  <a:cubicBezTo>
                    <a:pt x="4733" y="5965"/>
                    <a:pt x="4867" y="5821"/>
                    <a:pt x="5044" y="5799"/>
                  </a:cubicBezTo>
                  <a:lnTo>
                    <a:pt x="5100" y="5799"/>
                  </a:lnTo>
                  <a:cubicBezTo>
                    <a:pt x="5178" y="5799"/>
                    <a:pt x="5256" y="5821"/>
                    <a:pt x="5333" y="5832"/>
                  </a:cubicBezTo>
                  <a:lnTo>
                    <a:pt x="5422" y="5832"/>
                  </a:lnTo>
                  <a:cubicBezTo>
                    <a:pt x="5834" y="5832"/>
                    <a:pt x="6200" y="5565"/>
                    <a:pt x="6500" y="5288"/>
                  </a:cubicBezTo>
                  <a:cubicBezTo>
                    <a:pt x="6833" y="4977"/>
                    <a:pt x="7133" y="4644"/>
                    <a:pt x="7488" y="4377"/>
                  </a:cubicBezTo>
                  <a:cubicBezTo>
                    <a:pt x="7777" y="4143"/>
                    <a:pt x="8133" y="3966"/>
                    <a:pt x="8500" y="3933"/>
                  </a:cubicBezTo>
                  <a:cubicBezTo>
                    <a:pt x="8455" y="3444"/>
                    <a:pt x="8322" y="2966"/>
                    <a:pt x="8133" y="2499"/>
                  </a:cubicBezTo>
                  <a:cubicBezTo>
                    <a:pt x="7799" y="1944"/>
                    <a:pt x="7377" y="1433"/>
                    <a:pt x="6888" y="1011"/>
                  </a:cubicBezTo>
                  <a:cubicBezTo>
                    <a:pt x="6177" y="411"/>
                    <a:pt x="5278" y="133"/>
                    <a:pt x="4367" y="22"/>
                  </a:cubicBezTo>
                  <a:cubicBezTo>
                    <a:pt x="4222" y="11"/>
                    <a:pt x="4089" y="0"/>
                    <a:pt x="3967" y="0"/>
                  </a:cubicBezTo>
                  <a:close/>
                </a:path>
              </a:pathLst>
            </a:custGeom>
            <a:solidFill>
              <a:srgbClr val="703C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4" name="Google Shape;324;g134a708b9a2_0_108"/>
            <p:cNvSpPr/>
            <p:nvPr/>
          </p:nvSpPr>
          <p:spPr>
            <a:xfrm>
              <a:off x="6631900" y="3662575"/>
              <a:ext cx="87500" cy="97800"/>
            </a:xfrm>
            <a:custGeom>
              <a:avLst/>
              <a:gdLst/>
              <a:ahLst/>
              <a:cxnLst/>
              <a:rect l="l" t="t" r="r" b="b"/>
              <a:pathLst>
                <a:path w="3500" h="3912" extrusionOk="0">
                  <a:moveTo>
                    <a:pt x="3400" y="1"/>
                  </a:moveTo>
                  <a:cubicBezTo>
                    <a:pt x="3378" y="13"/>
                    <a:pt x="3356" y="23"/>
                    <a:pt x="3333" y="23"/>
                  </a:cubicBezTo>
                  <a:cubicBezTo>
                    <a:pt x="3400" y="212"/>
                    <a:pt x="3411" y="401"/>
                    <a:pt x="3411" y="534"/>
                  </a:cubicBezTo>
                  <a:cubicBezTo>
                    <a:pt x="3422" y="1323"/>
                    <a:pt x="3055" y="2123"/>
                    <a:pt x="2455" y="2623"/>
                  </a:cubicBezTo>
                  <a:cubicBezTo>
                    <a:pt x="2422" y="2512"/>
                    <a:pt x="2400" y="2390"/>
                    <a:pt x="2400" y="2267"/>
                  </a:cubicBezTo>
                  <a:cubicBezTo>
                    <a:pt x="2411" y="2201"/>
                    <a:pt x="2411" y="2123"/>
                    <a:pt x="2400" y="2057"/>
                  </a:cubicBezTo>
                  <a:lnTo>
                    <a:pt x="2356" y="1701"/>
                  </a:lnTo>
                  <a:lnTo>
                    <a:pt x="2322" y="2057"/>
                  </a:lnTo>
                  <a:cubicBezTo>
                    <a:pt x="2322" y="2123"/>
                    <a:pt x="2311" y="2190"/>
                    <a:pt x="2322" y="2267"/>
                  </a:cubicBezTo>
                  <a:cubicBezTo>
                    <a:pt x="2267" y="2545"/>
                    <a:pt x="2067" y="2790"/>
                    <a:pt x="1878" y="2956"/>
                  </a:cubicBezTo>
                  <a:cubicBezTo>
                    <a:pt x="1455" y="3334"/>
                    <a:pt x="912" y="3600"/>
                    <a:pt x="356" y="3701"/>
                  </a:cubicBezTo>
                  <a:cubicBezTo>
                    <a:pt x="234" y="3723"/>
                    <a:pt x="67" y="3745"/>
                    <a:pt x="1" y="3878"/>
                  </a:cubicBezTo>
                  <a:lnTo>
                    <a:pt x="67" y="3911"/>
                  </a:lnTo>
                  <a:cubicBezTo>
                    <a:pt x="122" y="3812"/>
                    <a:pt x="256" y="3790"/>
                    <a:pt x="367" y="3767"/>
                  </a:cubicBezTo>
                  <a:cubicBezTo>
                    <a:pt x="944" y="3667"/>
                    <a:pt x="1500" y="3400"/>
                    <a:pt x="1922" y="3012"/>
                  </a:cubicBezTo>
                  <a:cubicBezTo>
                    <a:pt x="2078" y="2879"/>
                    <a:pt x="2245" y="2689"/>
                    <a:pt x="2344" y="2467"/>
                  </a:cubicBezTo>
                  <a:cubicBezTo>
                    <a:pt x="2356" y="2545"/>
                    <a:pt x="2378" y="2623"/>
                    <a:pt x="2400" y="2701"/>
                  </a:cubicBezTo>
                  <a:lnTo>
                    <a:pt x="2411" y="2756"/>
                  </a:lnTo>
                  <a:lnTo>
                    <a:pt x="2455" y="2723"/>
                  </a:lnTo>
                  <a:cubicBezTo>
                    <a:pt x="3111" y="2201"/>
                    <a:pt x="3500" y="1368"/>
                    <a:pt x="3489" y="534"/>
                  </a:cubicBezTo>
                  <a:cubicBezTo>
                    <a:pt x="3489" y="401"/>
                    <a:pt x="3467" y="201"/>
                    <a:pt x="3400" y="1"/>
                  </a:cubicBezTo>
                  <a:close/>
                </a:path>
              </a:pathLst>
            </a:custGeom>
            <a:solidFill>
              <a:srgbClr val="5B2C2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5" name="Google Shape;325;g134a708b9a2_0_108"/>
            <p:cNvSpPr/>
            <p:nvPr/>
          </p:nvSpPr>
          <p:spPr>
            <a:xfrm>
              <a:off x="6510525" y="3191500"/>
              <a:ext cx="249700" cy="288025"/>
            </a:xfrm>
            <a:custGeom>
              <a:avLst/>
              <a:gdLst/>
              <a:ahLst/>
              <a:cxnLst/>
              <a:rect l="l" t="t" r="r" b="b"/>
              <a:pathLst>
                <a:path w="9988" h="11521" extrusionOk="0">
                  <a:moveTo>
                    <a:pt x="4071" y="1"/>
                  </a:moveTo>
                  <a:cubicBezTo>
                    <a:pt x="3818" y="1"/>
                    <a:pt x="3568" y="30"/>
                    <a:pt x="3345" y="104"/>
                  </a:cubicBezTo>
                  <a:cubicBezTo>
                    <a:pt x="3178" y="148"/>
                    <a:pt x="3022" y="259"/>
                    <a:pt x="2911" y="393"/>
                  </a:cubicBezTo>
                  <a:cubicBezTo>
                    <a:pt x="2756" y="581"/>
                    <a:pt x="2701" y="837"/>
                    <a:pt x="2901" y="1070"/>
                  </a:cubicBezTo>
                  <a:cubicBezTo>
                    <a:pt x="2667" y="1114"/>
                    <a:pt x="2445" y="1215"/>
                    <a:pt x="2256" y="1370"/>
                  </a:cubicBezTo>
                  <a:cubicBezTo>
                    <a:pt x="2323" y="1470"/>
                    <a:pt x="2434" y="1559"/>
                    <a:pt x="2545" y="1592"/>
                  </a:cubicBezTo>
                  <a:cubicBezTo>
                    <a:pt x="1489" y="2148"/>
                    <a:pt x="745" y="3281"/>
                    <a:pt x="667" y="4481"/>
                  </a:cubicBezTo>
                  <a:cubicBezTo>
                    <a:pt x="657" y="4647"/>
                    <a:pt x="701" y="4780"/>
                    <a:pt x="845" y="4858"/>
                  </a:cubicBezTo>
                  <a:cubicBezTo>
                    <a:pt x="768" y="5069"/>
                    <a:pt x="146" y="7135"/>
                    <a:pt x="1" y="7135"/>
                  </a:cubicBezTo>
                  <a:lnTo>
                    <a:pt x="368" y="7135"/>
                  </a:lnTo>
                  <a:cubicBezTo>
                    <a:pt x="323" y="7824"/>
                    <a:pt x="279" y="8502"/>
                    <a:pt x="234" y="9179"/>
                  </a:cubicBezTo>
                  <a:cubicBezTo>
                    <a:pt x="212" y="9480"/>
                    <a:pt x="190" y="9801"/>
                    <a:pt x="334" y="10068"/>
                  </a:cubicBezTo>
                  <a:cubicBezTo>
                    <a:pt x="435" y="10278"/>
                    <a:pt x="662" y="10431"/>
                    <a:pt x="882" y="10431"/>
                  </a:cubicBezTo>
                  <a:cubicBezTo>
                    <a:pt x="953" y="10431"/>
                    <a:pt x="1024" y="10415"/>
                    <a:pt x="1089" y="10379"/>
                  </a:cubicBezTo>
                  <a:cubicBezTo>
                    <a:pt x="1248" y="11074"/>
                    <a:pt x="1993" y="11521"/>
                    <a:pt x="2713" y="11521"/>
                  </a:cubicBezTo>
                  <a:cubicBezTo>
                    <a:pt x="2798" y="11521"/>
                    <a:pt x="2883" y="11514"/>
                    <a:pt x="2967" y="11501"/>
                  </a:cubicBezTo>
                  <a:cubicBezTo>
                    <a:pt x="3755" y="11368"/>
                    <a:pt x="4422" y="10791"/>
                    <a:pt x="4844" y="10102"/>
                  </a:cubicBezTo>
                  <a:lnTo>
                    <a:pt x="4844" y="10102"/>
                  </a:lnTo>
                  <a:cubicBezTo>
                    <a:pt x="4767" y="10324"/>
                    <a:pt x="4977" y="10557"/>
                    <a:pt x="5211" y="10579"/>
                  </a:cubicBezTo>
                  <a:cubicBezTo>
                    <a:pt x="5230" y="10581"/>
                    <a:pt x="5249" y="10582"/>
                    <a:pt x="5267" y="10582"/>
                  </a:cubicBezTo>
                  <a:cubicBezTo>
                    <a:pt x="5478" y="10582"/>
                    <a:pt x="5672" y="10470"/>
                    <a:pt x="5855" y="10368"/>
                  </a:cubicBezTo>
                  <a:cubicBezTo>
                    <a:pt x="6377" y="10057"/>
                    <a:pt x="6888" y="9702"/>
                    <a:pt x="7277" y="9235"/>
                  </a:cubicBezTo>
                  <a:cubicBezTo>
                    <a:pt x="7399" y="9102"/>
                    <a:pt x="7544" y="8713"/>
                    <a:pt x="7700" y="8646"/>
                  </a:cubicBezTo>
                  <a:cubicBezTo>
                    <a:pt x="7708" y="8641"/>
                    <a:pt x="7717" y="8639"/>
                    <a:pt x="7727" y="8639"/>
                  </a:cubicBezTo>
                  <a:cubicBezTo>
                    <a:pt x="7796" y="8639"/>
                    <a:pt x="7899" y="8745"/>
                    <a:pt x="8002" y="8745"/>
                  </a:cubicBezTo>
                  <a:cubicBezTo>
                    <a:pt x="8020" y="8745"/>
                    <a:pt x="8038" y="8742"/>
                    <a:pt x="8055" y="8735"/>
                  </a:cubicBezTo>
                  <a:cubicBezTo>
                    <a:pt x="8760" y="8493"/>
                    <a:pt x="9563" y="6765"/>
                    <a:pt x="9187" y="6065"/>
                  </a:cubicBezTo>
                  <a:lnTo>
                    <a:pt x="9187" y="6065"/>
                  </a:lnTo>
                  <a:cubicBezTo>
                    <a:pt x="9295" y="6258"/>
                    <a:pt x="9414" y="6442"/>
                    <a:pt x="9521" y="6636"/>
                  </a:cubicBezTo>
                  <a:cubicBezTo>
                    <a:pt x="9988" y="5858"/>
                    <a:pt x="9754" y="4858"/>
                    <a:pt x="9388" y="4025"/>
                  </a:cubicBezTo>
                  <a:cubicBezTo>
                    <a:pt x="9255" y="3703"/>
                    <a:pt x="9088" y="3380"/>
                    <a:pt x="8899" y="3081"/>
                  </a:cubicBezTo>
                  <a:cubicBezTo>
                    <a:pt x="8766" y="2859"/>
                    <a:pt x="8399" y="2548"/>
                    <a:pt x="8344" y="2292"/>
                  </a:cubicBezTo>
                  <a:cubicBezTo>
                    <a:pt x="8304" y="2134"/>
                    <a:pt x="8762" y="1174"/>
                    <a:pt x="8465" y="1174"/>
                  </a:cubicBezTo>
                  <a:cubicBezTo>
                    <a:pt x="8426" y="1174"/>
                    <a:pt x="8376" y="1190"/>
                    <a:pt x="8310" y="1225"/>
                  </a:cubicBezTo>
                  <a:cubicBezTo>
                    <a:pt x="8110" y="1336"/>
                    <a:pt x="7932" y="1470"/>
                    <a:pt x="7766" y="1625"/>
                  </a:cubicBezTo>
                  <a:cubicBezTo>
                    <a:pt x="7866" y="1459"/>
                    <a:pt x="7844" y="1237"/>
                    <a:pt x="7710" y="1104"/>
                  </a:cubicBezTo>
                  <a:cubicBezTo>
                    <a:pt x="7511" y="1225"/>
                    <a:pt x="7510" y="1524"/>
                    <a:pt x="7378" y="1691"/>
                  </a:cubicBezTo>
                  <a:lnTo>
                    <a:pt x="7378" y="1691"/>
                  </a:lnTo>
                  <a:cubicBezTo>
                    <a:pt x="7483" y="1554"/>
                    <a:pt x="6466" y="748"/>
                    <a:pt x="6355" y="681"/>
                  </a:cubicBezTo>
                  <a:cubicBezTo>
                    <a:pt x="5911" y="381"/>
                    <a:pt x="5411" y="181"/>
                    <a:pt x="4878" y="82"/>
                  </a:cubicBezTo>
                  <a:cubicBezTo>
                    <a:pt x="4628" y="35"/>
                    <a:pt x="4348" y="1"/>
                    <a:pt x="4071" y="1"/>
                  </a:cubicBezTo>
                  <a:close/>
                </a:path>
              </a:pathLst>
            </a:custGeom>
            <a:solidFill>
              <a:srgbClr val="804B4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6" name="Google Shape;326;g134a708b9a2_0_108"/>
            <p:cNvSpPr/>
            <p:nvPr/>
          </p:nvSpPr>
          <p:spPr>
            <a:xfrm>
              <a:off x="6533850" y="3237175"/>
              <a:ext cx="153900" cy="134150"/>
            </a:xfrm>
            <a:custGeom>
              <a:avLst/>
              <a:gdLst/>
              <a:ahLst/>
              <a:cxnLst/>
              <a:rect l="l" t="t" r="r" b="b"/>
              <a:pathLst>
                <a:path w="6156" h="5366" extrusionOk="0">
                  <a:moveTo>
                    <a:pt x="2741" y="0"/>
                  </a:moveTo>
                  <a:cubicBezTo>
                    <a:pt x="2705" y="0"/>
                    <a:pt x="2670" y="3"/>
                    <a:pt x="2634" y="10"/>
                  </a:cubicBezTo>
                  <a:cubicBezTo>
                    <a:pt x="2345" y="65"/>
                    <a:pt x="2111" y="276"/>
                    <a:pt x="1901" y="499"/>
                  </a:cubicBezTo>
                  <a:cubicBezTo>
                    <a:pt x="1390" y="1042"/>
                    <a:pt x="934" y="1632"/>
                    <a:pt x="523" y="2264"/>
                  </a:cubicBezTo>
                  <a:cubicBezTo>
                    <a:pt x="257" y="2698"/>
                    <a:pt x="1" y="3231"/>
                    <a:pt x="223" y="3686"/>
                  </a:cubicBezTo>
                  <a:cubicBezTo>
                    <a:pt x="334" y="3920"/>
                    <a:pt x="546" y="4076"/>
                    <a:pt x="746" y="4220"/>
                  </a:cubicBezTo>
                  <a:cubicBezTo>
                    <a:pt x="1378" y="4653"/>
                    <a:pt x="2067" y="5019"/>
                    <a:pt x="2812" y="5209"/>
                  </a:cubicBezTo>
                  <a:cubicBezTo>
                    <a:pt x="3188" y="5310"/>
                    <a:pt x="3579" y="5366"/>
                    <a:pt x="3967" y="5366"/>
                  </a:cubicBezTo>
                  <a:cubicBezTo>
                    <a:pt x="4345" y="5366"/>
                    <a:pt x="4721" y="5313"/>
                    <a:pt x="5078" y="5197"/>
                  </a:cubicBezTo>
                  <a:cubicBezTo>
                    <a:pt x="5466" y="5075"/>
                    <a:pt x="5856" y="4864"/>
                    <a:pt x="6033" y="4498"/>
                  </a:cubicBezTo>
                  <a:cubicBezTo>
                    <a:pt x="6155" y="4253"/>
                    <a:pt x="6155" y="3975"/>
                    <a:pt x="6133" y="3698"/>
                  </a:cubicBezTo>
                  <a:cubicBezTo>
                    <a:pt x="6111" y="3464"/>
                    <a:pt x="6066" y="3231"/>
                    <a:pt x="6044" y="3009"/>
                  </a:cubicBezTo>
                  <a:cubicBezTo>
                    <a:pt x="6000" y="2620"/>
                    <a:pt x="6033" y="2232"/>
                    <a:pt x="5944" y="1854"/>
                  </a:cubicBezTo>
                  <a:cubicBezTo>
                    <a:pt x="5811" y="1242"/>
                    <a:pt x="5345" y="721"/>
                    <a:pt x="4755" y="521"/>
                  </a:cubicBezTo>
                  <a:cubicBezTo>
                    <a:pt x="4601" y="467"/>
                    <a:pt x="4442" y="434"/>
                    <a:pt x="4285" y="434"/>
                  </a:cubicBezTo>
                  <a:cubicBezTo>
                    <a:pt x="4216" y="434"/>
                    <a:pt x="4146" y="440"/>
                    <a:pt x="4078" y="454"/>
                  </a:cubicBezTo>
                  <a:cubicBezTo>
                    <a:pt x="3947" y="486"/>
                    <a:pt x="3731" y="776"/>
                    <a:pt x="3618" y="776"/>
                  </a:cubicBezTo>
                  <a:cubicBezTo>
                    <a:pt x="3616" y="776"/>
                    <a:pt x="3614" y="776"/>
                    <a:pt x="3612" y="776"/>
                  </a:cubicBezTo>
                  <a:cubicBezTo>
                    <a:pt x="3456" y="765"/>
                    <a:pt x="3478" y="554"/>
                    <a:pt x="3412" y="420"/>
                  </a:cubicBezTo>
                  <a:cubicBezTo>
                    <a:pt x="3283" y="184"/>
                    <a:pt x="3016" y="0"/>
                    <a:pt x="2741" y="0"/>
                  </a:cubicBezTo>
                  <a:close/>
                </a:path>
              </a:pathLst>
            </a:custGeom>
            <a:solidFill>
              <a:srgbClr val="E5918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7" name="Google Shape;327;g134a708b9a2_0_108"/>
            <p:cNvSpPr/>
            <p:nvPr/>
          </p:nvSpPr>
          <p:spPr>
            <a:xfrm>
              <a:off x="6604700" y="3324450"/>
              <a:ext cx="14725" cy="8550"/>
            </a:xfrm>
            <a:custGeom>
              <a:avLst/>
              <a:gdLst/>
              <a:ahLst/>
              <a:cxnLst/>
              <a:rect l="l" t="t" r="r" b="b"/>
              <a:pathLst>
                <a:path w="589" h="342" extrusionOk="0">
                  <a:moveTo>
                    <a:pt x="319" y="1"/>
                  </a:moveTo>
                  <a:cubicBezTo>
                    <a:pt x="235" y="1"/>
                    <a:pt x="150" y="13"/>
                    <a:pt x="67" y="51"/>
                  </a:cubicBezTo>
                  <a:cubicBezTo>
                    <a:pt x="55" y="62"/>
                    <a:pt x="33" y="74"/>
                    <a:pt x="22" y="84"/>
                  </a:cubicBezTo>
                  <a:cubicBezTo>
                    <a:pt x="0" y="118"/>
                    <a:pt x="11" y="140"/>
                    <a:pt x="11" y="173"/>
                  </a:cubicBezTo>
                  <a:cubicBezTo>
                    <a:pt x="42" y="267"/>
                    <a:pt x="73" y="341"/>
                    <a:pt x="160" y="341"/>
                  </a:cubicBezTo>
                  <a:cubicBezTo>
                    <a:pt x="166" y="341"/>
                    <a:pt x="172" y="341"/>
                    <a:pt x="178" y="340"/>
                  </a:cubicBezTo>
                  <a:cubicBezTo>
                    <a:pt x="289" y="329"/>
                    <a:pt x="411" y="296"/>
                    <a:pt x="522" y="262"/>
                  </a:cubicBezTo>
                  <a:cubicBezTo>
                    <a:pt x="544" y="262"/>
                    <a:pt x="578" y="251"/>
                    <a:pt x="588" y="218"/>
                  </a:cubicBezTo>
                  <a:lnTo>
                    <a:pt x="588" y="173"/>
                  </a:lnTo>
                  <a:cubicBezTo>
                    <a:pt x="578" y="129"/>
                    <a:pt x="566" y="74"/>
                    <a:pt x="533" y="40"/>
                  </a:cubicBezTo>
                  <a:cubicBezTo>
                    <a:pt x="511" y="18"/>
                    <a:pt x="467" y="7"/>
                    <a:pt x="433" y="7"/>
                  </a:cubicBezTo>
                  <a:cubicBezTo>
                    <a:pt x="395" y="3"/>
                    <a:pt x="357" y="1"/>
                    <a:pt x="319" y="1"/>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8" name="Google Shape;328;g134a708b9a2_0_108"/>
            <p:cNvSpPr/>
            <p:nvPr/>
          </p:nvSpPr>
          <p:spPr>
            <a:xfrm>
              <a:off x="6625500" y="3292650"/>
              <a:ext cx="31425" cy="24100"/>
            </a:xfrm>
            <a:custGeom>
              <a:avLst/>
              <a:gdLst/>
              <a:ahLst/>
              <a:cxnLst/>
              <a:rect l="l" t="t" r="r" b="b"/>
              <a:pathLst>
                <a:path w="1257" h="964" extrusionOk="0">
                  <a:moveTo>
                    <a:pt x="34" y="1"/>
                  </a:moveTo>
                  <a:lnTo>
                    <a:pt x="34" y="1"/>
                  </a:lnTo>
                  <a:cubicBezTo>
                    <a:pt x="12" y="279"/>
                    <a:pt x="1" y="568"/>
                    <a:pt x="178" y="768"/>
                  </a:cubicBezTo>
                  <a:cubicBezTo>
                    <a:pt x="279" y="879"/>
                    <a:pt x="434" y="934"/>
                    <a:pt x="590" y="956"/>
                  </a:cubicBezTo>
                  <a:cubicBezTo>
                    <a:pt x="618" y="961"/>
                    <a:pt x="649" y="963"/>
                    <a:pt x="679" y="963"/>
                  </a:cubicBezTo>
                  <a:cubicBezTo>
                    <a:pt x="731" y="963"/>
                    <a:pt x="785" y="955"/>
                    <a:pt x="834" y="934"/>
                  </a:cubicBezTo>
                  <a:cubicBezTo>
                    <a:pt x="1023" y="845"/>
                    <a:pt x="1256" y="512"/>
                    <a:pt x="1134" y="312"/>
                  </a:cubicBezTo>
                  <a:cubicBezTo>
                    <a:pt x="790" y="190"/>
                    <a:pt x="390" y="124"/>
                    <a:pt x="34" y="1"/>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9" name="Google Shape;329;g134a708b9a2_0_108"/>
            <p:cNvSpPr/>
            <p:nvPr/>
          </p:nvSpPr>
          <p:spPr>
            <a:xfrm>
              <a:off x="6568575" y="3273500"/>
              <a:ext cx="23625" cy="16925"/>
            </a:xfrm>
            <a:custGeom>
              <a:avLst/>
              <a:gdLst/>
              <a:ahLst/>
              <a:cxnLst/>
              <a:rect l="l" t="t" r="r" b="b"/>
              <a:pathLst>
                <a:path w="945" h="677" extrusionOk="0">
                  <a:moveTo>
                    <a:pt x="156" y="1"/>
                  </a:moveTo>
                  <a:cubicBezTo>
                    <a:pt x="1" y="78"/>
                    <a:pt x="23" y="379"/>
                    <a:pt x="100" y="500"/>
                  </a:cubicBezTo>
                  <a:cubicBezTo>
                    <a:pt x="134" y="556"/>
                    <a:pt x="189" y="589"/>
                    <a:pt x="245" y="623"/>
                  </a:cubicBezTo>
                  <a:cubicBezTo>
                    <a:pt x="318" y="656"/>
                    <a:pt x="397" y="676"/>
                    <a:pt x="478" y="676"/>
                  </a:cubicBezTo>
                  <a:cubicBezTo>
                    <a:pt x="507" y="676"/>
                    <a:pt x="537" y="673"/>
                    <a:pt x="567" y="667"/>
                  </a:cubicBezTo>
                  <a:cubicBezTo>
                    <a:pt x="745" y="623"/>
                    <a:pt x="856" y="434"/>
                    <a:pt x="945" y="268"/>
                  </a:cubicBezTo>
                  <a:cubicBezTo>
                    <a:pt x="690" y="189"/>
                    <a:pt x="423" y="68"/>
                    <a:pt x="156" y="1"/>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0" name="Google Shape;330;g134a708b9a2_0_108"/>
            <p:cNvSpPr/>
            <p:nvPr/>
          </p:nvSpPr>
          <p:spPr>
            <a:xfrm>
              <a:off x="6569150" y="3259025"/>
              <a:ext cx="36950" cy="14500"/>
            </a:xfrm>
            <a:custGeom>
              <a:avLst/>
              <a:gdLst/>
              <a:ahLst/>
              <a:cxnLst/>
              <a:rect l="l" t="t" r="r" b="b"/>
              <a:pathLst>
                <a:path w="1478" h="580" extrusionOk="0">
                  <a:moveTo>
                    <a:pt x="823" y="1"/>
                  </a:moveTo>
                  <a:cubicBezTo>
                    <a:pt x="549" y="1"/>
                    <a:pt x="274" y="58"/>
                    <a:pt x="0" y="180"/>
                  </a:cubicBezTo>
                  <a:cubicBezTo>
                    <a:pt x="11" y="213"/>
                    <a:pt x="11" y="247"/>
                    <a:pt x="11" y="280"/>
                  </a:cubicBezTo>
                  <a:cubicBezTo>
                    <a:pt x="48" y="277"/>
                    <a:pt x="86" y="275"/>
                    <a:pt x="123" y="275"/>
                  </a:cubicBezTo>
                  <a:cubicBezTo>
                    <a:pt x="518" y="275"/>
                    <a:pt x="903" y="425"/>
                    <a:pt x="1289" y="558"/>
                  </a:cubicBezTo>
                  <a:cubicBezTo>
                    <a:pt x="1322" y="568"/>
                    <a:pt x="1355" y="580"/>
                    <a:pt x="1400" y="580"/>
                  </a:cubicBezTo>
                  <a:cubicBezTo>
                    <a:pt x="1422" y="424"/>
                    <a:pt x="1444" y="269"/>
                    <a:pt x="1477" y="102"/>
                  </a:cubicBezTo>
                  <a:cubicBezTo>
                    <a:pt x="1299" y="24"/>
                    <a:pt x="1089" y="2"/>
                    <a:pt x="899" y="2"/>
                  </a:cubicBezTo>
                  <a:cubicBezTo>
                    <a:pt x="874" y="1"/>
                    <a:pt x="849" y="1"/>
                    <a:pt x="823" y="1"/>
                  </a:cubicBezTo>
                  <a:close/>
                </a:path>
              </a:pathLst>
            </a:custGeom>
            <a:solidFill>
              <a:srgbClr val="5B2C2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1" name="Google Shape;331;g134a708b9a2_0_108"/>
            <p:cNvSpPr/>
            <p:nvPr/>
          </p:nvSpPr>
          <p:spPr>
            <a:xfrm>
              <a:off x="6626350" y="3266550"/>
              <a:ext cx="36950" cy="30875"/>
            </a:xfrm>
            <a:custGeom>
              <a:avLst/>
              <a:gdLst/>
              <a:ahLst/>
              <a:cxnLst/>
              <a:rect l="l" t="t" r="r" b="b"/>
              <a:pathLst>
                <a:path w="1478" h="1235" extrusionOk="0">
                  <a:moveTo>
                    <a:pt x="245" y="1"/>
                  </a:moveTo>
                  <a:cubicBezTo>
                    <a:pt x="167" y="134"/>
                    <a:pt x="78" y="267"/>
                    <a:pt x="0" y="401"/>
                  </a:cubicBezTo>
                  <a:cubicBezTo>
                    <a:pt x="23" y="423"/>
                    <a:pt x="67" y="445"/>
                    <a:pt x="100" y="467"/>
                  </a:cubicBezTo>
                  <a:cubicBezTo>
                    <a:pt x="567" y="679"/>
                    <a:pt x="1045" y="889"/>
                    <a:pt x="1411" y="1234"/>
                  </a:cubicBezTo>
                  <a:lnTo>
                    <a:pt x="1478" y="1168"/>
                  </a:lnTo>
                  <a:cubicBezTo>
                    <a:pt x="1311" y="857"/>
                    <a:pt x="1089" y="578"/>
                    <a:pt x="811" y="356"/>
                  </a:cubicBezTo>
                  <a:cubicBezTo>
                    <a:pt x="655" y="212"/>
                    <a:pt x="456" y="67"/>
                    <a:pt x="245" y="1"/>
                  </a:cubicBezTo>
                  <a:close/>
                </a:path>
              </a:pathLst>
            </a:custGeom>
            <a:solidFill>
              <a:srgbClr val="5B2C2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2" name="Google Shape;332;g134a708b9a2_0_108"/>
            <p:cNvSpPr/>
            <p:nvPr/>
          </p:nvSpPr>
          <p:spPr>
            <a:xfrm>
              <a:off x="6641350" y="3299225"/>
              <a:ext cx="11950" cy="11175"/>
            </a:xfrm>
            <a:custGeom>
              <a:avLst/>
              <a:gdLst/>
              <a:ahLst/>
              <a:cxnLst/>
              <a:rect l="l" t="t" r="r" b="b"/>
              <a:pathLst>
                <a:path w="478" h="447" extrusionOk="0">
                  <a:moveTo>
                    <a:pt x="257" y="1"/>
                  </a:moveTo>
                  <a:cubicBezTo>
                    <a:pt x="171" y="1"/>
                    <a:pt x="79" y="53"/>
                    <a:pt x="45" y="138"/>
                  </a:cubicBezTo>
                  <a:cubicBezTo>
                    <a:pt x="0" y="261"/>
                    <a:pt x="45" y="382"/>
                    <a:pt x="144" y="427"/>
                  </a:cubicBezTo>
                  <a:cubicBezTo>
                    <a:pt x="169" y="441"/>
                    <a:pt x="197" y="447"/>
                    <a:pt x="225" y="447"/>
                  </a:cubicBezTo>
                  <a:cubicBezTo>
                    <a:pt x="310" y="447"/>
                    <a:pt x="400" y="389"/>
                    <a:pt x="433" y="305"/>
                  </a:cubicBezTo>
                  <a:cubicBezTo>
                    <a:pt x="478" y="194"/>
                    <a:pt x="433" y="71"/>
                    <a:pt x="334" y="16"/>
                  </a:cubicBezTo>
                  <a:cubicBezTo>
                    <a:pt x="310" y="6"/>
                    <a:pt x="284" y="1"/>
                    <a:pt x="257" y="1"/>
                  </a:cubicBezTo>
                  <a:close/>
                </a:path>
              </a:pathLst>
            </a:custGeom>
            <a:solidFill>
              <a:srgbClr val="5B2C2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3" name="Google Shape;333;g134a708b9a2_0_108"/>
            <p:cNvSpPr/>
            <p:nvPr/>
          </p:nvSpPr>
          <p:spPr>
            <a:xfrm>
              <a:off x="6578025" y="3278750"/>
              <a:ext cx="11125" cy="10925"/>
            </a:xfrm>
            <a:custGeom>
              <a:avLst/>
              <a:gdLst/>
              <a:ahLst/>
              <a:cxnLst/>
              <a:rect l="l" t="t" r="r" b="b"/>
              <a:pathLst>
                <a:path w="445" h="437" extrusionOk="0">
                  <a:moveTo>
                    <a:pt x="229" y="1"/>
                  </a:moveTo>
                  <a:cubicBezTo>
                    <a:pt x="223" y="1"/>
                    <a:pt x="217" y="1"/>
                    <a:pt x="211" y="2"/>
                  </a:cubicBezTo>
                  <a:cubicBezTo>
                    <a:pt x="100" y="13"/>
                    <a:pt x="1" y="124"/>
                    <a:pt x="23" y="235"/>
                  </a:cubicBezTo>
                  <a:cubicBezTo>
                    <a:pt x="33" y="350"/>
                    <a:pt x="123" y="436"/>
                    <a:pt x="227" y="436"/>
                  </a:cubicBezTo>
                  <a:cubicBezTo>
                    <a:pt x="233" y="436"/>
                    <a:pt x="239" y="436"/>
                    <a:pt x="245" y="435"/>
                  </a:cubicBezTo>
                  <a:cubicBezTo>
                    <a:pt x="356" y="435"/>
                    <a:pt x="445" y="324"/>
                    <a:pt x="433" y="202"/>
                  </a:cubicBezTo>
                  <a:cubicBezTo>
                    <a:pt x="423" y="86"/>
                    <a:pt x="333" y="1"/>
                    <a:pt x="229" y="1"/>
                  </a:cubicBezTo>
                  <a:close/>
                </a:path>
              </a:pathLst>
            </a:custGeom>
            <a:solidFill>
              <a:srgbClr val="5B2C2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4" name="Google Shape;334;g134a708b9a2_0_108"/>
            <p:cNvSpPr/>
            <p:nvPr/>
          </p:nvSpPr>
          <p:spPr>
            <a:xfrm>
              <a:off x="6623025" y="3316050"/>
              <a:ext cx="13050" cy="15525"/>
            </a:xfrm>
            <a:custGeom>
              <a:avLst/>
              <a:gdLst/>
              <a:ahLst/>
              <a:cxnLst/>
              <a:rect l="l" t="t" r="r" b="b"/>
              <a:pathLst>
                <a:path w="522" h="621" extrusionOk="0">
                  <a:moveTo>
                    <a:pt x="273" y="0"/>
                  </a:moveTo>
                  <a:cubicBezTo>
                    <a:pt x="258" y="0"/>
                    <a:pt x="240" y="12"/>
                    <a:pt x="233" y="32"/>
                  </a:cubicBezTo>
                  <a:cubicBezTo>
                    <a:pt x="211" y="131"/>
                    <a:pt x="133" y="299"/>
                    <a:pt x="122" y="331"/>
                  </a:cubicBezTo>
                  <a:cubicBezTo>
                    <a:pt x="89" y="432"/>
                    <a:pt x="45" y="531"/>
                    <a:pt x="0" y="620"/>
                  </a:cubicBezTo>
                  <a:cubicBezTo>
                    <a:pt x="22" y="620"/>
                    <a:pt x="55" y="620"/>
                    <a:pt x="78" y="610"/>
                  </a:cubicBezTo>
                  <a:cubicBezTo>
                    <a:pt x="233" y="598"/>
                    <a:pt x="366" y="543"/>
                    <a:pt x="500" y="476"/>
                  </a:cubicBezTo>
                  <a:lnTo>
                    <a:pt x="511" y="476"/>
                  </a:lnTo>
                  <a:cubicBezTo>
                    <a:pt x="522" y="454"/>
                    <a:pt x="511" y="432"/>
                    <a:pt x="500" y="410"/>
                  </a:cubicBezTo>
                  <a:cubicBezTo>
                    <a:pt x="455" y="276"/>
                    <a:pt x="389" y="143"/>
                    <a:pt x="300" y="20"/>
                  </a:cubicBezTo>
                  <a:cubicBezTo>
                    <a:pt x="295" y="7"/>
                    <a:pt x="285" y="0"/>
                    <a:pt x="273" y="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5" name="Google Shape;335;g134a708b9a2_0_108"/>
            <p:cNvSpPr/>
            <p:nvPr/>
          </p:nvSpPr>
          <p:spPr>
            <a:xfrm>
              <a:off x="6585525" y="3315475"/>
              <a:ext cx="13625" cy="15825"/>
            </a:xfrm>
            <a:custGeom>
              <a:avLst/>
              <a:gdLst/>
              <a:ahLst/>
              <a:cxnLst/>
              <a:rect l="l" t="t" r="r" b="b"/>
              <a:pathLst>
                <a:path w="545" h="633" extrusionOk="0">
                  <a:moveTo>
                    <a:pt x="230" y="0"/>
                  </a:moveTo>
                  <a:cubicBezTo>
                    <a:pt x="217" y="0"/>
                    <a:pt x="205" y="6"/>
                    <a:pt x="200" y="21"/>
                  </a:cubicBezTo>
                  <a:cubicBezTo>
                    <a:pt x="123" y="144"/>
                    <a:pt x="56" y="288"/>
                    <a:pt x="12" y="433"/>
                  </a:cubicBezTo>
                  <a:cubicBezTo>
                    <a:pt x="12" y="443"/>
                    <a:pt x="0" y="477"/>
                    <a:pt x="12" y="488"/>
                  </a:cubicBezTo>
                  <a:cubicBezTo>
                    <a:pt x="12" y="499"/>
                    <a:pt x="12" y="510"/>
                    <a:pt x="22" y="510"/>
                  </a:cubicBezTo>
                  <a:cubicBezTo>
                    <a:pt x="111" y="532"/>
                    <a:pt x="200" y="554"/>
                    <a:pt x="289" y="566"/>
                  </a:cubicBezTo>
                  <a:cubicBezTo>
                    <a:pt x="378" y="588"/>
                    <a:pt x="467" y="599"/>
                    <a:pt x="545" y="633"/>
                  </a:cubicBezTo>
                  <a:cubicBezTo>
                    <a:pt x="545" y="633"/>
                    <a:pt x="533" y="621"/>
                    <a:pt x="533" y="610"/>
                  </a:cubicBezTo>
                  <a:cubicBezTo>
                    <a:pt x="489" y="521"/>
                    <a:pt x="434" y="421"/>
                    <a:pt x="389" y="322"/>
                  </a:cubicBezTo>
                  <a:cubicBezTo>
                    <a:pt x="378" y="288"/>
                    <a:pt x="300" y="132"/>
                    <a:pt x="267" y="21"/>
                  </a:cubicBezTo>
                  <a:cubicBezTo>
                    <a:pt x="261" y="9"/>
                    <a:pt x="245" y="0"/>
                    <a:pt x="230" y="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6" name="Google Shape;336;g134a708b9a2_0_108"/>
            <p:cNvSpPr/>
            <p:nvPr/>
          </p:nvSpPr>
          <p:spPr>
            <a:xfrm>
              <a:off x="6625800" y="3291850"/>
              <a:ext cx="28625" cy="8900"/>
            </a:xfrm>
            <a:custGeom>
              <a:avLst/>
              <a:gdLst/>
              <a:ahLst/>
              <a:cxnLst/>
              <a:rect l="l" t="t" r="r" b="b"/>
              <a:pathLst>
                <a:path w="1145" h="356" extrusionOk="0">
                  <a:moveTo>
                    <a:pt x="22" y="0"/>
                  </a:moveTo>
                  <a:lnTo>
                    <a:pt x="0" y="67"/>
                  </a:lnTo>
                  <a:cubicBezTo>
                    <a:pt x="356" y="211"/>
                    <a:pt x="744" y="311"/>
                    <a:pt x="1133" y="356"/>
                  </a:cubicBezTo>
                  <a:lnTo>
                    <a:pt x="1144" y="289"/>
                  </a:lnTo>
                  <a:cubicBezTo>
                    <a:pt x="756" y="233"/>
                    <a:pt x="378" y="133"/>
                    <a:pt x="22" y="0"/>
                  </a:cubicBezTo>
                  <a:close/>
                </a:path>
              </a:pathLst>
            </a:custGeom>
            <a:solidFill>
              <a:srgbClr val="5B2C2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7" name="Google Shape;337;g134a708b9a2_0_108"/>
            <p:cNvSpPr/>
            <p:nvPr/>
          </p:nvSpPr>
          <p:spPr>
            <a:xfrm>
              <a:off x="6571925" y="3272400"/>
              <a:ext cx="21400" cy="8900"/>
            </a:xfrm>
            <a:custGeom>
              <a:avLst/>
              <a:gdLst/>
              <a:ahLst/>
              <a:cxnLst/>
              <a:rect l="l" t="t" r="r" b="b"/>
              <a:pathLst>
                <a:path w="856" h="356" extrusionOk="0">
                  <a:moveTo>
                    <a:pt x="22" y="0"/>
                  </a:moveTo>
                  <a:lnTo>
                    <a:pt x="0" y="67"/>
                  </a:lnTo>
                  <a:cubicBezTo>
                    <a:pt x="267" y="189"/>
                    <a:pt x="556" y="289"/>
                    <a:pt x="844" y="356"/>
                  </a:cubicBezTo>
                  <a:lnTo>
                    <a:pt x="855" y="289"/>
                  </a:lnTo>
                  <a:cubicBezTo>
                    <a:pt x="578" y="223"/>
                    <a:pt x="289" y="122"/>
                    <a:pt x="22" y="0"/>
                  </a:cubicBezTo>
                  <a:close/>
                </a:path>
              </a:pathLst>
            </a:custGeom>
            <a:solidFill>
              <a:srgbClr val="5B2C2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8" name="Google Shape;338;g134a708b9a2_0_108"/>
            <p:cNvSpPr/>
            <p:nvPr/>
          </p:nvSpPr>
          <p:spPr>
            <a:xfrm>
              <a:off x="6592475" y="3289800"/>
              <a:ext cx="28350" cy="22050"/>
            </a:xfrm>
            <a:custGeom>
              <a:avLst/>
              <a:gdLst/>
              <a:ahLst/>
              <a:cxnLst/>
              <a:rect l="l" t="t" r="r" b="b"/>
              <a:pathLst>
                <a:path w="1134" h="882" extrusionOk="0">
                  <a:moveTo>
                    <a:pt x="294" y="0"/>
                  </a:moveTo>
                  <a:cubicBezTo>
                    <a:pt x="281" y="0"/>
                    <a:pt x="268" y="2"/>
                    <a:pt x="255" y="4"/>
                  </a:cubicBezTo>
                  <a:cubicBezTo>
                    <a:pt x="166" y="26"/>
                    <a:pt x="89" y="115"/>
                    <a:pt x="55" y="238"/>
                  </a:cubicBezTo>
                  <a:cubicBezTo>
                    <a:pt x="0" y="415"/>
                    <a:pt x="45" y="604"/>
                    <a:pt x="78" y="771"/>
                  </a:cubicBezTo>
                  <a:lnTo>
                    <a:pt x="200" y="749"/>
                  </a:lnTo>
                  <a:cubicBezTo>
                    <a:pt x="166" y="593"/>
                    <a:pt x="134" y="426"/>
                    <a:pt x="166" y="271"/>
                  </a:cubicBezTo>
                  <a:cubicBezTo>
                    <a:pt x="189" y="204"/>
                    <a:pt x="222" y="137"/>
                    <a:pt x="277" y="127"/>
                  </a:cubicBezTo>
                  <a:cubicBezTo>
                    <a:pt x="285" y="125"/>
                    <a:pt x="292" y="125"/>
                    <a:pt x="298" y="125"/>
                  </a:cubicBezTo>
                  <a:cubicBezTo>
                    <a:pt x="356" y="125"/>
                    <a:pt x="404" y="167"/>
                    <a:pt x="433" y="226"/>
                  </a:cubicBezTo>
                  <a:cubicBezTo>
                    <a:pt x="455" y="293"/>
                    <a:pt x="455" y="382"/>
                    <a:pt x="445" y="470"/>
                  </a:cubicBezTo>
                  <a:lnTo>
                    <a:pt x="433" y="704"/>
                  </a:lnTo>
                  <a:lnTo>
                    <a:pt x="556" y="504"/>
                  </a:lnTo>
                  <a:cubicBezTo>
                    <a:pt x="617" y="413"/>
                    <a:pt x="731" y="357"/>
                    <a:pt x="842" y="357"/>
                  </a:cubicBezTo>
                  <a:cubicBezTo>
                    <a:pt x="893" y="357"/>
                    <a:pt x="944" y="369"/>
                    <a:pt x="988" y="393"/>
                  </a:cubicBezTo>
                  <a:cubicBezTo>
                    <a:pt x="1000" y="404"/>
                    <a:pt x="1011" y="404"/>
                    <a:pt x="1011" y="404"/>
                  </a:cubicBezTo>
                  <a:lnTo>
                    <a:pt x="1011" y="426"/>
                  </a:lnTo>
                  <a:cubicBezTo>
                    <a:pt x="1000" y="482"/>
                    <a:pt x="944" y="537"/>
                    <a:pt x="877" y="593"/>
                  </a:cubicBezTo>
                  <a:cubicBezTo>
                    <a:pt x="763" y="677"/>
                    <a:pt x="648" y="760"/>
                    <a:pt x="533" y="760"/>
                  </a:cubicBezTo>
                  <a:cubicBezTo>
                    <a:pt x="526" y="760"/>
                    <a:pt x="518" y="760"/>
                    <a:pt x="511" y="759"/>
                  </a:cubicBezTo>
                  <a:lnTo>
                    <a:pt x="489" y="882"/>
                  </a:lnTo>
                  <a:lnTo>
                    <a:pt x="533" y="882"/>
                  </a:lnTo>
                  <a:cubicBezTo>
                    <a:pt x="689" y="882"/>
                    <a:pt x="822" y="782"/>
                    <a:pt x="956" y="682"/>
                  </a:cubicBezTo>
                  <a:cubicBezTo>
                    <a:pt x="1011" y="638"/>
                    <a:pt x="1122" y="549"/>
                    <a:pt x="1122" y="438"/>
                  </a:cubicBezTo>
                  <a:cubicBezTo>
                    <a:pt x="1133" y="393"/>
                    <a:pt x="1122" y="359"/>
                    <a:pt x="1111" y="337"/>
                  </a:cubicBezTo>
                  <a:cubicBezTo>
                    <a:pt x="1089" y="315"/>
                    <a:pt x="1067" y="293"/>
                    <a:pt x="1044" y="282"/>
                  </a:cubicBezTo>
                  <a:cubicBezTo>
                    <a:pt x="985" y="250"/>
                    <a:pt x="919" y="235"/>
                    <a:pt x="851" y="235"/>
                  </a:cubicBezTo>
                  <a:cubicBezTo>
                    <a:pt x="753" y="235"/>
                    <a:pt x="652" y="267"/>
                    <a:pt x="566" y="327"/>
                  </a:cubicBezTo>
                  <a:cubicBezTo>
                    <a:pt x="566" y="271"/>
                    <a:pt x="556" y="226"/>
                    <a:pt x="533" y="182"/>
                  </a:cubicBezTo>
                  <a:cubicBezTo>
                    <a:pt x="503" y="82"/>
                    <a:pt x="402" y="0"/>
                    <a:pt x="294" y="0"/>
                  </a:cubicBezTo>
                  <a:close/>
                </a:path>
              </a:pathLst>
            </a:custGeom>
            <a:solidFill>
              <a:srgbClr val="5B2C2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9" name="Google Shape;339;g134a708b9a2_0_108"/>
            <p:cNvSpPr/>
            <p:nvPr/>
          </p:nvSpPr>
          <p:spPr>
            <a:xfrm>
              <a:off x="6585250" y="3326550"/>
              <a:ext cx="51675" cy="7100"/>
            </a:xfrm>
            <a:custGeom>
              <a:avLst/>
              <a:gdLst/>
              <a:ahLst/>
              <a:cxnLst/>
              <a:rect l="l" t="t" r="r" b="b"/>
              <a:pathLst>
                <a:path w="2067" h="284" extrusionOk="0">
                  <a:moveTo>
                    <a:pt x="2033" y="0"/>
                  </a:moveTo>
                  <a:cubicBezTo>
                    <a:pt x="1696" y="139"/>
                    <a:pt x="1339" y="209"/>
                    <a:pt x="982" y="209"/>
                  </a:cubicBezTo>
                  <a:cubicBezTo>
                    <a:pt x="656" y="209"/>
                    <a:pt x="330" y="151"/>
                    <a:pt x="23" y="34"/>
                  </a:cubicBezTo>
                  <a:cubicBezTo>
                    <a:pt x="11" y="56"/>
                    <a:pt x="11" y="78"/>
                    <a:pt x="0" y="101"/>
                  </a:cubicBezTo>
                  <a:cubicBezTo>
                    <a:pt x="178" y="167"/>
                    <a:pt x="356" y="222"/>
                    <a:pt x="534" y="245"/>
                  </a:cubicBezTo>
                  <a:cubicBezTo>
                    <a:pt x="683" y="271"/>
                    <a:pt x="835" y="283"/>
                    <a:pt x="987" y="283"/>
                  </a:cubicBezTo>
                  <a:cubicBezTo>
                    <a:pt x="1356" y="283"/>
                    <a:pt x="1728" y="209"/>
                    <a:pt x="2067" y="67"/>
                  </a:cubicBezTo>
                  <a:lnTo>
                    <a:pt x="2033" y="0"/>
                  </a:lnTo>
                  <a:close/>
                </a:path>
              </a:pathLst>
            </a:custGeom>
            <a:solidFill>
              <a:srgbClr val="5B2C2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0" name="Google Shape;340;g134a708b9a2_0_108"/>
            <p:cNvSpPr/>
            <p:nvPr/>
          </p:nvSpPr>
          <p:spPr>
            <a:xfrm>
              <a:off x="6676625" y="3303025"/>
              <a:ext cx="53875" cy="51625"/>
            </a:xfrm>
            <a:custGeom>
              <a:avLst/>
              <a:gdLst/>
              <a:ahLst/>
              <a:cxnLst/>
              <a:rect l="l" t="t" r="r" b="b"/>
              <a:pathLst>
                <a:path w="2155" h="2065" extrusionOk="0">
                  <a:moveTo>
                    <a:pt x="1535" y="1"/>
                  </a:moveTo>
                  <a:cubicBezTo>
                    <a:pt x="1378" y="1"/>
                    <a:pt x="1220" y="56"/>
                    <a:pt x="1078" y="131"/>
                  </a:cubicBezTo>
                  <a:cubicBezTo>
                    <a:pt x="577" y="408"/>
                    <a:pt x="233" y="975"/>
                    <a:pt x="100" y="1519"/>
                  </a:cubicBezTo>
                  <a:cubicBezTo>
                    <a:pt x="0" y="1891"/>
                    <a:pt x="190" y="2065"/>
                    <a:pt x="450" y="2065"/>
                  </a:cubicBezTo>
                  <a:cubicBezTo>
                    <a:pt x="594" y="2065"/>
                    <a:pt x="760" y="2011"/>
                    <a:pt x="911" y="1908"/>
                  </a:cubicBezTo>
                  <a:cubicBezTo>
                    <a:pt x="1078" y="1808"/>
                    <a:pt x="1233" y="1664"/>
                    <a:pt x="1399" y="1553"/>
                  </a:cubicBezTo>
                  <a:cubicBezTo>
                    <a:pt x="1488" y="1497"/>
                    <a:pt x="1589" y="1442"/>
                    <a:pt x="1678" y="1375"/>
                  </a:cubicBezTo>
                  <a:cubicBezTo>
                    <a:pt x="1910" y="1219"/>
                    <a:pt x="2088" y="986"/>
                    <a:pt x="2122" y="708"/>
                  </a:cubicBezTo>
                  <a:cubicBezTo>
                    <a:pt x="2155" y="442"/>
                    <a:pt x="2011" y="141"/>
                    <a:pt x="1755" y="42"/>
                  </a:cubicBezTo>
                  <a:cubicBezTo>
                    <a:pt x="1683" y="13"/>
                    <a:pt x="1609" y="1"/>
                    <a:pt x="1535" y="1"/>
                  </a:cubicBezTo>
                  <a:close/>
                </a:path>
              </a:pathLst>
            </a:custGeom>
            <a:solidFill>
              <a:srgbClr val="E5918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1" name="Google Shape;341;g134a708b9a2_0_108"/>
            <p:cNvSpPr/>
            <p:nvPr/>
          </p:nvSpPr>
          <p:spPr>
            <a:xfrm>
              <a:off x="6685275" y="3311200"/>
              <a:ext cx="37200" cy="35675"/>
            </a:xfrm>
            <a:custGeom>
              <a:avLst/>
              <a:gdLst/>
              <a:ahLst/>
              <a:cxnLst/>
              <a:rect l="l" t="t" r="r" b="b"/>
              <a:pathLst>
                <a:path w="1488" h="1427" extrusionOk="0">
                  <a:moveTo>
                    <a:pt x="1067" y="1"/>
                  </a:moveTo>
                  <a:cubicBezTo>
                    <a:pt x="959" y="1"/>
                    <a:pt x="846" y="39"/>
                    <a:pt x="754" y="93"/>
                  </a:cubicBezTo>
                  <a:cubicBezTo>
                    <a:pt x="409" y="293"/>
                    <a:pt x="165" y="670"/>
                    <a:pt x="65" y="1048"/>
                  </a:cubicBezTo>
                  <a:cubicBezTo>
                    <a:pt x="0" y="1307"/>
                    <a:pt x="132" y="1427"/>
                    <a:pt x="314" y="1427"/>
                  </a:cubicBezTo>
                  <a:cubicBezTo>
                    <a:pt x="413" y="1427"/>
                    <a:pt x="526" y="1392"/>
                    <a:pt x="631" y="1325"/>
                  </a:cubicBezTo>
                  <a:cubicBezTo>
                    <a:pt x="754" y="1248"/>
                    <a:pt x="854" y="1147"/>
                    <a:pt x="965" y="1070"/>
                  </a:cubicBezTo>
                  <a:cubicBezTo>
                    <a:pt x="1031" y="1036"/>
                    <a:pt x="1098" y="1004"/>
                    <a:pt x="1165" y="959"/>
                  </a:cubicBezTo>
                  <a:cubicBezTo>
                    <a:pt x="1320" y="848"/>
                    <a:pt x="1443" y="681"/>
                    <a:pt x="1465" y="493"/>
                  </a:cubicBezTo>
                  <a:cubicBezTo>
                    <a:pt x="1487" y="303"/>
                    <a:pt x="1387" y="103"/>
                    <a:pt x="1209" y="26"/>
                  </a:cubicBezTo>
                  <a:cubicBezTo>
                    <a:pt x="1164" y="9"/>
                    <a:pt x="1116" y="1"/>
                    <a:pt x="1067" y="1"/>
                  </a:cubicBezTo>
                  <a:close/>
                </a:path>
              </a:pathLst>
            </a:custGeom>
            <a:solidFill>
              <a:srgbClr val="D6716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2" name="Google Shape;342;g134a708b9a2_0_108"/>
            <p:cNvSpPr/>
            <p:nvPr/>
          </p:nvSpPr>
          <p:spPr>
            <a:xfrm>
              <a:off x="6692450" y="3316825"/>
              <a:ext cx="23900" cy="23075"/>
            </a:xfrm>
            <a:custGeom>
              <a:avLst/>
              <a:gdLst/>
              <a:ahLst/>
              <a:cxnLst/>
              <a:rect l="l" t="t" r="r" b="b"/>
              <a:pathLst>
                <a:path w="956" h="923" extrusionOk="0">
                  <a:moveTo>
                    <a:pt x="67" y="801"/>
                  </a:moveTo>
                  <a:lnTo>
                    <a:pt x="78" y="845"/>
                  </a:lnTo>
                  <a:lnTo>
                    <a:pt x="33" y="845"/>
                  </a:lnTo>
                  <a:cubicBezTo>
                    <a:pt x="33" y="823"/>
                    <a:pt x="45" y="811"/>
                    <a:pt x="67" y="801"/>
                  </a:cubicBezTo>
                  <a:close/>
                  <a:moveTo>
                    <a:pt x="956" y="1"/>
                  </a:moveTo>
                  <a:cubicBezTo>
                    <a:pt x="845" y="1"/>
                    <a:pt x="744" y="56"/>
                    <a:pt x="655" y="112"/>
                  </a:cubicBezTo>
                  <a:cubicBezTo>
                    <a:pt x="400" y="290"/>
                    <a:pt x="189" y="523"/>
                    <a:pt x="23" y="801"/>
                  </a:cubicBezTo>
                  <a:cubicBezTo>
                    <a:pt x="0" y="845"/>
                    <a:pt x="23" y="878"/>
                    <a:pt x="33" y="900"/>
                  </a:cubicBezTo>
                  <a:cubicBezTo>
                    <a:pt x="45" y="912"/>
                    <a:pt x="55" y="922"/>
                    <a:pt x="78" y="922"/>
                  </a:cubicBezTo>
                  <a:cubicBezTo>
                    <a:pt x="89" y="922"/>
                    <a:pt x="100" y="922"/>
                    <a:pt x="100" y="912"/>
                  </a:cubicBezTo>
                  <a:lnTo>
                    <a:pt x="156" y="856"/>
                  </a:lnTo>
                  <a:lnTo>
                    <a:pt x="144" y="834"/>
                  </a:lnTo>
                  <a:cubicBezTo>
                    <a:pt x="289" y="589"/>
                    <a:pt x="489" y="379"/>
                    <a:pt x="722" y="212"/>
                  </a:cubicBezTo>
                  <a:cubicBezTo>
                    <a:pt x="800" y="167"/>
                    <a:pt x="878" y="112"/>
                    <a:pt x="956" y="112"/>
                  </a:cubicBezTo>
                  <a:lnTo>
                    <a:pt x="956" y="1"/>
                  </a:lnTo>
                  <a:close/>
                </a:path>
              </a:pathLst>
            </a:custGeom>
            <a:solidFill>
              <a:srgbClr val="5B2C2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3" name="Google Shape;343;g134a708b9a2_0_108"/>
            <p:cNvSpPr/>
            <p:nvPr/>
          </p:nvSpPr>
          <p:spPr>
            <a:xfrm>
              <a:off x="6698825" y="3327100"/>
              <a:ext cx="13100" cy="5300"/>
            </a:xfrm>
            <a:custGeom>
              <a:avLst/>
              <a:gdLst/>
              <a:ahLst/>
              <a:cxnLst/>
              <a:rect l="l" t="t" r="r" b="b"/>
              <a:pathLst>
                <a:path w="524" h="212" extrusionOk="0">
                  <a:moveTo>
                    <a:pt x="523" y="0"/>
                  </a:moveTo>
                  <a:cubicBezTo>
                    <a:pt x="345" y="0"/>
                    <a:pt x="168" y="45"/>
                    <a:pt x="0" y="101"/>
                  </a:cubicBezTo>
                  <a:lnTo>
                    <a:pt x="45" y="212"/>
                  </a:lnTo>
                  <a:cubicBezTo>
                    <a:pt x="200" y="156"/>
                    <a:pt x="356" y="123"/>
                    <a:pt x="523" y="112"/>
                  </a:cubicBezTo>
                  <a:lnTo>
                    <a:pt x="523" y="0"/>
                  </a:lnTo>
                  <a:close/>
                </a:path>
              </a:pathLst>
            </a:custGeom>
            <a:solidFill>
              <a:srgbClr val="5B2C2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4" name="Google Shape;344;g134a708b9a2_0_108"/>
            <p:cNvSpPr/>
            <p:nvPr/>
          </p:nvSpPr>
          <p:spPr>
            <a:xfrm>
              <a:off x="6572475" y="3354875"/>
              <a:ext cx="151375" cy="103325"/>
            </a:xfrm>
            <a:custGeom>
              <a:avLst/>
              <a:gdLst/>
              <a:ahLst/>
              <a:cxnLst/>
              <a:rect l="l" t="t" r="r" b="b"/>
              <a:pathLst>
                <a:path w="6055" h="4133" extrusionOk="0">
                  <a:moveTo>
                    <a:pt x="5943" y="0"/>
                  </a:moveTo>
                  <a:cubicBezTo>
                    <a:pt x="5866" y="501"/>
                    <a:pt x="5632" y="978"/>
                    <a:pt x="5288" y="1333"/>
                  </a:cubicBezTo>
                  <a:cubicBezTo>
                    <a:pt x="5254" y="1367"/>
                    <a:pt x="5232" y="1389"/>
                    <a:pt x="5199" y="1400"/>
                  </a:cubicBezTo>
                  <a:cubicBezTo>
                    <a:pt x="5189" y="1403"/>
                    <a:pt x="5179" y="1405"/>
                    <a:pt x="5170" y="1405"/>
                  </a:cubicBezTo>
                  <a:cubicBezTo>
                    <a:pt x="5148" y="1405"/>
                    <a:pt x="5129" y="1397"/>
                    <a:pt x="5121" y="1389"/>
                  </a:cubicBezTo>
                  <a:cubicBezTo>
                    <a:pt x="5077" y="1356"/>
                    <a:pt x="5044" y="1311"/>
                    <a:pt x="5032" y="1267"/>
                  </a:cubicBezTo>
                  <a:cubicBezTo>
                    <a:pt x="5032" y="1222"/>
                    <a:pt x="5032" y="1189"/>
                    <a:pt x="5044" y="1145"/>
                  </a:cubicBezTo>
                  <a:cubicBezTo>
                    <a:pt x="5066" y="1089"/>
                    <a:pt x="5088" y="1034"/>
                    <a:pt x="5110" y="967"/>
                  </a:cubicBezTo>
                  <a:lnTo>
                    <a:pt x="4999" y="934"/>
                  </a:lnTo>
                  <a:cubicBezTo>
                    <a:pt x="4977" y="990"/>
                    <a:pt x="4943" y="1045"/>
                    <a:pt x="4933" y="1111"/>
                  </a:cubicBezTo>
                  <a:cubicBezTo>
                    <a:pt x="4632" y="1867"/>
                    <a:pt x="4088" y="2533"/>
                    <a:pt x="3400" y="2955"/>
                  </a:cubicBezTo>
                  <a:cubicBezTo>
                    <a:pt x="3356" y="2982"/>
                    <a:pt x="3285" y="3021"/>
                    <a:pt x="3224" y="3021"/>
                  </a:cubicBezTo>
                  <a:cubicBezTo>
                    <a:pt x="3208" y="3021"/>
                    <a:pt x="3192" y="3018"/>
                    <a:pt x="3178" y="3011"/>
                  </a:cubicBezTo>
                  <a:cubicBezTo>
                    <a:pt x="3133" y="2989"/>
                    <a:pt x="3111" y="2933"/>
                    <a:pt x="3089" y="2834"/>
                  </a:cubicBezTo>
                  <a:cubicBezTo>
                    <a:pt x="3066" y="2711"/>
                    <a:pt x="3066" y="2589"/>
                    <a:pt x="3077" y="2478"/>
                  </a:cubicBezTo>
                  <a:cubicBezTo>
                    <a:pt x="3144" y="2355"/>
                    <a:pt x="3178" y="2234"/>
                    <a:pt x="3155" y="2100"/>
                  </a:cubicBezTo>
                  <a:lnTo>
                    <a:pt x="3133" y="1867"/>
                  </a:lnTo>
                  <a:lnTo>
                    <a:pt x="3044" y="2089"/>
                  </a:lnTo>
                  <a:cubicBezTo>
                    <a:pt x="3000" y="2200"/>
                    <a:pt x="2978" y="2311"/>
                    <a:pt x="2955" y="2434"/>
                  </a:cubicBezTo>
                  <a:cubicBezTo>
                    <a:pt x="2911" y="2523"/>
                    <a:pt x="2833" y="2600"/>
                    <a:pt x="2766" y="2678"/>
                  </a:cubicBezTo>
                  <a:cubicBezTo>
                    <a:pt x="2411" y="3089"/>
                    <a:pt x="2044" y="3500"/>
                    <a:pt x="1578" y="3767"/>
                  </a:cubicBezTo>
                  <a:cubicBezTo>
                    <a:pt x="1326" y="3909"/>
                    <a:pt x="1000" y="4019"/>
                    <a:pt x="673" y="4019"/>
                  </a:cubicBezTo>
                  <a:cubicBezTo>
                    <a:pt x="465" y="4019"/>
                    <a:pt x="257" y="3974"/>
                    <a:pt x="67" y="3866"/>
                  </a:cubicBezTo>
                  <a:lnTo>
                    <a:pt x="0" y="3967"/>
                  </a:lnTo>
                  <a:cubicBezTo>
                    <a:pt x="200" y="4078"/>
                    <a:pt x="433" y="4133"/>
                    <a:pt x="678" y="4133"/>
                  </a:cubicBezTo>
                  <a:cubicBezTo>
                    <a:pt x="989" y="4133"/>
                    <a:pt x="1322" y="4044"/>
                    <a:pt x="1633" y="3878"/>
                  </a:cubicBezTo>
                  <a:cubicBezTo>
                    <a:pt x="2122" y="3600"/>
                    <a:pt x="2499" y="3167"/>
                    <a:pt x="2855" y="2755"/>
                  </a:cubicBezTo>
                  <a:lnTo>
                    <a:pt x="2955" y="2656"/>
                  </a:lnTo>
                  <a:cubicBezTo>
                    <a:pt x="2955" y="2722"/>
                    <a:pt x="2955" y="2789"/>
                    <a:pt x="2966" y="2856"/>
                  </a:cubicBezTo>
                  <a:cubicBezTo>
                    <a:pt x="3000" y="2989"/>
                    <a:pt x="3044" y="3078"/>
                    <a:pt x="3133" y="3122"/>
                  </a:cubicBezTo>
                  <a:cubicBezTo>
                    <a:pt x="3165" y="3137"/>
                    <a:pt x="3198" y="3143"/>
                    <a:pt x="3229" y="3143"/>
                  </a:cubicBezTo>
                  <a:cubicBezTo>
                    <a:pt x="3317" y="3143"/>
                    <a:pt x="3401" y="3096"/>
                    <a:pt x="3466" y="3056"/>
                  </a:cubicBezTo>
                  <a:cubicBezTo>
                    <a:pt x="4111" y="2656"/>
                    <a:pt x="4632" y="2056"/>
                    <a:pt x="4943" y="1378"/>
                  </a:cubicBezTo>
                  <a:cubicBezTo>
                    <a:pt x="4977" y="1422"/>
                    <a:pt x="5010" y="1456"/>
                    <a:pt x="5054" y="1489"/>
                  </a:cubicBezTo>
                  <a:cubicBezTo>
                    <a:pt x="5097" y="1514"/>
                    <a:pt x="5138" y="1527"/>
                    <a:pt x="5185" y="1527"/>
                  </a:cubicBezTo>
                  <a:cubicBezTo>
                    <a:pt x="5200" y="1527"/>
                    <a:pt x="5216" y="1525"/>
                    <a:pt x="5232" y="1523"/>
                  </a:cubicBezTo>
                  <a:cubicBezTo>
                    <a:pt x="5288" y="1501"/>
                    <a:pt x="5333" y="1456"/>
                    <a:pt x="5377" y="1412"/>
                  </a:cubicBezTo>
                  <a:cubicBezTo>
                    <a:pt x="5743" y="1034"/>
                    <a:pt x="5988" y="545"/>
                    <a:pt x="6054" y="23"/>
                  </a:cubicBezTo>
                  <a:lnTo>
                    <a:pt x="5943" y="0"/>
                  </a:lnTo>
                  <a:close/>
                </a:path>
              </a:pathLst>
            </a:custGeom>
            <a:solidFill>
              <a:srgbClr val="5B2C2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5" name="Google Shape;345;g134a708b9a2_0_108"/>
            <p:cNvSpPr/>
            <p:nvPr/>
          </p:nvSpPr>
          <p:spPr>
            <a:xfrm>
              <a:off x="6381950" y="3826450"/>
              <a:ext cx="148900" cy="160525"/>
            </a:xfrm>
            <a:custGeom>
              <a:avLst/>
              <a:gdLst/>
              <a:ahLst/>
              <a:cxnLst/>
              <a:rect l="l" t="t" r="r" b="b"/>
              <a:pathLst>
                <a:path w="5956" h="6421" extrusionOk="0">
                  <a:moveTo>
                    <a:pt x="1534" y="0"/>
                  </a:moveTo>
                  <a:cubicBezTo>
                    <a:pt x="1178" y="644"/>
                    <a:pt x="823" y="1278"/>
                    <a:pt x="467" y="1922"/>
                  </a:cubicBezTo>
                  <a:cubicBezTo>
                    <a:pt x="178" y="2456"/>
                    <a:pt x="1" y="2811"/>
                    <a:pt x="490" y="3300"/>
                  </a:cubicBezTo>
                  <a:cubicBezTo>
                    <a:pt x="1011" y="3799"/>
                    <a:pt x="1678" y="4078"/>
                    <a:pt x="2289" y="4421"/>
                  </a:cubicBezTo>
                  <a:cubicBezTo>
                    <a:pt x="2911" y="4777"/>
                    <a:pt x="3522" y="5233"/>
                    <a:pt x="3788" y="5910"/>
                  </a:cubicBezTo>
                  <a:cubicBezTo>
                    <a:pt x="3833" y="6033"/>
                    <a:pt x="3877" y="6154"/>
                    <a:pt x="3955" y="6255"/>
                  </a:cubicBezTo>
                  <a:cubicBezTo>
                    <a:pt x="4043" y="6372"/>
                    <a:pt x="4114" y="6421"/>
                    <a:pt x="4173" y="6421"/>
                  </a:cubicBezTo>
                  <a:cubicBezTo>
                    <a:pt x="4465" y="6421"/>
                    <a:pt x="4433" y="5194"/>
                    <a:pt x="4378" y="4999"/>
                  </a:cubicBezTo>
                  <a:lnTo>
                    <a:pt x="4378" y="4999"/>
                  </a:lnTo>
                  <a:cubicBezTo>
                    <a:pt x="4489" y="5377"/>
                    <a:pt x="4610" y="5755"/>
                    <a:pt x="4722" y="6132"/>
                  </a:cubicBezTo>
                  <a:cubicBezTo>
                    <a:pt x="4744" y="6199"/>
                    <a:pt x="4788" y="6288"/>
                    <a:pt x="4866" y="6288"/>
                  </a:cubicBezTo>
                  <a:cubicBezTo>
                    <a:pt x="4921" y="6277"/>
                    <a:pt x="4955" y="6221"/>
                    <a:pt x="4977" y="6177"/>
                  </a:cubicBezTo>
                  <a:cubicBezTo>
                    <a:pt x="5144" y="5821"/>
                    <a:pt x="5155" y="5411"/>
                    <a:pt x="5010" y="5055"/>
                  </a:cubicBezTo>
                  <a:lnTo>
                    <a:pt x="5010" y="5055"/>
                  </a:lnTo>
                  <a:cubicBezTo>
                    <a:pt x="5133" y="5332"/>
                    <a:pt x="5255" y="5621"/>
                    <a:pt x="5377" y="5899"/>
                  </a:cubicBezTo>
                  <a:cubicBezTo>
                    <a:pt x="5388" y="5932"/>
                    <a:pt x="5410" y="5977"/>
                    <a:pt x="5444" y="5999"/>
                  </a:cubicBezTo>
                  <a:cubicBezTo>
                    <a:pt x="5464" y="6014"/>
                    <a:pt x="5486" y="6021"/>
                    <a:pt x="5508" y="6021"/>
                  </a:cubicBezTo>
                  <a:cubicBezTo>
                    <a:pt x="5585" y="6021"/>
                    <a:pt x="5670" y="5943"/>
                    <a:pt x="5721" y="5866"/>
                  </a:cubicBezTo>
                  <a:cubicBezTo>
                    <a:pt x="5955" y="5444"/>
                    <a:pt x="5844" y="4900"/>
                    <a:pt x="5577" y="4510"/>
                  </a:cubicBezTo>
                  <a:cubicBezTo>
                    <a:pt x="5311" y="4133"/>
                    <a:pt x="4911" y="3878"/>
                    <a:pt x="4522" y="3633"/>
                  </a:cubicBezTo>
                  <a:cubicBezTo>
                    <a:pt x="3889" y="3233"/>
                    <a:pt x="3267" y="2833"/>
                    <a:pt x="2633" y="2444"/>
                  </a:cubicBezTo>
                  <a:cubicBezTo>
                    <a:pt x="2433" y="2311"/>
                    <a:pt x="2189" y="2122"/>
                    <a:pt x="2233" y="1866"/>
                  </a:cubicBezTo>
                  <a:cubicBezTo>
                    <a:pt x="2245" y="1778"/>
                    <a:pt x="2289" y="1700"/>
                    <a:pt x="2344" y="1622"/>
                  </a:cubicBezTo>
                  <a:cubicBezTo>
                    <a:pt x="2522" y="1323"/>
                    <a:pt x="2845" y="1012"/>
                    <a:pt x="2700" y="700"/>
                  </a:cubicBezTo>
                  <a:cubicBezTo>
                    <a:pt x="2566" y="434"/>
                    <a:pt x="1789" y="156"/>
                    <a:pt x="1534" y="0"/>
                  </a:cubicBezTo>
                  <a:close/>
                </a:path>
              </a:pathLst>
            </a:custGeom>
            <a:solidFill>
              <a:srgbClr val="E5918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6" name="Google Shape;346;g134a708b9a2_0_108"/>
            <p:cNvSpPr/>
            <p:nvPr/>
          </p:nvSpPr>
          <p:spPr>
            <a:xfrm>
              <a:off x="6480525" y="3971675"/>
              <a:ext cx="9775" cy="13100"/>
            </a:xfrm>
            <a:custGeom>
              <a:avLst/>
              <a:gdLst/>
              <a:ahLst/>
              <a:cxnLst/>
              <a:rect l="l" t="t" r="r" b="b"/>
              <a:pathLst>
                <a:path w="391" h="524" extrusionOk="0">
                  <a:moveTo>
                    <a:pt x="339" y="1"/>
                  </a:moveTo>
                  <a:cubicBezTo>
                    <a:pt x="323" y="1"/>
                    <a:pt x="300" y="8"/>
                    <a:pt x="268" y="24"/>
                  </a:cubicBezTo>
                  <a:cubicBezTo>
                    <a:pt x="179" y="68"/>
                    <a:pt x="90" y="135"/>
                    <a:pt x="1" y="202"/>
                  </a:cubicBezTo>
                  <a:cubicBezTo>
                    <a:pt x="68" y="323"/>
                    <a:pt x="156" y="434"/>
                    <a:pt x="268" y="513"/>
                  </a:cubicBezTo>
                  <a:cubicBezTo>
                    <a:pt x="268" y="513"/>
                    <a:pt x="279" y="523"/>
                    <a:pt x="290" y="523"/>
                  </a:cubicBezTo>
                  <a:cubicBezTo>
                    <a:pt x="301" y="523"/>
                    <a:pt x="312" y="490"/>
                    <a:pt x="312" y="468"/>
                  </a:cubicBezTo>
                  <a:cubicBezTo>
                    <a:pt x="334" y="368"/>
                    <a:pt x="346" y="257"/>
                    <a:pt x="368" y="146"/>
                  </a:cubicBezTo>
                  <a:cubicBezTo>
                    <a:pt x="376" y="70"/>
                    <a:pt x="391" y="1"/>
                    <a:pt x="339" y="1"/>
                  </a:cubicBezTo>
                  <a:close/>
                </a:path>
              </a:pathLst>
            </a:custGeom>
            <a:solidFill>
              <a:srgbClr val="F7ADA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7" name="Google Shape;347;g134a708b9a2_0_108"/>
            <p:cNvSpPr/>
            <p:nvPr/>
          </p:nvSpPr>
          <p:spPr>
            <a:xfrm>
              <a:off x="6408875" y="3826450"/>
              <a:ext cx="44200" cy="49450"/>
            </a:xfrm>
            <a:custGeom>
              <a:avLst/>
              <a:gdLst/>
              <a:ahLst/>
              <a:cxnLst/>
              <a:rect l="l" t="t" r="r" b="b"/>
              <a:pathLst>
                <a:path w="1768" h="1978" extrusionOk="0">
                  <a:moveTo>
                    <a:pt x="1267" y="1622"/>
                  </a:moveTo>
                  <a:cubicBezTo>
                    <a:pt x="1212" y="1700"/>
                    <a:pt x="1168" y="1778"/>
                    <a:pt x="1156" y="1866"/>
                  </a:cubicBezTo>
                  <a:cubicBezTo>
                    <a:pt x="1145" y="1911"/>
                    <a:pt x="1145" y="1945"/>
                    <a:pt x="1156" y="1978"/>
                  </a:cubicBezTo>
                  <a:lnTo>
                    <a:pt x="1156" y="1978"/>
                  </a:lnTo>
                  <a:cubicBezTo>
                    <a:pt x="1145" y="1945"/>
                    <a:pt x="1145" y="1911"/>
                    <a:pt x="1156" y="1866"/>
                  </a:cubicBezTo>
                  <a:cubicBezTo>
                    <a:pt x="1168" y="1778"/>
                    <a:pt x="1212" y="1700"/>
                    <a:pt x="1267" y="1622"/>
                  </a:cubicBezTo>
                  <a:close/>
                  <a:moveTo>
                    <a:pt x="346" y="200"/>
                  </a:moveTo>
                  <a:cubicBezTo>
                    <a:pt x="235" y="412"/>
                    <a:pt x="112" y="622"/>
                    <a:pt x="1" y="822"/>
                  </a:cubicBezTo>
                  <a:lnTo>
                    <a:pt x="1" y="822"/>
                  </a:lnTo>
                  <a:cubicBezTo>
                    <a:pt x="112" y="622"/>
                    <a:pt x="235" y="412"/>
                    <a:pt x="346" y="200"/>
                  </a:cubicBezTo>
                  <a:close/>
                  <a:moveTo>
                    <a:pt x="457" y="0"/>
                  </a:moveTo>
                  <a:lnTo>
                    <a:pt x="457" y="0"/>
                  </a:lnTo>
                  <a:lnTo>
                    <a:pt x="457" y="0"/>
                  </a:lnTo>
                  <a:cubicBezTo>
                    <a:pt x="712" y="156"/>
                    <a:pt x="1489" y="434"/>
                    <a:pt x="1623" y="700"/>
                  </a:cubicBezTo>
                  <a:cubicBezTo>
                    <a:pt x="1768" y="1000"/>
                    <a:pt x="1457" y="1311"/>
                    <a:pt x="1267" y="1611"/>
                  </a:cubicBezTo>
                  <a:cubicBezTo>
                    <a:pt x="1457" y="1311"/>
                    <a:pt x="1768" y="1000"/>
                    <a:pt x="1623" y="700"/>
                  </a:cubicBezTo>
                  <a:cubicBezTo>
                    <a:pt x="1489" y="434"/>
                    <a:pt x="712" y="156"/>
                    <a:pt x="457" y="0"/>
                  </a:cubicBezTo>
                  <a:close/>
                </a:path>
              </a:pathLst>
            </a:custGeom>
            <a:solidFill>
              <a:srgbClr val="D9BBB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8" name="Google Shape;348;g134a708b9a2_0_108"/>
            <p:cNvSpPr/>
            <p:nvPr/>
          </p:nvSpPr>
          <p:spPr>
            <a:xfrm>
              <a:off x="6403325" y="3826450"/>
              <a:ext cx="49750" cy="56125"/>
            </a:xfrm>
            <a:custGeom>
              <a:avLst/>
              <a:gdLst/>
              <a:ahLst/>
              <a:cxnLst/>
              <a:rect l="l" t="t" r="r" b="b"/>
              <a:pathLst>
                <a:path w="1990" h="2245" extrusionOk="0">
                  <a:moveTo>
                    <a:pt x="679" y="0"/>
                  </a:moveTo>
                  <a:cubicBezTo>
                    <a:pt x="645" y="67"/>
                    <a:pt x="601" y="133"/>
                    <a:pt x="568" y="200"/>
                  </a:cubicBezTo>
                  <a:cubicBezTo>
                    <a:pt x="457" y="412"/>
                    <a:pt x="334" y="622"/>
                    <a:pt x="223" y="822"/>
                  </a:cubicBezTo>
                  <a:cubicBezTo>
                    <a:pt x="134" y="1234"/>
                    <a:pt x="1" y="1767"/>
                    <a:pt x="279" y="2066"/>
                  </a:cubicBezTo>
                  <a:cubicBezTo>
                    <a:pt x="390" y="2189"/>
                    <a:pt x="534" y="2244"/>
                    <a:pt x="679" y="2244"/>
                  </a:cubicBezTo>
                  <a:cubicBezTo>
                    <a:pt x="901" y="2244"/>
                    <a:pt x="1156" y="2122"/>
                    <a:pt x="1378" y="1978"/>
                  </a:cubicBezTo>
                  <a:cubicBezTo>
                    <a:pt x="1367" y="1945"/>
                    <a:pt x="1367" y="1911"/>
                    <a:pt x="1378" y="1866"/>
                  </a:cubicBezTo>
                  <a:cubicBezTo>
                    <a:pt x="1390" y="1778"/>
                    <a:pt x="1434" y="1700"/>
                    <a:pt x="1489" y="1622"/>
                  </a:cubicBezTo>
                  <a:lnTo>
                    <a:pt x="1489" y="1611"/>
                  </a:lnTo>
                  <a:cubicBezTo>
                    <a:pt x="1679" y="1311"/>
                    <a:pt x="1990" y="1000"/>
                    <a:pt x="1845" y="700"/>
                  </a:cubicBezTo>
                  <a:cubicBezTo>
                    <a:pt x="1711" y="434"/>
                    <a:pt x="934" y="156"/>
                    <a:pt x="679" y="0"/>
                  </a:cubicBezTo>
                  <a:close/>
                </a:path>
              </a:pathLst>
            </a:custGeom>
            <a:solidFill>
              <a:srgbClr val="CD857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9" name="Google Shape;349;g134a708b9a2_0_108"/>
            <p:cNvSpPr/>
            <p:nvPr/>
          </p:nvSpPr>
          <p:spPr>
            <a:xfrm>
              <a:off x="6382500" y="3697025"/>
              <a:ext cx="148600" cy="167175"/>
            </a:xfrm>
            <a:custGeom>
              <a:avLst/>
              <a:gdLst/>
              <a:ahLst/>
              <a:cxnLst/>
              <a:rect l="l" t="t" r="r" b="b"/>
              <a:pathLst>
                <a:path w="5944" h="6687" extrusionOk="0">
                  <a:moveTo>
                    <a:pt x="2794" y="1"/>
                  </a:moveTo>
                  <a:cubicBezTo>
                    <a:pt x="2593" y="1"/>
                    <a:pt x="2385" y="121"/>
                    <a:pt x="2167" y="412"/>
                  </a:cubicBezTo>
                  <a:cubicBezTo>
                    <a:pt x="1845" y="823"/>
                    <a:pt x="1223" y="2456"/>
                    <a:pt x="967" y="2911"/>
                  </a:cubicBezTo>
                  <a:cubicBezTo>
                    <a:pt x="890" y="2723"/>
                    <a:pt x="856" y="2523"/>
                    <a:pt x="856" y="2323"/>
                  </a:cubicBezTo>
                  <a:cubicBezTo>
                    <a:pt x="534" y="2755"/>
                    <a:pt x="379" y="3311"/>
                    <a:pt x="423" y="3844"/>
                  </a:cubicBezTo>
                  <a:cubicBezTo>
                    <a:pt x="345" y="3678"/>
                    <a:pt x="300" y="3500"/>
                    <a:pt x="278" y="3322"/>
                  </a:cubicBezTo>
                  <a:lnTo>
                    <a:pt x="278" y="3322"/>
                  </a:lnTo>
                  <a:cubicBezTo>
                    <a:pt x="1" y="3789"/>
                    <a:pt x="123" y="4389"/>
                    <a:pt x="290" y="4911"/>
                  </a:cubicBezTo>
                  <a:cubicBezTo>
                    <a:pt x="470" y="5472"/>
                    <a:pt x="1325" y="6138"/>
                    <a:pt x="1966" y="6138"/>
                  </a:cubicBezTo>
                  <a:cubicBezTo>
                    <a:pt x="2074" y="6138"/>
                    <a:pt x="2176" y="6119"/>
                    <a:pt x="2267" y="6077"/>
                  </a:cubicBezTo>
                  <a:lnTo>
                    <a:pt x="2267" y="6077"/>
                  </a:lnTo>
                  <a:cubicBezTo>
                    <a:pt x="2245" y="6155"/>
                    <a:pt x="2256" y="6233"/>
                    <a:pt x="2278" y="6310"/>
                  </a:cubicBezTo>
                  <a:cubicBezTo>
                    <a:pt x="2322" y="6477"/>
                    <a:pt x="2467" y="6611"/>
                    <a:pt x="2645" y="6666"/>
                  </a:cubicBezTo>
                  <a:cubicBezTo>
                    <a:pt x="2698" y="6680"/>
                    <a:pt x="2751" y="6687"/>
                    <a:pt x="2805" y="6687"/>
                  </a:cubicBezTo>
                  <a:cubicBezTo>
                    <a:pt x="3001" y="6687"/>
                    <a:pt x="3199" y="6599"/>
                    <a:pt x="3356" y="6477"/>
                  </a:cubicBezTo>
                  <a:cubicBezTo>
                    <a:pt x="3556" y="6310"/>
                    <a:pt x="3700" y="6088"/>
                    <a:pt x="3845" y="5877"/>
                  </a:cubicBezTo>
                  <a:cubicBezTo>
                    <a:pt x="4356" y="5088"/>
                    <a:pt x="5944" y="3456"/>
                    <a:pt x="5033" y="2634"/>
                  </a:cubicBezTo>
                  <a:cubicBezTo>
                    <a:pt x="4302" y="1975"/>
                    <a:pt x="3608" y="1"/>
                    <a:pt x="2794" y="1"/>
                  </a:cubicBezTo>
                  <a:close/>
                </a:path>
              </a:pathLst>
            </a:custGeom>
            <a:solidFill>
              <a:srgbClr val="77413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0" name="Google Shape;350;g134a708b9a2_0_108"/>
            <p:cNvSpPr/>
            <p:nvPr/>
          </p:nvSpPr>
          <p:spPr>
            <a:xfrm>
              <a:off x="6398625" y="3765900"/>
              <a:ext cx="41125" cy="81400"/>
            </a:xfrm>
            <a:custGeom>
              <a:avLst/>
              <a:gdLst/>
              <a:ahLst/>
              <a:cxnLst/>
              <a:rect l="l" t="t" r="r" b="b"/>
              <a:pathLst>
                <a:path w="1645" h="3256" extrusionOk="0">
                  <a:moveTo>
                    <a:pt x="1444" y="2000"/>
                  </a:moveTo>
                  <a:cubicBezTo>
                    <a:pt x="1467" y="2000"/>
                    <a:pt x="1477" y="2012"/>
                    <a:pt x="1489" y="2022"/>
                  </a:cubicBezTo>
                  <a:cubicBezTo>
                    <a:pt x="1522" y="2056"/>
                    <a:pt x="1533" y="2111"/>
                    <a:pt x="1522" y="2156"/>
                  </a:cubicBezTo>
                  <a:cubicBezTo>
                    <a:pt x="1489" y="2234"/>
                    <a:pt x="1411" y="2289"/>
                    <a:pt x="1333" y="2333"/>
                  </a:cubicBezTo>
                  <a:lnTo>
                    <a:pt x="1267" y="2367"/>
                  </a:lnTo>
                  <a:lnTo>
                    <a:pt x="1333" y="2133"/>
                  </a:lnTo>
                  <a:cubicBezTo>
                    <a:pt x="1356" y="2056"/>
                    <a:pt x="1388" y="2012"/>
                    <a:pt x="1422" y="2000"/>
                  </a:cubicBezTo>
                  <a:close/>
                  <a:moveTo>
                    <a:pt x="956" y="0"/>
                  </a:moveTo>
                  <a:cubicBezTo>
                    <a:pt x="389" y="501"/>
                    <a:pt x="33" y="1256"/>
                    <a:pt x="11" y="2022"/>
                  </a:cubicBezTo>
                  <a:cubicBezTo>
                    <a:pt x="0" y="2267"/>
                    <a:pt x="67" y="2422"/>
                    <a:pt x="200" y="2489"/>
                  </a:cubicBezTo>
                  <a:cubicBezTo>
                    <a:pt x="241" y="2510"/>
                    <a:pt x="282" y="2520"/>
                    <a:pt x="323" y="2520"/>
                  </a:cubicBezTo>
                  <a:cubicBezTo>
                    <a:pt x="450" y="2520"/>
                    <a:pt x="577" y="2431"/>
                    <a:pt x="677" y="2356"/>
                  </a:cubicBezTo>
                  <a:cubicBezTo>
                    <a:pt x="722" y="2323"/>
                    <a:pt x="778" y="2278"/>
                    <a:pt x="833" y="2222"/>
                  </a:cubicBezTo>
                  <a:cubicBezTo>
                    <a:pt x="845" y="2323"/>
                    <a:pt x="889" y="2422"/>
                    <a:pt x="989" y="2467"/>
                  </a:cubicBezTo>
                  <a:cubicBezTo>
                    <a:pt x="1024" y="2488"/>
                    <a:pt x="1063" y="2496"/>
                    <a:pt x="1102" y="2496"/>
                  </a:cubicBezTo>
                  <a:cubicBezTo>
                    <a:pt x="1124" y="2496"/>
                    <a:pt x="1146" y="2493"/>
                    <a:pt x="1166" y="2489"/>
                  </a:cubicBezTo>
                  <a:lnTo>
                    <a:pt x="1166" y="2489"/>
                  </a:lnTo>
                  <a:cubicBezTo>
                    <a:pt x="1156" y="2578"/>
                    <a:pt x="1144" y="2678"/>
                    <a:pt x="1144" y="2767"/>
                  </a:cubicBezTo>
                  <a:cubicBezTo>
                    <a:pt x="1144" y="2867"/>
                    <a:pt x="1144" y="2989"/>
                    <a:pt x="1188" y="3089"/>
                  </a:cubicBezTo>
                  <a:cubicBezTo>
                    <a:pt x="1233" y="3178"/>
                    <a:pt x="1311" y="3244"/>
                    <a:pt x="1388" y="3256"/>
                  </a:cubicBezTo>
                  <a:lnTo>
                    <a:pt x="1455" y="3256"/>
                  </a:lnTo>
                  <a:cubicBezTo>
                    <a:pt x="1522" y="3244"/>
                    <a:pt x="1578" y="3200"/>
                    <a:pt x="1611" y="3145"/>
                  </a:cubicBezTo>
                  <a:cubicBezTo>
                    <a:pt x="1644" y="3089"/>
                    <a:pt x="1644" y="3022"/>
                    <a:pt x="1611" y="2978"/>
                  </a:cubicBezTo>
                  <a:lnTo>
                    <a:pt x="1544" y="3011"/>
                  </a:lnTo>
                  <a:cubicBezTo>
                    <a:pt x="1566" y="3044"/>
                    <a:pt x="1555" y="3078"/>
                    <a:pt x="1544" y="3111"/>
                  </a:cubicBezTo>
                  <a:cubicBezTo>
                    <a:pt x="1522" y="3145"/>
                    <a:pt x="1489" y="3178"/>
                    <a:pt x="1444" y="3178"/>
                  </a:cubicBezTo>
                  <a:cubicBezTo>
                    <a:pt x="1435" y="3180"/>
                    <a:pt x="1426" y="3181"/>
                    <a:pt x="1416" y="3181"/>
                  </a:cubicBezTo>
                  <a:cubicBezTo>
                    <a:pt x="1348" y="3181"/>
                    <a:pt x="1285" y="3115"/>
                    <a:pt x="1255" y="3056"/>
                  </a:cubicBezTo>
                  <a:cubicBezTo>
                    <a:pt x="1211" y="2967"/>
                    <a:pt x="1211" y="2867"/>
                    <a:pt x="1222" y="2778"/>
                  </a:cubicBezTo>
                  <a:cubicBezTo>
                    <a:pt x="1222" y="2667"/>
                    <a:pt x="1233" y="2567"/>
                    <a:pt x="1255" y="2456"/>
                  </a:cubicBezTo>
                  <a:cubicBezTo>
                    <a:pt x="1289" y="2444"/>
                    <a:pt x="1333" y="2422"/>
                    <a:pt x="1366" y="2400"/>
                  </a:cubicBezTo>
                  <a:cubicBezTo>
                    <a:pt x="1467" y="2345"/>
                    <a:pt x="1555" y="2278"/>
                    <a:pt x="1588" y="2178"/>
                  </a:cubicBezTo>
                  <a:cubicBezTo>
                    <a:pt x="1611" y="2111"/>
                    <a:pt x="1588" y="2022"/>
                    <a:pt x="1544" y="1967"/>
                  </a:cubicBezTo>
                  <a:cubicBezTo>
                    <a:pt x="1508" y="1940"/>
                    <a:pt x="1471" y="1920"/>
                    <a:pt x="1435" y="1920"/>
                  </a:cubicBezTo>
                  <a:cubicBezTo>
                    <a:pt x="1427" y="1920"/>
                    <a:pt x="1419" y="1921"/>
                    <a:pt x="1411" y="1923"/>
                  </a:cubicBezTo>
                  <a:cubicBezTo>
                    <a:pt x="1322" y="1945"/>
                    <a:pt x="1277" y="2044"/>
                    <a:pt x="1255" y="2111"/>
                  </a:cubicBezTo>
                  <a:cubicBezTo>
                    <a:pt x="1233" y="2212"/>
                    <a:pt x="1200" y="2300"/>
                    <a:pt x="1188" y="2400"/>
                  </a:cubicBezTo>
                  <a:cubicBezTo>
                    <a:pt x="1161" y="2411"/>
                    <a:pt x="1130" y="2417"/>
                    <a:pt x="1101" y="2417"/>
                  </a:cubicBezTo>
                  <a:cubicBezTo>
                    <a:pt x="1072" y="2417"/>
                    <a:pt x="1044" y="2411"/>
                    <a:pt x="1022" y="2400"/>
                  </a:cubicBezTo>
                  <a:cubicBezTo>
                    <a:pt x="933" y="2356"/>
                    <a:pt x="900" y="2244"/>
                    <a:pt x="911" y="2156"/>
                  </a:cubicBezTo>
                  <a:lnTo>
                    <a:pt x="911" y="2133"/>
                  </a:lnTo>
                  <a:cubicBezTo>
                    <a:pt x="978" y="2044"/>
                    <a:pt x="1011" y="1945"/>
                    <a:pt x="1011" y="1834"/>
                  </a:cubicBezTo>
                  <a:lnTo>
                    <a:pt x="1000" y="1689"/>
                  </a:lnTo>
                  <a:lnTo>
                    <a:pt x="933" y="1822"/>
                  </a:lnTo>
                  <a:cubicBezTo>
                    <a:pt x="900" y="1901"/>
                    <a:pt x="855" y="2000"/>
                    <a:pt x="833" y="2100"/>
                  </a:cubicBezTo>
                  <a:cubicBezTo>
                    <a:pt x="778" y="2178"/>
                    <a:pt x="700" y="2244"/>
                    <a:pt x="633" y="2300"/>
                  </a:cubicBezTo>
                  <a:cubicBezTo>
                    <a:pt x="506" y="2396"/>
                    <a:pt x="407" y="2446"/>
                    <a:pt x="324" y="2446"/>
                  </a:cubicBezTo>
                  <a:cubicBezTo>
                    <a:pt x="292" y="2446"/>
                    <a:pt x="262" y="2438"/>
                    <a:pt x="233" y="2422"/>
                  </a:cubicBezTo>
                  <a:cubicBezTo>
                    <a:pt x="100" y="2356"/>
                    <a:pt x="78" y="2178"/>
                    <a:pt x="89" y="2022"/>
                  </a:cubicBezTo>
                  <a:cubicBezTo>
                    <a:pt x="111" y="1278"/>
                    <a:pt x="455" y="545"/>
                    <a:pt x="1011" y="56"/>
                  </a:cubicBezTo>
                  <a:lnTo>
                    <a:pt x="956" y="0"/>
                  </a:lnTo>
                  <a:close/>
                </a:path>
              </a:pathLst>
            </a:custGeom>
            <a:solidFill>
              <a:srgbClr val="5B2C2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1" name="Google Shape;351;g134a708b9a2_0_108"/>
            <p:cNvSpPr/>
            <p:nvPr/>
          </p:nvSpPr>
          <p:spPr>
            <a:xfrm>
              <a:off x="6515525" y="3958125"/>
              <a:ext cx="10575" cy="14425"/>
            </a:xfrm>
            <a:custGeom>
              <a:avLst/>
              <a:gdLst/>
              <a:ahLst/>
              <a:cxnLst/>
              <a:rect l="l" t="t" r="r" b="b"/>
              <a:pathLst>
                <a:path w="423" h="577" extrusionOk="0">
                  <a:moveTo>
                    <a:pt x="370" y="0"/>
                  </a:moveTo>
                  <a:cubicBezTo>
                    <a:pt x="352" y="0"/>
                    <a:pt x="326" y="10"/>
                    <a:pt x="289" y="33"/>
                  </a:cubicBezTo>
                  <a:cubicBezTo>
                    <a:pt x="190" y="88"/>
                    <a:pt x="90" y="154"/>
                    <a:pt x="1" y="243"/>
                  </a:cubicBezTo>
                  <a:cubicBezTo>
                    <a:pt x="67" y="376"/>
                    <a:pt x="168" y="488"/>
                    <a:pt x="289" y="566"/>
                  </a:cubicBezTo>
                  <a:cubicBezTo>
                    <a:pt x="301" y="576"/>
                    <a:pt x="301" y="576"/>
                    <a:pt x="312" y="576"/>
                  </a:cubicBezTo>
                  <a:cubicBezTo>
                    <a:pt x="334" y="576"/>
                    <a:pt x="345" y="554"/>
                    <a:pt x="345" y="532"/>
                  </a:cubicBezTo>
                  <a:cubicBezTo>
                    <a:pt x="368" y="410"/>
                    <a:pt x="378" y="288"/>
                    <a:pt x="390" y="166"/>
                  </a:cubicBezTo>
                  <a:cubicBezTo>
                    <a:pt x="406" y="83"/>
                    <a:pt x="423" y="0"/>
                    <a:pt x="370" y="0"/>
                  </a:cubicBezTo>
                  <a:close/>
                </a:path>
              </a:pathLst>
            </a:custGeom>
            <a:solidFill>
              <a:srgbClr val="F7ADA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2" name="Google Shape;352;g134a708b9a2_0_108"/>
            <p:cNvSpPr/>
            <p:nvPr/>
          </p:nvSpPr>
          <p:spPr>
            <a:xfrm>
              <a:off x="6499425" y="3967750"/>
              <a:ext cx="8875" cy="11200"/>
            </a:xfrm>
            <a:custGeom>
              <a:avLst/>
              <a:gdLst/>
              <a:ahLst/>
              <a:cxnLst/>
              <a:rect l="l" t="t" r="r" b="b"/>
              <a:pathLst>
                <a:path w="355" h="448" extrusionOk="0">
                  <a:moveTo>
                    <a:pt x="301" y="1"/>
                  </a:moveTo>
                  <a:cubicBezTo>
                    <a:pt x="287" y="1"/>
                    <a:pt x="269" y="5"/>
                    <a:pt x="245" y="14"/>
                  </a:cubicBezTo>
                  <a:cubicBezTo>
                    <a:pt x="156" y="47"/>
                    <a:pt x="79" y="92"/>
                    <a:pt x="0" y="147"/>
                  </a:cubicBezTo>
                  <a:cubicBezTo>
                    <a:pt x="34" y="258"/>
                    <a:pt x="101" y="359"/>
                    <a:pt x="190" y="436"/>
                  </a:cubicBezTo>
                  <a:cubicBezTo>
                    <a:pt x="200" y="447"/>
                    <a:pt x="200" y="447"/>
                    <a:pt x="212" y="447"/>
                  </a:cubicBezTo>
                  <a:cubicBezTo>
                    <a:pt x="222" y="447"/>
                    <a:pt x="234" y="425"/>
                    <a:pt x="245" y="414"/>
                  </a:cubicBezTo>
                  <a:cubicBezTo>
                    <a:pt x="267" y="325"/>
                    <a:pt x="289" y="225"/>
                    <a:pt x="311" y="136"/>
                  </a:cubicBezTo>
                  <a:cubicBezTo>
                    <a:pt x="329" y="65"/>
                    <a:pt x="354" y="1"/>
                    <a:pt x="301" y="1"/>
                  </a:cubicBezTo>
                  <a:close/>
                </a:path>
              </a:pathLst>
            </a:custGeom>
            <a:solidFill>
              <a:srgbClr val="F7ADA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3" name="Google Shape;353;g134a708b9a2_0_108"/>
            <p:cNvSpPr/>
            <p:nvPr/>
          </p:nvSpPr>
          <p:spPr>
            <a:xfrm>
              <a:off x="6447775" y="3709800"/>
              <a:ext cx="18625" cy="15875"/>
            </a:xfrm>
            <a:custGeom>
              <a:avLst/>
              <a:gdLst/>
              <a:ahLst/>
              <a:cxnLst/>
              <a:rect l="l" t="t" r="r" b="b"/>
              <a:pathLst>
                <a:path w="745" h="635" extrusionOk="0">
                  <a:moveTo>
                    <a:pt x="711" y="0"/>
                  </a:moveTo>
                  <a:cubicBezTo>
                    <a:pt x="412" y="101"/>
                    <a:pt x="167" y="312"/>
                    <a:pt x="0" y="578"/>
                  </a:cubicBezTo>
                  <a:lnTo>
                    <a:pt x="101" y="634"/>
                  </a:lnTo>
                  <a:cubicBezTo>
                    <a:pt x="244" y="400"/>
                    <a:pt x="489" y="212"/>
                    <a:pt x="745" y="112"/>
                  </a:cubicBezTo>
                  <a:lnTo>
                    <a:pt x="711" y="0"/>
                  </a:lnTo>
                  <a:close/>
                </a:path>
              </a:pathLst>
            </a:custGeom>
            <a:solidFill>
              <a:srgbClr val="5B2C2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4" name="Google Shape;354;g134a708b9a2_0_108"/>
            <p:cNvSpPr/>
            <p:nvPr/>
          </p:nvSpPr>
          <p:spPr>
            <a:xfrm>
              <a:off x="6451100" y="3730900"/>
              <a:ext cx="11125" cy="13925"/>
            </a:xfrm>
            <a:custGeom>
              <a:avLst/>
              <a:gdLst/>
              <a:ahLst/>
              <a:cxnLst/>
              <a:rect l="l" t="t" r="r" b="b"/>
              <a:pathLst>
                <a:path w="445" h="557" extrusionOk="0">
                  <a:moveTo>
                    <a:pt x="367" y="1"/>
                  </a:moveTo>
                  <a:cubicBezTo>
                    <a:pt x="200" y="134"/>
                    <a:pt x="79" y="312"/>
                    <a:pt x="0" y="512"/>
                  </a:cubicBezTo>
                  <a:lnTo>
                    <a:pt x="111" y="556"/>
                  </a:lnTo>
                  <a:cubicBezTo>
                    <a:pt x="178" y="378"/>
                    <a:pt x="301" y="212"/>
                    <a:pt x="445" y="90"/>
                  </a:cubicBezTo>
                  <a:lnTo>
                    <a:pt x="367" y="1"/>
                  </a:lnTo>
                  <a:close/>
                </a:path>
              </a:pathLst>
            </a:custGeom>
            <a:solidFill>
              <a:srgbClr val="5B2C2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5" name="Google Shape;355;g134a708b9a2_0_108"/>
            <p:cNvSpPr/>
            <p:nvPr/>
          </p:nvSpPr>
          <p:spPr>
            <a:xfrm>
              <a:off x="6436400" y="3741450"/>
              <a:ext cx="5275" cy="6700"/>
            </a:xfrm>
            <a:custGeom>
              <a:avLst/>
              <a:gdLst/>
              <a:ahLst/>
              <a:cxnLst/>
              <a:rect l="l" t="t" r="r" b="b"/>
              <a:pathLst>
                <a:path w="211" h="268" extrusionOk="0">
                  <a:moveTo>
                    <a:pt x="89" y="1"/>
                  </a:moveTo>
                  <a:cubicBezTo>
                    <a:pt x="77" y="68"/>
                    <a:pt x="44" y="134"/>
                    <a:pt x="0" y="190"/>
                  </a:cubicBezTo>
                  <a:lnTo>
                    <a:pt x="100" y="267"/>
                  </a:lnTo>
                  <a:cubicBezTo>
                    <a:pt x="156" y="201"/>
                    <a:pt x="188" y="112"/>
                    <a:pt x="211" y="23"/>
                  </a:cubicBezTo>
                  <a:lnTo>
                    <a:pt x="89" y="1"/>
                  </a:lnTo>
                  <a:close/>
                </a:path>
              </a:pathLst>
            </a:custGeom>
            <a:solidFill>
              <a:srgbClr val="5B2C2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6" name="Google Shape;356;g134a708b9a2_0_108"/>
            <p:cNvSpPr/>
            <p:nvPr/>
          </p:nvSpPr>
          <p:spPr>
            <a:xfrm>
              <a:off x="6443875" y="3761750"/>
              <a:ext cx="4200" cy="4175"/>
            </a:xfrm>
            <a:custGeom>
              <a:avLst/>
              <a:gdLst/>
              <a:ahLst/>
              <a:cxnLst/>
              <a:rect l="l" t="t" r="r" b="b"/>
              <a:pathLst>
                <a:path w="168" h="167" extrusionOk="0">
                  <a:moveTo>
                    <a:pt x="57" y="0"/>
                  </a:moveTo>
                  <a:lnTo>
                    <a:pt x="1" y="111"/>
                  </a:lnTo>
                  <a:lnTo>
                    <a:pt x="101" y="166"/>
                  </a:lnTo>
                  <a:lnTo>
                    <a:pt x="168" y="55"/>
                  </a:lnTo>
                  <a:lnTo>
                    <a:pt x="57" y="0"/>
                  </a:lnTo>
                  <a:close/>
                </a:path>
              </a:pathLst>
            </a:custGeom>
            <a:solidFill>
              <a:srgbClr val="5B2C2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7" name="Google Shape;357;g134a708b9a2_0_108"/>
            <p:cNvSpPr/>
            <p:nvPr/>
          </p:nvSpPr>
          <p:spPr>
            <a:xfrm>
              <a:off x="6531925" y="3433750"/>
              <a:ext cx="4175" cy="8075"/>
            </a:xfrm>
            <a:custGeom>
              <a:avLst/>
              <a:gdLst/>
              <a:ahLst/>
              <a:cxnLst/>
              <a:rect l="l" t="t" r="r" b="b"/>
              <a:pathLst>
                <a:path w="167" h="323" extrusionOk="0">
                  <a:moveTo>
                    <a:pt x="67" y="0"/>
                  </a:moveTo>
                  <a:cubicBezTo>
                    <a:pt x="23" y="45"/>
                    <a:pt x="0" y="111"/>
                    <a:pt x="11" y="178"/>
                  </a:cubicBezTo>
                  <a:cubicBezTo>
                    <a:pt x="23" y="234"/>
                    <a:pt x="56" y="289"/>
                    <a:pt x="112" y="323"/>
                  </a:cubicBezTo>
                  <a:lnTo>
                    <a:pt x="167" y="222"/>
                  </a:lnTo>
                  <a:cubicBezTo>
                    <a:pt x="156" y="212"/>
                    <a:pt x="134" y="178"/>
                    <a:pt x="134" y="156"/>
                  </a:cubicBezTo>
                  <a:cubicBezTo>
                    <a:pt x="134" y="123"/>
                    <a:pt x="134" y="101"/>
                    <a:pt x="156" y="78"/>
                  </a:cubicBezTo>
                  <a:lnTo>
                    <a:pt x="67" y="0"/>
                  </a:lnTo>
                  <a:close/>
                </a:path>
              </a:pathLst>
            </a:custGeom>
            <a:solidFill>
              <a:srgbClr val="5B2C2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8" name="Google Shape;358;g134a708b9a2_0_108"/>
            <p:cNvSpPr/>
            <p:nvPr/>
          </p:nvSpPr>
          <p:spPr>
            <a:xfrm>
              <a:off x="6526625" y="3417925"/>
              <a:ext cx="3650" cy="6950"/>
            </a:xfrm>
            <a:custGeom>
              <a:avLst/>
              <a:gdLst/>
              <a:ahLst/>
              <a:cxnLst/>
              <a:rect l="l" t="t" r="r" b="b"/>
              <a:pathLst>
                <a:path w="146" h="278" extrusionOk="0">
                  <a:moveTo>
                    <a:pt x="68" y="1"/>
                  </a:moveTo>
                  <a:cubicBezTo>
                    <a:pt x="23" y="33"/>
                    <a:pt x="1" y="89"/>
                    <a:pt x="13" y="144"/>
                  </a:cubicBezTo>
                  <a:cubicBezTo>
                    <a:pt x="13" y="200"/>
                    <a:pt x="35" y="245"/>
                    <a:pt x="79" y="278"/>
                  </a:cubicBezTo>
                  <a:lnTo>
                    <a:pt x="146" y="178"/>
                  </a:lnTo>
                  <a:cubicBezTo>
                    <a:pt x="134" y="167"/>
                    <a:pt x="134" y="156"/>
                    <a:pt x="124" y="134"/>
                  </a:cubicBezTo>
                  <a:cubicBezTo>
                    <a:pt x="124" y="122"/>
                    <a:pt x="134" y="100"/>
                    <a:pt x="146" y="89"/>
                  </a:cubicBezTo>
                  <a:lnTo>
                    <a:pt x="68" y="1"/>
                  </a:lnTo>
                  <a:close/>
                </a:path>
              </a:pathLst>
            </a:custGeom>
            <a:solidFill>
              <a:srgbClr val="5B2C2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9" name="Google Shape;359;g134a708b9a2_0_108"/>
            <p:cNvSpPr/>
            <p:nvPr/>
          </p:nvSpPr>
          <p:spPr>
            <a:xfrm>
              <a:off x="6185050" y="3499850"/>
              <a:ext cx="480750" cy="153175"/>
            </a:xfrm>
            <a:custGeom>
              <a:avLst/>
              <a:gdLst/>
              <a:ahLst/>
              <a:cxnLst/>
              <a:rect l="l" t="t" r="r" b="b"/>
              <a:pathLst>
                <a:path w="19230" h="6127" extrusionOk="0">
                  <a:moveTo>
                    <a:pt x="19074" y="0"/>
                  </a:moveTo>
                  <a:lnTo>
                    <a:pt x="1900" y="501"/>
                  </a:lnTo>
                  <a:lnTo>
                    <a:pt x="1900" y="656"/>
                  </a:lnTo>
                  <a:cubicBezTo>
                    <a:pt x="1456" y="800"/>
                    <a:pt x="1044" y="1022"/>
                    <a:pt x="678" y="1355"/>
                  </a:cubicBezTo>
                  <a:cubicBezTo>
                    <a:pt x="634" y="1400"/>
                    <a:pt x="589" y="1444"/>
                    <a:pt x="578" y="1500"/>
                  </a:cubicBezTo>
                  <a:cubicBezTo>
                    <a:pt x="568" y="1562"/>
                    <a:pt x="614" y="1623"/>
                    <a:pt x="674" y="1623"/>
                  </a:cubicBezTo>
                  <a:cubicBezTo>
                    <a:pt x="679" y="1623"/>
                    <a:pt x="684" y="1623"/>
                    <a:pt x="689" y="1622"/>
                  </a:cubicBezTo>
                  <a:lnTo>
                    <a:pt x="689" y="1622"/>
                  </a:lnTo>
                  <a:cubicBezTo>
                    <a:pt x="333" y="1922"/>
                    <a:pt x="111" y="2355"/>
                    <a:pt x="67" y="2800"/>
                  </a:cubicBezTo>
                  <a:cubicBezTo>
                    <a:pt x="56" y="2844"/>
                    <a:pt x="56" y="2900"/>
                    <a:pt x="78" y="2933"/>
                  </a:cubicBezTo>
                  <a:cubicBezTo>
                    <a:pt x="102" y="2965"/>
                    <a:pt x="139" y="2986"/>
                    <a:pt x="174" y="2986"/>
                  </a:cubicBezTo>
                  <a:cubicBezTo>
                    <a:pt x="187" y="2986"/>
                    <a:pt x="200" y="2983"/>
                    <a:pt x="212" y="2977"/>
                  </a:cubicBezTo>
                  <a:lnTo>
                    <a:pt x="212" y="2977"/>
                  </a:lnTo>
                  <a:cubicBezTo>
                    <a:pt x="101" y="3100"/>
                    <a:pt x="45" y="3244"/>
                    <a:pt x="22" y="3389"/>
                  </a:cubicBezTo>
                  <a:cubicBezTo>
                    <a:pt x="0" y="3577"/>
                    <a:pt x="22" y="3767"/>
                    <a:pt x="56" y="3955"/>
                  </a:cubicBezTo>
                  <a:cubicBezTo>
                    <a:pt x="133" y="4344"/>
                    <a:pt x="267" y="4722"/>
                    <a:pt x="389" y="5100"/>
                  </a:cubicBezTo>
                  <a:cubicBezTo>
                    <a:pt x="422" y="5166"/>
                    <a:pt x="456" y="5255"/>
                    <a:pt x="523" y="5288"/>
                  </a:cubicBezTo>
                  <a:cubicBezTo>
                    <a:pt x="538" y="5295"/>
                    <a:pt x="556" y="5298"/>
                    <a:pt x="574" y="5298"/>
                  </a:cubicBezTo>
                  <a:cubicBezTo>
                    <a:pt x="644" y="5298"/>
                    <a:pt x="718" y="5250"/>
                    <a:pt x="700" y="5188"/>
                  </a:cubicBezTo>
                  <a:lnTo>
                    <a:pt x="700" y="5188"/>
                  </a:lnTo>
                  <a:cubicBezTo>
                    <a:pt x="945" y="5444"/>
                    <a:pt x="1200" y="5699"/>
                    <a:pt x="1545" y="5799"/>
                  </a:cubicBezTo>
                  <a:cubicBezTo>
                    <a:pt x="1711" y="5843"/>
                    <a:pt x="1889" y="5866"/>
                    <a:pt x="2056" y="5932"/>
                  </a:cubicBezTo>
                  <a:lnTo>
                    <a:pt x="2056" y="6110"/>
                  </a:lnTo>
                  <a:lnTo>
                    <a:pt x="2511" y="6088"/>
                  </a:lnTo>
                  <a:cubicBezTo>
                    <a:pt x="2544" y="6099"/>
                    <a:pt x="2589" y="6110"/>
                    <a:pt x="2622" y="6110"/>
                  </a:cubicBezTo>
                  <a:cubicBezTo>
                    <a:pt x="2702" y="6122"/>
                    <a:pt x="2785" y="6127"/>
                    <a:pt x="2870" y="6127"/>
                  </a:cubicBezTo>
                  <a:cubicBezTo>
                    <a:pt x="3103" y="6127"/>
                    <a:pt x="3349" y="6090"/>
                    <a:pt x="3577" y="6066"/>
                  </a:cubicBezTo>
                  <a:lnTo>
                    <a:pt x="19230" y="5611"/>
                  </a:lnTo>
                  <a:lnTo>
                    <a:pt x="19074" y="0"/>
                  </a:lnTo>
                  <a:close/>
                </a:path>
              </a:pathLst>
            </a:custGeom>
            <a:solidFill>
              <a:srgbClr val="09315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0" name="Google Shape;360;g134a708b9a2_0_108"/>
            <p:cNvSpPr/>
            <p:nvPr/>
          </p:nvSpPr>
          <p:spPr>
            <a:xfrm>
              <a:off x="6192000" y="3586975"/>
              <a:ext cx="473800" cy="140625"/>
            </a:xfrm>
            <a:custGeom>
              <a:avLst/>
              <a:gdLst/>
              <a:ahLst/>
              <a:cxnLst/>
              <a:rect l="l" t="t" r="r" b="b"/>
              <a:pathLst>
                <a:path w="18952" h="5625" extrusionOk="0">
                  <a:moveTo>
                    <a:pt x="18741" y="0"/>
                  </a:moveTo>
                  <a:cubicBezTo>
                    <a:pt x="18526" y="0"/>
                    <a:pt x="18311" y="15"/>
                    <a:pt x="18096" y="15"/>
                  </a:cubicBezTo>
                  <a:cubicBezTo>
                    <a:pt x="17597" y="15"/>
                    <a:pt x="17096" y="15"/>
                    <a:pt x="16597" y="26"/>
                  </a:cubicBezTo>
                  <a:cubicBezTo>
                    <a:pt x="14819" y="70"/>
                    <a:pt x="13053" y="137"/>
                    <a:pt x="11275" y="181"/>
                  </a:cubicBezTo>
                  <a:cubicBezTo>
                    <a:pt x="10409" y="203"/>
                    <a:pt x="9532" y="226"/>
                    <a:pt x="8665" y="248"/>
                  </a:cubicBezTo>
                  <a:cubicBezTo>
                    <a:pt x="7898" y="259"/>
                    <a:pt x="7121" y="237"/>
                    <a:pt x="6365" y="370"/>
                  </a:cubicBezTo>
                  <a:cubicBezTo>
                    <a:pt x="6565" y="448"/>
                    <a:pt x="6765" y="526"/>
                    <a:pt x="6932" y="648"/>
                  </a:cubicBezTo>
                  <a:cubicBezTo>
                    <a:pt x="6954" y="670"/>
                    <a:pt x="6954" y="704"/>
                    <a:pt x="6932" y="714"/>
                  </a:cubicBezTo>
                  <a:cubicBezTo>
                    <a:pt x="6654" y="825"/>
                    <a:pt x="6365" y="848"/>
                    <a:pt x="6066" y="859"/>
                  </a:cubicBezTo>
                  <a:lnTo>
                    <a:pt x="5032" y="926"/>
                  </a:lnTo>
                  <a:cubicBezTo>
                    <a:pt x="4255" y="981"/>
                    <a:pt x="3477" y="1037"/>
                    <a:pt x="2689" y="1092"/>
                  </a:cubicBezTo>
                  <a:cubicBezTo>
                    <a:pt x="1800" y="1148"/>
                    <a:pt x="900" y="1225"/>
                    <a:pt x="0" y="1281"/>
                  </a:cubicBezTo>
                  <a:cubicBezTo>
                    <a:pt x="45" y="1392"/>
                    <a:pt x="78" y="1503"/>
                    <a:pt x="111" y="1615"/>
                  </a:cubicBezTo>
                  <a:cubicBezTo>
                    <a:pt x="144" y="1681"/>
                    <a:pt x="178" y="1770"/>
                    <a:pt x="245" y="1803"/>
                  </a:cubicBezTo>
                  <a:cubicBezTo>
                    <a:pt x="260" y="1810"/>
                    <a:pt x="278" y="1813"/>
                    <a:pt x="296" y="1813"/>
                  </a:cubicBezTo>
                  <a:cubicBezTo>
                    <a:pt x="366" y="1813"/>
                    <a:pt x="440" y="1765"/>
                    <a:pt x="422" y="1703"/>
                  </a:cubicBezTo>
                  <a:lnTo>
                    <a:pt x="422" y="1703"/>
                  </a:lnTo>
                  <a:cubicBezTo>
                    <a:pt x="667" y="1959"/>
                    <a:pt x="922" y="2214"/>
                    <a:pt x="1267" y="2314"/>
                  </a:cubicBezTo>
                  <a:cubicBezTo>
                    <a:pt x="1433" y="2358"/>
                    <a:pt x="1611" y="2381"/>
                    <a:pt x="1778" y="2447"/>
                  </a:cubicBezTo>
                  <a:lnTo>
                    <a:pt x="1778" y="2625"/>
                  </a:lnTo>
                  <a:lnTo>
                    <a:pt x="2233" y="2603"/>
                  </a:lnTo>
                  <a:cubicBezTo>
                    <a:pt x="2266" y="2614"/>
                    <a:pt x="2311" y="2625"/>
                    <a:pt x="2344" y="2625"/>
                  </a:cubicBezTo>
                  <a:cubicBezTo>
                    <a:pt x="2436" y="2637"/>
                    <a:pt x="2530" y="2642"/>
                    <a:pt x="2624" y="2642"/>
                  </a:cubicBezTo>
                  <a:cubicBezTo>
                    <a:pt x="2982" y="2642"/>
                    <a:pt x="3347" y="2571"/>
                    <a:pt x="3699" y="2536"/>
                  </a:cubicBezTo>
                  <a:cubicBezTo>
                    <a:pt x="3843" y="2526"/>
                    <a:pt x="3986" y="2521"/>
                    <a:pt x="4129" y="2521"/>
                  </a:cubicBezTo>
                  <a:cubicBezTo>
                    <a:pt x="4452" y="2521"/>
                    <a:pt x="4772" y="2546"/>
                    <a:pt x="5088" y="2592"/>
                  </a:cubicBezTo>
                  <a:cubicBezTo>
                    <a:pt x="5098" y="2589"/>
                    <a:pt x="5108" y="2587"/>
                    <a:pt x="5117" y="2587"/>
                  </a:cubicBezTo>
                  <a:cubicBezTo>
                    <a:pt x="5140" y="2587"/>
                    <a:pt x="5161" y="2595"/>
                    <a:pt x="5177" y="2603"/>
                  </a:cubicBezTo>
                  <a:cubicBezTo>
                    <a:pt x="5199" y="2603"/>
                    <a:pt x="5221" y="2614"/>
                    <a:pt x="5244" y="2625"/>
                  </a:cubicBezTo>
                  <a:cubicBezTo>
                    <a:pt x="5266" y="2647"/>
                    <a:pt x="5277" y="2669"/>
                    <a:pt x="5277" y="2692"/>
                  </a:cubicBezTo>
                  <a:cubicBezTo>
                    <a:pt x="5288" y="2725"/>
                    <a:pt x="5288" y="2758"/>
                    <a:pt x="5277" y="2792"/>
                  </a:cubicBezTo>
                  <a:cubicBezTo>
                    <a:pt x="5165" y="3103"/>
                    <a:pt x="4854" y="3292"/>
                    <a:pt x="4577" y="3469"/>
                  </a:cubicBezTo>
                  <a:cubicBezTo>
                    <a:pt x="4277" y="3669"/>
                    <a:pt x="4022" y="3925"/>
                    <a:pt x="3699" y="4103"/>
                  </a:cubicBezTo>
                  <a:cubicBezTo>
                    <a:pt x="3277" y="4336"/>
                    <a:pt x="2866" y="4592"/>
                    <a:pt x="2600" y="4947"/>
                  </a:cubicBezTo>
                  <a:cubicBezTo>
                    <a:pt x="2600" y="4980"/>
                    <a:pt x="2610" y="5014"/>
                    <a:pt x="2622" y="5047"/>
                  </a:cubicBezTo>
                  <a:cubicBezTo>
                    <a:pt x="2810" y="4947"/>
                    <a:pt x="3000" y="4858"/>
                    <a:pt x="3188" y="4758"/>
                  </a:cubicBezTo>
                  <a:cubicBezTo>
                    <a:pt x="3388" y="4636"/>
                    <a:pt x="3632" y="4392"/>
                    <a:pt x="3888" y="4314"/>
                  </a:cubicBezTo>
                  <a:cubicBezTo>
                    <a:pt x="3917" y="4292"/>
                    <a:pt x="3946" y="4275"/>
                    <a:pt x="3975" y="4275"/>
                  </a:cubicBezTo>
                  <a:cubicBezTo>
                    <a:pt x="3991" y="4275"/>
                    <a:pt x="4006" y="4280"/>
                    <a:pt x="4022" y="4291"/>
                  </a:cubicBezTo>
                  <a:lnTo>
                    <a:pt x="4022" y="4303"/>
                  </a:lnTo>
                  <a:cubicBezTo>
                    <a:pt x="4029" y="4299"/>
                    <a:pt x="4037" y="4298"/>
                    <a:pt x="4044" y="4298"/>
                  </a:cubicBezTo>
                  <a:cubicBezTo>
                    <a:pt x="4059" y="4298"/>
                    <a:pt x="4074" y="4303"/>
                    <a:pt x="4088" y="4303"/>
                  </a:cubicBezTo>
                  <a:cubicBezTo>
                    <a:pt x="4121" y="4303"/>
                    <a:pt x="4155" y="4336"/>
                    <a:pt x="4143" y="4370"/>
                  </a:cubicBezTo>
                  <a:cubicBezTo>
                    <a:pt x="4066" y="4714"/>
                    <a:pt x="3943" y="5047"/>
                    <a:pt x="3744" y="5347"/>
                  </a:cubicBezTo>
                  <a:cubicBezTo>
                    <a:pt x="3733" y="5380"/>
                    <a:pt x="3711" y="5414"/>
                    <a:pt x="3699" y="5436"/>
                  </a:cubicBezTo>
                  <a:cubicBezTo>
                    <a:pt x="3699" y="5503"/>
                    <a:pt x="3721" y="5569"/>
                    <a:pt x="3755" y="5624"/>
                  </a:cubicBezTo>
                  <a:cubicBezTo>
                    <a:pt x="4077" y="5214"/>
                    <a:pt x="4311" y="4725"/>
                    <a:pt x="4410" y="4214"/>
                  </a:cubicBezTo>
                  <a:cubicBezTo>
                    <a:pt x="4432" y="4103"/>
                    <a:pt x="4454" y="3992"/>
                    <a:pt x="4543" y="3914"/>
                  </a:cubicBezTo>
                  <a:cubicBezTo>
                    <a:pt x="4588" y="3869"/>
                    <a:pt x="4666" y="3847"/>
                    <a:pt x="4733" y="3814"/>
                  </a:cubicBezTo>
                  <a:cubicBezTo>
                    <a:pt x="4766" y="3803"/>
                    <a:pt x="4810" y="3780"/>
                    <a:pt x="4844" y="3770"/>
                  </a:cubicBezTo>
                  <a:cubicBezTo>
                    <a:pt x="4965" y="3669"/>
                    <a:pt x="5099" y="3570"/>
                    <a:pt x="5210" y="3459"/>
                  </a:cubicBezTo>
                  <a:cubicBezTo>
                    <a:pt x="5399" y="3259"/>
                    <a:pt x="5666" y="2814"/>
                    <a:pt x="5999" y="2714"/>
                  </a:cubicBezTo>
                  <a:cubicBezTo>
                    <a:pt x="6555" y="2425"/>
                    <a:pt x="7143" y="2470"/>
                    <a:pt x="7776" y="2447"/>
                  </a:cubicBezTo>
                  <a:lnTo>
                    <a:pt x="18952" y="2126"/>
                  </a:lnTo>
                  <a:lnTo>
                    <a:pt x="18896" y="3"/>
                  </a:lnTo>
                  <a:cubicBezTo>
                    <a:pt x="18844" y="1"/>
                    <a:pt x="18793" y="0"/>
                    <a:pt x="18741" y="0"/>
                  </a:cubicBezTo>
                  <a:close/>
                </a:path>
              </a:pathLst>
            </a:custGeom>
            <a:solidFill>
              <a:srgbClr val="072D4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1" name="Google Shape;361;g134a708b9a2_0_108"/>
            <p:cNvSpPr/>
            <p:nvPr/>
          </p:nvSpPr>
          <p:spPr>
            <a:xfrm>
              <a:off x="6186450" y="3499850"/>
              <a:ext cx="478800" cy="74725"/>
            </a:xfrm>
            <a:custGeom>
              <a:avLst/>
              <a:gdLst/>
              <a:ahLst/>
              <a:cxnLst/>
              <a:rect l="l" t="t" r="r" b="b"/>
              <a:pathLst>
                <a:path w="19152" h="2989" extrusionOk="0">
                  <a:moveTo>
                    <a:pt x="19018" y="0"/>
                  </a:moveTo>
                  <a:lnTo>
                    <a:pt x="1844" y="501"/>
                  </a:lnTo>
                  <a:lnTo>
                    <a:pt x="1844" y="656"/>
                  </a:lnTo>
                  <a:cubicBezTo>
                    <a:pt x="1400" y="800"/>
                    <a:pt x="988" y="1022"/>
                    <a:pt x="622" y="1355"/>
                  </a:cubicBezTo>
                  <a:cubicBezTo>
                    <a:pt x="578" y="1400"/>
                    <a:pt x="533" y="1444"/>
                    <a:pt x="522" y="1500"/>
                  </a:cubicBezTo>
                  <a:cubicBezTo>
                    <a:pt x="512" y="1562"/>
                    <a:pt x="558" y="1623"/>
                    <a:pt x="618" y="1623"/>
                  </a:cubicBezTo>
                  <a:cubicBezTo>
                    <a:pt x="623" y="1623"/>
                    <a:pt x="628" y="1623"/>
                    <a:pt x="633" y="1622"/>
                  </a:cubicBezTo>
                  <a:lnTo>
                    <a:pt x="633" y="1622"/>
                  </a:lnTo>
                  <a:cubicBezTo>
                    <a:pt x="277" y="1922"/>
                    <a:pt x="55" y="2355"/>
                    <a:pt x="11" y="2800"/>
                  </a:cubicBezTo>
                  <a:cubicBezTo>
                    <a:pt x="0" y="2844"/>
                    <a:pt x="0" y="2900"/>
                    <a:pt x="22" y="2933"/>
                  </a:cubicBezTo>
                  <a:cubicBezTo>
                    <a:pt x="46" y="2965"/>
                    <a:pt x="83" y="2986"/>
                    <a:pt x="118" y="2986"/>
                  </a:cubicBezTo>
                  <a:cubicBezTo>
                    <a:pt x="127" y="2986"/>
                    <a:pt x="136" y="2985"/>
                    <a:pt x="144" y="2982"/>
                  </a:cubicBezTo>
                  <a:lnTo>
                    <a:pt x="144" y="2982"/>
                  </a:lnTo>
                  <a:cubicBezTo>
                    <a:pt x="144" y="2984"/>
                    <a:pt x="144" y="2986"/>
                    <a:pt x="144" y="2989"/>
                  </a:cubicBezTo>
                  <a:cubicBezTo>
                    <a:pt x="222" y="2967"/>
                    <a:pt x="311" y="2955"/>
                    <a:pt x="388" y="2944"/>
                  </a:cubicBezTo>
                  <a:cubicBezTo>
                    <a:pt x="1588" y="2911"/>
                    <a:pt x="2777" y="2689"/>
                    <a:pt x="3988" y="2622"/>
                  </a:cubicBezTo>
                  <a:cubicBezTo>
                    <a:pt x="4254" y="2611"/>
                    <a:pt x="4610" y="2500"/>
                    <a:pt x="4577" y="2256"/>
                  </a:cubicBezTo>
                  <a:cubicBezTo>
                    <a:pt x="4221" y="2155"/>
                    <a:pt x="3888" y="2000"/>
                    <a:pt x="3599" y="1778"/>
                  </a:cubicBezTo>
                  <a:cubicBezTo>
                    <a:pt x="6059" y="1554"/>
                    <a:pt x="8537" y="1450"/>
                    <a:pt x="11009" y="1450"/>
                  </a:cubicBezTo>
                  <a:cubicBezTo>
                    <a:pt x="11361" y="1450"/>
                    <a:pt x="11713" y="1452"/>
                    <a:pt x="12064" y="1456"/>
                  </a:cubicBezTo>
                  <a:cubicBezTo>
                    <a:pt x="12075" y="1800"/>
                    <a:pt x="11798" y="2133"/>
                    <a:pt x="11442" y="2200"/>
                  </a:cubicBezTo>
                  <a:cubicBezTo>
                    <a:pt x="13531" y="2145"/>
                    <a:pt x="15630" y="2089"/>
                    <a:pt x="17730" y="2034"/>
                  </a:cubicBezTo>
                  <a:cubicBezTo>
                    <a:pt x="17878" y="2034"/>
                    <a:pt x="18137" y="2055"/>
                    <a:pt x="18390" y="2055"/>
                  </a:cubicBezTo>
                  <a:cubicBezTo>
                    <a:pt x="18686" y="2055"/>
                    <a:pt x="18973" y="2026"/>
                    <a:pt x="19063" y="1900"/>
                  </a:cubicBezTo>
                  <a:cubicBezTo>
                    <a:pt x="19152" y="1789"/>
                    <a:pt x="19051" y="1355"/>
                    <a:pt x="19051" y="1222"/>
                  </a:cubicBezTo>
                  <a:cubicBezTo>
                    <a:pt x="19041" y="812"/>
                    <a:pt x="19029" y="412"/>
                    <a:pt x="19018" y="0"/>
                  </a:cubicBezTo>
                  <a:close/>
                </a:path>
              </a:pathLst>
            </a:custGeom>
            <a:solidFill>
              <a:srgbClr val="072D4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2" name="Google Shape;362;g134a708b9a2_0_108"/>
            <p:cNvSpPr/>
            <p:nvPr/>
          </p:nvSpPr>
          <p:spPr>
            <a:xfrm>
              <a:off x="6595500" y="3500575"/>
              <a:ext cx="151400" cy="140750"/>
            </a:xfrm>
            <a:custGeom>
              <a:avLst/>
              <a:gdLst/>
              <a:ahLst/>
              <a:cxnLst/>
              <a:rect l="l" t="t" r="r" b="b"/>
              <a:pathLst>
                <a:path w="6056" h="5630" extrusionOk="0">
                  <a:moveTo>
                    <a:pt x="2940" y="1"/>
                  </a:moveTo>
                  <a:cubicBezTo>
                    <a:pt x="2123" y="1"/>
                    <a:pt x="1329" y="271"/>
                    <a:pt x="690" y="849"/>
                  </a:cubicBezTo>
                  <a:cubicBezTo>
                    <a:pt x="645" y="894"/>
                    <a:pt x="590" y="938"/>
                    <a:pt x="590" y="1005"/>
                  </a:cubicBezTo>
                  <a:cubicBezTo>
                    <a:pt x="579" y="1056"/>
                    <a:pt x="627" y="1117"/>
                    <a:pt x="678" y="1117"/>
                  </a:cubicBezTo>
                  <a:cubicBezTo>
                    <a:pt x="682" y="1117"/>
                    <a:pt x="686" y="1117"/>
                    <a:pt x="690" y="1116"/>
                  </a:cubicBezTo>
                  <a:lnTo>
                    <a:pt x="690" y="1116"/>
                  </a:lnTo>
                  <a:cubicBezTo>
                    <a:pt x="346" y="1427"/>
                    <a:pt x="124" y="1849"/>
                    <a:pt x="79" y="2304"/>
                  </a:cubicBezTo>
                  <a:cubicBezTo>
                    <a:pt x="68" y="2348"/>
                    <a:pt x="68" y="2393"/>
                    <a:pt x="90" y="2437"/>
                  </a:cubicBezTo>
                  <a:cubicBezTo>
                    <a:pt x="106" y="2462"/>
                    <a:pt x="145" y="2480"/>
                    <a:pt x="178" y="2480"/>
                  </a:cubicBezTo>
                  <a:cubicBezTo>
                    <a:pt x="191" y="2480"/>
                    <a:pt x="203" y="2477"/>
                    <a:pt x="212" y="2471"/>
                  </a:cubicBezTo>
                  <a:lnTo>
                    <a:pt x="212" y="2471"/>
                  </a:lnTo>
                  <a:cubicBezTo>
                    <a:pt x="112" y="2593"/>
                    <a:pt x="57" y="2738"/>
                    <a:pt x="35" y="2893"/>
                  </a:cubicBezTo>
                  <a:cubicBezTo>
                    <a:pt x="1" y="3071"/>
                    <a:pt x="23" y="3271"/>
                    <a:pt x="68" y="3449"/>
                  </a:cubicBezTo>
                  <a:cubicBezTo>
                    <a:pt x="146" y="3837"/>
                    <a:pt x="268" y="4215"/>
                    <a:pt x="401" y="4592"/>
                  </a:cubicBezTo>
                  <a:cubicBezTo>
                    <a:pt x="435" y="4671"/>
                    <a:pt x="468" y="4748"/>
                    <a:pt x="534" y="4792"/>
                  </a:cubicBezTo>
                  <a:cubicBezTo>
                    <a:pt x="550" y="4799"/>
                    <a:pt x="568" y="4802"/>
                    <a:pt x="586" y="4802"/>
                  </a:cubicBezTo>
                  <a:cubicBezTo>
                    <a:pt x="656" y="4802"/>
                    <a:pt x="730" y="4754"/>
                    <a:pt x="712" y="4693"/>
                  </a:cubicBezTo>
                  <a:lnTo>
                    <a:pt x="712" y="4693"/>
                  </a:lnTo>
                  <a:cubicBezTo>
                    <a:pt x="956" y="4937"/>
                    <a:pt x="1212" y="5192"/>
                    <a:pt x="1556" y="5293"/>
                  </a:cubicBezTo>
                  <a:cubicBezTo>
                    <a:pt x="1734" y="5348"/>
                    <a:pt x="1912" y="5370"/>
                    <a:pt x="2089" y="5437"/>
                  </a:cubicBezTo>
                  <a:cubicBezTo>
                    <a:pt x="2267" y="5515"/>
                    <a:pt x="2434" y="5592"/>
                    <a:pt x="2645" y="5614"/>
                  </a:cubicBezTo>
                  <a:cubicBezTo>
                    <a:pt x="2720" y="5625"/>
                    <a:pt x="2797" y="5629"/>
                    <a:pt x="2876" y="5629"/>
                  </a:cubicBezTo>
                  <a:cubicBezTo>
                    <a:pt x="3135" y="5629"/>
                    <a:pt x="3409" y="5582"/>
                    <a:pt x="3656" y="5548"/>
                  </a:cubicBezTo>
                  <a:cubicBezTo>
                    <a:pt x="3856" y="5526"/>
                    <a:pt x="4045" y="5503"/>
                    <a:pt x="4222" y="5426"/>
                  </a:cubicBezTo>
                  <a:cubicBezTo>
                    <a:pt x="4412" y="5348"/>
                    <a:pt x="4567" y="5237"/>
                    <a:pt x="4723" y="5115"/>
                  </a:cubicBezTo>
                  <a:cubicBezTo>
                    <a:pt x="5100" y="4804"/>
                    <a:pt x="5434" y="4448"/>
                    <a:pt x="5678" y="4049"/>
                  </a:cubicBezTo>
                  <a:cubicBezTo>
                    <a:pt x="5955" y="3570"/>
                    <a:pt x="6056" y="3093"/>
                    <a:pt x="6034" y="2548"/>
                  </a:cubicBezTo>
                  <a:cubicBezTo>
                    <a:pt x="6011" y="2205"/>
                    <a:pt x="5933" y="1849"/>
                    <a:pt x="5722" y="1571"/>
                  </a:cubicBezTo>
                  <a:lnTo>
                    <a:pt x="5722" y="1571"/>
                  </a:lnTo>
                  <a:cubicBezTo>
                    <a:pt x="5778" y="1638"/>
                    <a:pt x="5866" y="1682"/>
                    <a:pt x="5967" y="1694"/>
                  </a:cubicBezTo>
                  <a:cubicBezTo>
                    <a:pt x="5967" y="1605"/>
                    <a:pt x="5933" y="1526"/>
                    <a:pt x="5889" y="1460"/>
                  </a:cubicBezTo>
                  <a:cubicBezTo>
                    <a:pt x="5589" y="938"/>
                    <a:pt x="5067" y="549"/>
                    <a:pt x="4489" y="316"/>
                  </a:cubicBezTo>
                  <a:cubicBezTo>
                    <a:pt x="3985" y="109"/>
                    <a:pt x="3458" y="1"/>
                    <a:pt x="2940" y="1"/>
                  </a:cubicBezTo>
                  <a:close/>
                </a:path>
              </a:pathLst>
            </a:custGeom>
            <a:solidFill>
              <a:srgbClr val="467AA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3" name="Google Shape;363;g134a708b9a2_0_108"/>
            <p:cNvSpPr/>
            <p:nvPr/>
          </p:nvSpPr>
          <p:spPr>
            <a:xfrm>
              <a:off x="6626625" y="3507925"/>
              <a:ext cx="112500" cy="91375"/>
            </a:xfrm>
            <a:custGeom>
              <a:avLst/>
              <a:gdLst/>
              <a:ahLst/>
              <a:cxnLst/>
              <a:rect l="l" t="t" r="r" b="b"/>
              <a:pathLst>
                <a:path w="4500" h="3655" extrusionOk="0">
                  <a:moveTo>
                    <a:pt x="2084" y="1"/>
                  </a:moveTo>
                  <a:cubicBezTo>
                    <a:pt x="1378" y="1"/>
                    <a:pt x="631" y="266"/>
                    <a:pt x="45" y="744"/>
                  </a:cubicBezTo>
                  <a:lnTo>
                    <a:pt x="0" y="744"/>
                  </a:lnTo>
                  <a:lnTo>
                    <a:pt x="12" y="933"/>
                  </a:lnTo>
                  <a:lnTo>
                    <a:pt x="89" y="866"/>
                  </a:lnTo>
                  <a:lnTo>
                    <a:pt x="123" y="866"/>
                  </a:lnTo>
                  <a:lnTo>
                    <a:pt x="123" y="833"/>
                  </a:lnTo>
                  <a:cubicBezTo>
                    <a:pt x="689" y="383"/>
                    <a:pt x="1402" y="122"/>
                    <a:pt x="2078" y="122"/>
                  </a:cubicBezTo>
                  <a:cubicBezTo>
                    <a:pt x="2236" y="122"/>
                    <a:pt x="2393" y="136"/>
                    <a:pt x="2545" y="166"/>
                  </a:cubicBezTo>
                  <a:cubicBezTo>
                    <a:pt x="3066" y="255"/>
                    <a:pt x="3555" y="511"/>
                    <a:pt x="3910" y="877"/>
                  </a:cubicBezTo>
                  <a:cubicBezTo>
                    <a:pt x="3922" y="888"/>
                    <a:pt x="3944" y="911"/>
                    <a:pt x="3944" y="921"/>
                  </a:cubicBezTo>
                  <a:lnTo>
                    <a:pt x="3678" y="721"/>
                  </a:lnTo>
                  <a:lnTo>
                    <a:pt x="3866" y="1010"/>
                  </a:lnTo>
                  <a:cubicBezTo>
                    <a:pt x="4144" y="1422"/>
                    <a:pt x="4300" y="1866"/>
                    <a:pt x="4333" y="2288"/>
                  </a:cubicBezTo>
                  <a:cubicBezTo>
                    <a:pt x="4377" y="2755"/>
                    <a:pt x="4266" y="3221"/>
                    <a:pt x="4022" y="3587"/>
                  </a:cubicBezTo>
                  <a:lnTo>
                    <a:pt x="4122" y="3654"/>
                  </a:lnTo>
                  <a:cubicBezTo>
                    <a:pt x="4377" y="3266"/>
                    <a:pt x="4500" y="2777"/>
                    <a:pt x="4455" y="2277"/>
                  </a:cubicBezTo>
                  <a:cubicBezTo>
                    <a:pt x="4421" y="1866"/>
                    <a:pt x="4266" y="1432"/>
                    <a:pt x="4022" y="1022"/>
                  </a:cubicBezTo>
                  <a:cubicBezTo>
                    <a:pt x="4044" y="1000"/>
                    <a:pt x="4066" y="966"/>
                    <a:pt x="4066" y="933"/>
                  </a:cubicBezTo>
                  <a:cubicBezTo>
                    <a:pt x="4066" y="866"/>
                    <a:pt x="4022" y="810"/>
                    <a:pt x="3989" y="788"/>
                  </a:cubicBezTo>
                  <a:cubicBezTo>
                    <a:pt x="3622" y="410"/>
                    <a:pt x="3111" y="144"/>
                    <a:pt x="2567" y="44"/>
                  </a:cubicBezTo>
                  <a:cubicBezTo>
                    <a:pt x="2410" y="15"/>
                    <a:pt x="2248" y="1"/>
                    <a:pt x="2084" y="1"/>
                  </a:cubicBezTo>
                  <a:close/>
                </a:path>
              </a:pathLst>
            </a:custGeom>
            <a:solidFill>
              <a:srgbClr val="1B415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4" name="Google Shape;364;g134a708b9a2_0_108"/>
            <p:cNvSpPr/>
            <p:nvPr/>
          </p:nvSpPr>
          <p:spPr>
            <a:xfrm>
              <a:off x="6615500" y="3535950"/>
              <a:ext cx="108075" cy="81950"/>
            </a:xfrm>
            <a:custGeom>
              <a:avLst/>
              <a:gdLst/>
              <a:ahLst/>
              <a:cxnLst/>
              <a:rect l="l" t="t" r="r" b="b"/>
              <a:pathLst>
                <a:path w="4323" h="3278" extrusionOk="0">
                  <a:moveTo>
                    <a:pt x="667" y="0"/>
                  </a:moveTo>
                  <a:cubicBezTo>
                    <a:pt x="501" y="134"/>
                    <a:pt x="423" y="334"/>
                    <a:pt x="356" y="523"/>
                  </a:cubicBezTo>
                  <a:cubicBezTo>
                    <a:pt x="156" y="1101"/>
                    <a:pt x="1" y="1923"/>
                    <a:pt x="401" y="2589"/>
                  </a:cubicBezTo>
                  <a:cubicBezTo>
                    <a:pt x="442" y="2671"/>
                    <a:pt x="595" y="2883"/>
                    <a:pt x="808" y="2883"/>
                  </a:cubicBezTo>
                  <a:cubicBezTo>
                    <a:pt x="828" y="2883"/>
                    <a:pt x="847" y="2882"/>
                    <a:pt x="867" y="2878"/>
                  </a:cubicBezTo>
                  <a:lnTo>
                    <a:pt x="923" y="2866"/>
                  </a:lnTo>
                  <a:lnTo>
                    <a:pt x="923" y="2745"/>
                  </a:lnTo>
                  <a:cubicBezTo>
                    <a:pt x="1089" y="2978"/>
                    <a:pt x="1368" y="3155"/>
                    <a:pt x="1689" y="3233"/>
                  </a:cubicBezTo>
                  <a:cubicBezTo>
                    <a:pt x="1823" y="3266"/>
                    <a:pt x="1956" y="3278"/>
                    <a:pt x="2111" y="3278"/>
                  </a:cubicBezTo>
                  <a:cubicBezTo>
                    <a:pt x="2345" y="3278"/>
                    <a:pt x="2600" y="3233"/>
                    <a:pt x="2845" y="3155"/>
                  </a:cubicBezTo>
                  <a:cubicBezTo>
                    <a:pt x="3523" y="2933"/>
                    <a:pt x="4067" y="2456"/>
                    <a:pt x="4323" y="1889"/>
                  </a:cubicBezTo>
                  <a:lnTo>
                    <a:pt x="4222" y="1834"/>
                  </a:lnTo>
                  <a:cubicBezTo>
                    <a:pt x="3978" y="2378"/>
                    <a:pt x="3445" y="2834"/>
                    <a:pt x="2812" y="3044"/>
                  </a:cubicBezTo>
                  <a:cubicBezTo>
                    <a:pt x="2634" y="3103"/>
                    <a:pt x="2392" y="3158"/>
                    <a:pt x="2125" y="3158"/>
                  </a:cubicBezTo>
                  <a:cubicBezTo>
                    <a:pt x="1992" y="3158"/>
                    <a:pt x="1852" y="3144"/>
                    <a:pt x="1712" y="3111"/>
                  </a:cubicBezTo>
                  <a:cubicBezTo>
                    <a:pt x="1334" y="3022"/>
                    <a:pt x="1034" y="2789"/>
                    <a:pt x="912" y="2489"/>
                  </a:cubicBezTo>
                  <a:lnTo>
                    <a:pt x="790" y="2189"/>
                  </a:lnTo>
                  <a:lnTo>
                    <a:pt x="801" y="2767"/>
                  </a:lnTo>
                  <a:cubicBezTo>
                    <a:pt x="679" y="2755"/>
                    <a:pt x="568" y="2644"/>
                    <a:pt x="512" y="2533"/>
                  </a:cubicBezTo>
                  <a:cubicBezTo>
                    <a:pt x="134" y="1900"/>
                    <a:pt x="279" y="1111"/>
                    <a:pt x="467" y="567"/>
                  </a:cubicBezTo>
                  <a:cubicBezTo>
                    <a:pt x="534" y="356"/>
                    <a:pt x="612" y="200"/>
                    <a:pt x="746" y="89"/>
                  </a:cubicBezTo>
                  <a:lnTo>
                    <a:pt x="667" y="0"/>
                  </a:lnTo>
                  <a:close/>
                </a:path>
              </a:pathLst>
            </a:custGeom>
            <a:solidFill>
              <a:srgbClr val="1B415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5" name="Google Shape;365;g134a708b9a2_0_108"/>
            <p:cNvSpPr/>
            <p:nvPr/>
          </p:nvSpPr>
          <p:spPr>
            <a:xfrm>
              <a:off x="6596625" y="3567350"/>
              <a:ext cx="96125" cy="73325"/>
            </a:xfrm>
            <a:custGeom>
              <a:avLst/>
              <a:gdLst/>
              <a:ahLst/>
              <a:cxnLst/>
              <a:rect l="l" t="t" r="r" b="b"/>
              <a:pathLst>
                <a:path w="3845" h="2933" extrusionOk="0">
                  <a:moveTo>
                    <a:pt x="79" y="0"/>
                  </a:moveTo>
                  <a:cubicBezTo>
                    <a:pt x="0" y="267"/>
                    <a:pt x="34" y="544"/>
                    <a:pt x="79" y="788"/>
                  </a:cubicBezTo>
                  <a:cubicBezTo>
                    <a:pt x="134" y="1067"/>
                    <a:pt x="212" y="1410"/>
                    <a:pt x="356" y="1755"/>
                  </a:cubicBezTo>
                  <a:cubicBezTo>
                    <a:pt x="390" y="1844"/>
                    <a:pt x="445" y="1933"/>
                    <a:pt x="545" y="1977"/>
                  </a:cubicBezTo>
                  <a:cubicBezTo>
                    <a:pt x="563" y="1983"/>
                    <a:pt x="583" y="1986"/>
                    <a:pt x="602" y="1986"/>
                  </a:cubicBezTo>
                  <a:cubicBezTo>
                    <a:pt x="657" y="1986"/>
                    <a:pt x="715" y="1966"/>
                    <a:pt x="756" y="1933"/>
                  </a:cubicBezTo>
                  <a:cubicBezTo>
                    <a:pt x="1067" y="2366"/>
                    <a:pt x="1545" y="2699"/>
                    <a:pt x="2089" y="2844"/>
                  </a:cubicBezTo>
                  <a:cubicBezTo>
                    <a:pt x="2300" y="2899"/>
                    <a:pt x="2533" y="2933"/>
                    <a:pt x="2755" y="2933"/>
                  </a:cubicBezTo>
                  <a:cubicBezTo>
                    <a:pt x="3133" y="2933"/>
                    <a:pt x="3511" y="2855"/>
                    <a:pt x="3844" y="2688"/>
                  </a:cubicBezTo>
                  <a:lnTo>
                    <a:pt x="3800" y="2588"/>
                  </a:lnTo>
                  <a:cubicBezTo>
                    <a:pt x="3470" y="2736"/>
                    <a:pt x="3105" y="2812"/>
                    <a:pt x="2744" y="2812"/>
                  </a:cubicBezTo>
                  <a:cubicBezTo>
                    <a:pt x="2533" y="2812"/>
                    <a:pt x="2323" y="2786"/>
                    <a:pt x="2123" y="2733"/>
                  </a:cubicBezTo>
                  <a:cubicBezTo>
                    <a:pt x="1567" y="2577"/>
                    <a:pt x="1089" y="2233"/>
                    <a:pt x="790" y="1777"/>
                  </a:cubicBezTo>
                  <a:lnTo>
                    <a:pt x="556" y="1388"/>
                  </a:lnTo>
                  <a:lnTo>
                    <a:pt x="689" y="1822"/>
                  </a:lnTo>
                  <a:cubicBezTo>
                    <a:pt x="689" y="1822"/>
                    <a:pt x="689" y="1833"/>
                    <a:pt x="678" y="1844"/>
                  </a:cubicBezTo>
                  <a:cubicBezTo>
                    <a:pt x="660" y="1853"/>
                    <a:pt x="635" y="1869"/>
                    <a:pt x="608" y="1869"/>
                  </a:cubicBezTo>
                  <a:cubicBezTo>
                    <a:pt x="602" y="1869"/>
                    <a:pt x="596" y="1868"/>
                    <a:pt x="590" y="1866"/>
                  </a:cubicBezTo>
                  <a:cubicBezTo>
                    <a:pt x="534" y="1833"/>
                    <a:pt x="489" y="1777"/>
                    <a:pt x="467" y="1711"/>
                  </a:cubicBezTo>
                  <a:cubicBezTo>
                    <a:pt x="323" y="1378"/>
                    <a:pt x="245" y="1033"/>
                    <a:pt x="200" y="766"/>
                  </a:cubicBezTo>
                  <a:cubicBezTo>
                    <a:pt x="156" y="544"/>
                    <a:pt x="123" y="277"/>
                    <a:pt x="190" y="33"/>
                  </a:cubicBezTo>
                  <a:lnTo>
                    <a:pt x="79" y="0"/>
                  </a:lnTo>
                  <a:close/>
                </a:path>
              </a:pathLst>
            </a:custGeom>
            <a:solidFill>
              <a:srgbClr val="1B415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6" name="Google Shape;366;g134a708b9a2_0_108"/>
            <p:cNvSpPr/>
            <p:nvPr/>
          </p:nvSpPr>
          <p:spPr>
            <a:xfrm>
              <a:off x="6622175" y="3501800"/>
              <a:ext cx="48075" cy="20275"/>
            </a:xfrm>
            <a:custGeom>
              <a:avLst/>
              <a:gdLst/>
              <a:ahLst/>
              <a:cxnLst/>
              <a:rect l="l" t="t" r="r" b="b"/>
              <a:pathLst>
                <a:path w="1923" h="811" extrusionOk="0">
                  <a:moveTo>
                    <a:pt x="1911" y="0"/>
                  </a:moveTo>
                  <a:cubicBezTo>
                    <a:pt x="1222" y="78"/>
                    <a:pt x="556" y="322"/>
                    <a:pt x="0" y="722"/>
                  </a:cubicBezTo>
                  <a:lnTo>
                    <a:pt x="67" y="811"/>
                  </a:lnTo>
                  <a:cubicBezTo>
                    <a:pt x="612" y="433"/>
                    <a:pt x="1256" y="189"/>
                    <a:pt x="1923" y="122"/>
                  </a:cubicBezTo>
                  <a:lnTo>
                    <a:pt x="1911" y="0"/>
                  </a:lnTo>
                  <a:close/>
                </a:path>
              </a:pathLst>
            </a:custGeom>
            <a:solidFill>
              <a:srgbClr val="1B415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7" name="Google Shape;367;g134a708b9a2_0_108"/>
            <p:cNvSpPr/>
            <p:nvPr/>
          </p:nvSpPr>
          <p:spPr>
            <a:xfrm>
              <a:off x="6603025" y="3534025"/>
              <a:ext cx="9725" cy="18600"/>
            </a:xfrm>
            <a:custGeom>
              <a:avLst/>
              <a:gdLst/>
              <a:ahLst/>
              <a:cxnLst/>
              <a:rect l="l" t="t" r="r" b="b"/>
              <a:pathLst>
                <a:path w="389" h="744" extrusionOk="0">
                  <a:moveTo>
                    <a:pt x="311" y="0"/>
                  </a:moveTo>
                  <a:cubicBezTo>
                    <a:pt x="111" y="200"/>
                    <a:pt x="0" y="467"/>
                    <a:pt x="0" y="744"/>
                  </a:cubicBezTo>
                  <a:lnTo>
                    <a:pt x="111" y="744"/>
                  </a:lnTo>
                  <a:cubicBezTo>
                    <a:pt x="122" y="499"/>
                    <a:pt x="223" y="255"/>
                    <a:pt x="389" y="77"/>
                  </a:cubicBezTo>
                  <a:lnTo>
                    <a:pt x="311" y="0"/>
                  </a:lnTo>
                  <a:close/>
                </a:path>
              </a:pathLst>
            </a:custGeom>
            <a:solidFill>
              <a:srgbClr val="1B415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8" name="Google Shape;368;g134a708b9a2_0_108"/>
            <p:cNvSpPr/>
            <p:nvPr/>
          </p:nvSpPr>
          <p:spPr>
            <a:xfrm>
              <a:off x="6662175" y="3562925"/>
              <a:ext cx="22800" cy="23875"/>
            </a:xfrm>
            <a:custGeom>
              <a:avLst/>
              <a:gdLst/>
              <a:ahLst/>
              <a:cxnLst/>
              <a:rect l="l" t="t" r="r" b="b"/>
              <a:pathLst>
                <a:path w="912" h="955" extrusionOk="0">
                  <a:moveTo>
                    <a:pt x="292" y="0"/>
                  </a:moveTo>
                  <a:cubicBezTo>
                    <a:pt x="227" y="0"/>
                    <a:pt x="163" y="20"/>
                    <a:pt x="111" y="66"/>
                  </a:cubicBezTo>
                  <a:cubicBezTo>
                    <a:pt x="0" y="155"/>
                    <a:pt x="22" y="310"/>
                    <a:pt x="89" y="410"/>
                  </a:cubicBezTo>
                  <a:cubicBezTo>
                    <a:pt x="123" y="488"/>
                    <a:pt x="178" y="533"/>
                    <a:pt x="244" y="555"/>
                  </a:cubicBezTo>
                  <a:cubicBezTo>
                    <a:pt x="267" y="564"/>
                    <a:pt x="292" y="569"/>
                    <a:pt x="316" y="569"/>
                  </a:cubicBezTo>
                  <a:cubicBezTo>
                    <a:pt x="376" y="569"/>
                    <a:pt x="435" y="540"/>
                    <a:pt x="467" y="477"/>
                  </a:cubicBezTo>
                  <a:cubicBezTo>
                    <a:pt x="489" y="432"/>
                    <a:pt x="489" y="377"/>
                    <a:pt x="456" y="333"/>
                  </a:cubicBezTo>
                  <a:cubicBezTo>
                    <a:pt x="430" y="299"/>
                    <a:pt x="392" y="284"/>
                    <a:pt x="356" y="284"/>
                  </a:cubicBezTo>
                  <a:cubicBezTo>
                    <a:pt x="344" y="284"/>
                    <a:pt x="333" y="285"/>
                    <a:pt x="323" y="288"/>
                  </a:cubicBezTo>
                  <a:lnTo>
                    <a:pt x="345" y="399"/>
                  </a:lnTo>
                  <a:cubicBezTo>
                    <a:pt x="356" y="399"/>
                    <a:pt x="356" y="399"/>
                    <a:pt x="356" y="410"/>
                  </a:cubicBezTo>
                  <a:cubicBezTo>
                    <a:pt x="367" y="410"/>
                    <a:pt x="367" y="421"/>
                    <a:pt x="367" y="421"/>
                  </a:cubicBezTo>
                  <a:cubicBezTo>
                    <a:pt x="359" y="438"/>
                    <a:pt x="332" y="448"/>
                    <a:pt x="306" y="448"/>
                  </a:cubicBezTo>
                  <a:cubicBezTo>
                    <a:pt x="297" y="448"/>
                    <a:pt x="287" y="447"/>
                    <a:pt x="278" y="444"/>
                  </a:cubicBezTo>
                  <a:cubicBezTo>
                    <a:pt x="244" y="432"/>
                    <a:pt x="212" y="399"/>
                    <a:pt x="189" y="355"/>
                  </a:cubicBezTo>
                  <a:cubicBezTo>
                    <a:pt x="145" y="288"/>
                    <a:pt x="133" y="199"/>
                    <a:pt x="189" y="155"/>
                  </a:cubicBezTo>
                  <a:cubicBezTo>
                    <a:pt x="214" y="130"/>
                    <a:pt x="247" y="121"/>
                    <a:pt x="283" y="121"/>
                  </a:cubicBezTo>
                  <a:cubicBezTo>
                    <a:pt x="329" y="121"/>
                    <a:pt x="379" y="136"/>
                    <a:pt x="422" y="155"/>
                  </a:cubicBezTo>
                  <a:cubicBezTo>
                    <a:pt x="622" y="244"/>
                    <a:pt x="778" y="444"/>
                    <a:pt x="789" y="654"/>
                  </a:cubicBezTo>
                  <a:cubicBezTo>
                    <a:pt x="789" y="710"/>
                    <a:pt x="778" y="765"/>
                    <a:pt x="755" y="799"/>
                  </a:cubicBezTo>
                  <a:cubicBezTo>
                    <a:pt x="731" y="824"/>
                    <a:pt x="700" y="836"/>
                    <a:pt x="672" y="836"/>
                  </a:cubicBezTo>
                  <a:cubicBezTo>
                    <a:pt x="662" y="836"/>
                    <a:pt x="653" y="835"/>
                    <a:pt x="644" y="832"/>
                  </a:cubicBezTo>
                  <a:lnTo>
                    <a:pt x="589" y="932"/>
                  </a:lnTo>
                  <a:cubicBezTo>
                    <a:pt x="612" y="955"/>
                    <a:pt x="644" y="955"/>
                    <a:pt x="667" y="955"/>
                  </a:cubicBezTo>
                  <a:cubicBezTo>
                    <a:pt x="733" y="955"/>
                    <a:pt x="800" y="921"/>
                    <a:pt x="844" y="866"/>
                  </a:cubicBezTo>
                  <a:cubicBezTo>
                    <a:pt x="889" y="810"/>
                    <a:pt x="911" y="733"/>
                    <a:pt x="900" y="644"/>
                  </a:cubicBezTo>
                  <a:cubicBezTo>
                    <a:pt x="889" y="388"/>
                    <a:pt x="711" y="143"/>
                    <a:pt x="467" y="44"/>
                  </a:cubicBezTo>
                  <a:cubicBezTo>
                    <a:pt x="413" y="17"/>
                    <a:pt x="352" y="0"/>
                    <a:pt x="292" y="0"/>
                  </a:cubicBezTo>
                  <a:close/>
                </a:path>
              </a:pathLst>
            </a:custGeom>
            <a:solidFill>
              <a:srgbClr val="1B415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9" name="Google Shape;369;g134a708b9a2_0_108"/>
            <p:cNvSpPr/>
            <p:nvPr/>
          </p:nvSpPr>
          <p:spPr>
            <a:xfrm>
              <a:off x="6646350" y="3540350"/>
              <a:ext cx="66375" cy="59225"/>
            </a:xfrm>
            <a:custGeom>
              <a:avLst/>
              <a:gdLst/>
              <a:ahLst/>
              <a:cxnLst/>
              <a:rect l="l" t="t" r="r" b="b"/>
              <a:pathLst>
                <a:path w="2655" h="2369" extrusionOk="0">
                  <a:moveTo>
                    <a:pt x="985" y="1"/>
                  </a:moveTo>
                  <a:cubicBezTo>
                    <a:pt x="770" y="1"/>
                    <a:pt x="583" y="45"/>
                    <a:pt x="422" y="125"/>
                  </a:cubicBezTo>
                  <a:cubicBezTo>
                    <a:pt x="211" y="224"/>
                    <a:pt x="55" y="391"/>
                    <a:pt x="0" y="580"/>
                  </a:cubicBezTo>
                  <a:lnTo>
                    <a:pt x="111" y="614"/>
                  </a:lnTo>
                  <a:cubicBezTo>
                    <a:pt x="156" y="458"/>
                    <a:pt x="300" y="313"/>
                    <a:pt x="478" y="224"/>
                  </a:cubicBezTo>
                  <a:cubicBezTo>
                    <a:pt x="613" y="157"/>
                    <a:pt x="783" y="123"/>
                    <a:pt x="971" y="123"/>
                  </a:cubicBezTo>
                  <a:cubicBezTo>
                    <a:pt x="999" y="123"/>
                    <a:pt x="1027" y="123"/>
                    <a:pt x="1055" y="125"/>
                  </a:cubicBezTo>
                  <a:cubicBezTo>
                    <a:pt x="1489" y="135"/>
                    <a:pt x="1899" y="302"/>
                    <a:pt x="2155" y="580"/>
                  </a:cubicBezTo>
                  <a:cubicBezTo>
                    <a:pt x="2433" y="869"/>
                    <a:pt x="2533" y="1280"/>
                    <a:pt x="2400" y="1624"/>
                  </a:cubicBezTo>
                  <a:cubicBezTo>
                    <a:pt x="2267" y="1979"/>
                    <a:pt x="1889" y="2246"/>
                    <a:pt x="1489" y="2258"/>
                  </a:cubicBezTo>
                  <a:cubicBezTo>
                    <a:pt x="1233" y="2258"/>
                    <a:pt x="966" y="2169"/>
                    <a:pt x="678" y="1979"/>
                  </a:cubicBezTo>
                  <a:cubicBezTo>
                    <a:pt x="556" y="1891"/>
                    <a:pt x="400" y="1791"/>
                    <a:pt x="322" y="1636"/>
                  </a:cubicBezTo>
                  <a:cubicBezTo>
                    <a:pt x="211" y="1446"/>
                    <a:pt x="223" y="1191"/>
                    <a:pt x="344" y="891"/>
                  </a:cubicBezTo>
                  <a:cubicBezTo>
                    <a:pt x="378" y="802"/>
                    <a:pt x="422" y="702"/>
                    <a:pt x="500" y="646"/>
                  </a:cubicBezTo>
                  <a:cubicBezTo>
                    <a:pt x="557" y="604"/>
                    <a:pt x="632" y="584"/>
                    <a:pt x="728" y="584"/>
                  </a:cubicBezTo>
                  <a:cubicBezTo>
                    <a:pt x="783" y="584"/>
                    <a:pt x="843" y="590"/>
                    <a:pt x="911" y="602"/>
                  </a:cubicBezTo>
                  <a:cubicBezTo>
                    <a:pt x="1277" y="658"/>
                    <a:pt x="1600" y="824"/>
                    <a:pt x="1778" y="1069"/>
                  </a:cubicBezTo>
                  <a:cubicBezTo>
                    <a:pt x="1978" y="1335"/>
                    <a:pt x="1978" y="1691"/>
                    <a:pt x="1800" y="1924"/>
                  </a:cubicBezTo>
                  <a:cubicBezTo>
                    <a:pt x="1710" y="2032"/>
                    <a:pt x="1570" y="2118"/>
                    <a:pt x="1425" y="2118"/>
                  </a:cubicBezTo>
                  <a:cubicBezTo>
                    <a:pt x="1391" y="2118"/>
                    <a:pt x="1356" y="2113"/>
                    <a:pt x="1322" y="2102"/>
                  </a:cubicBezTo>
                  <a:lnTo>
                    <a:pt x="1289" y="2224"/>
                  </a:lnTo>
                  <a:cubicBezTo>
                    <a:pt x="1331" y="2236"/>
                    <a:pt x="1374" y="2241"/>
                    <a:pt x="1416" y="2241"/>
                  </a:cubicBezTo>
                  <a:cubicBezTo>
                    <a:pt x="1606" y="2241"/>
                    <a:pt x="1788" y="2129"/>
                    <a:pt x="1889" y="2002"/>
                  </a:cubicBezTo>
                  <a:cubicBezTo>
                    <a:pt x="2111" y="1724"/>
                    <a:pt x="2099" y="1313"/>
                    <a:pt x="1877" y="991"/>
                  </a:cubicBezTo>
                  <a:cubicBezTo>
                    <a:pt x="1677" y="735"/>
                    <a:pt x="1333" y="547"/>
                    <a:pt x="922" y="480"/>
                  </a:cubicBezTo>
                  <a:cubicBezTo>
                    <a:pt x="858" y="470"/>
                    <a:pt x="800" y="465"/>
                    <a:pt x="746" y="465"/>
                  </a:cubicBezTo>
                  <a:cubicBezTo>
                    <a:pt x="620" y="465"/>
                    <a:pt x="519" y="492"/>
                    <a:pt x="433" y="547"/>
                  </a:cubicBezTo>
                  <a:cubicBezTo>
                    <a:pt x="322" y="624"/>
                    <a:pt x="267" y="735"/>
                    <a:pt x="223" y="846"/>
                  </a:cubicBezTo>
                  <a:cubicBezTo>
                    <a:pt x="100" y="1180"/>
                    <a:pt x="89" y="1468"/>
                    <a:pt x="211" y="1691"/>
                  </a:cubicBezTo>
                  <a:cubicBezTo>
                    <a:pt x="311" y="1868"/>
                    <a:pt x="478" y="1991"/>
                    <a:pt x="611" y="2080"/>
                  </a:cubicBezTo>
                  <a:cubicBezTo>
                    <a:pt x="911" y="2268"/>
                    <a:pt x="1200" y="2369"/>
                    <a:pt x="1477" y="2369"/>
                  </a:cubicBezTo>
                  <a:lnTo>
                    <a:pt x="1489" y="2369"/>
                  </a:lnTo>
                  <a:cubicBezTo>
                    <a:pt x="1933" y="2369"/>
                    <a:pt x="2366" y="2068"/>
                    <a:pt x="2511" y="1658"/>
                  </a:cubicBezTo>
                  <a:cubicBezTo>
                    <a:pt x="2655" y="1280"/>
                    <a:pt x="2555" y="813"/>
                    <a:pt x="2244" y="491"/>
                  </a:cubicBezTo>
                  <a:cubicBezTo>
                    <a:pt x="1966" y="202"/>
                    <a:pt x="1522" y="14"/>
                    <a:pt x="1055" y="2"/>
                  </a:cubicBezTo>
                  <a:cubicBezTo>
                    <a:pt x="1031" y="1"/>
                    <a:pt x="1008" y="1"/>
                    <a:pt x="985" y="1"/>
                  </a:cubicBezTo>
                  <a:close/>
                </a:path>
              </a:pathLst>
            </a:custGeom>
            <a:solidFill>
              <a:srgbClr val="1B415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0" name="Google Shape;370;g134a708b9a2_0_108"/>
            <p:cNvSpPr/>
            <p:nvPr/>
          </p:nvSpPr>
          <p:spPr>
            <a:xfrm>
              <a:off x="6638575" y="3565675"/>
              <a:ext cx="8900" cy="20575"/>
            </a:xfrm>
            <a:custGeom>
              <a:avLst/>
              <a:gdLst/>
              <a:ahLst/>
              <a:cxnLst/>
              <a:rect l="l" t="t" r="r" b="b"/>
              <a:pathLst>
                <a:path w="356" h="823" extrusionOk="0">
                  <a:moveTo>
                    <a:pt x="78" y="0"/>
                  </a:moveTo>
                  <a:lnTo>
                    <a:pt x="78" y="0"/>
                  </a:lnTo>
                  <a:cubicBezTo>
                    <a:pt x="0" y="278"/>
                    <a:pt x="78" y="589"/>
                    <a:pt x="267" y="822"/>
                  </a:cubicBezTo>
                  <a:lnTo>
                    <a:pt x="356" y="734"/>
                  </a:lnTo>
                  <a:cubicBezTo>
                    <a:pt x="189" y="544"/>
                    <a:pt x="122" y="278"/>
                    <a:pt x="189" y="33"/>
                  </a:cubicBezTo>
                  <a:lnTo>
                    <a:pt x="78" y="0"/>
                  </a:lnTo>
                  <a:close/>
                </a:path>
              </a:pathLst>
            </a:custGeom>
            <a:solidFill>
              <a:srgbClr val="1B415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1" name="Google Shape;371;g134a708b9a2_0_108"/>
            <p:cNvSpPr/>
            <p:nvPr/>
          </p:nvSpPr>
          <p:spPr>
            <a:xfrm>
              <a:off x="6627175" y="3531800"/>
              <a:ext cx="25300" cy="50275"/>
            </a:xfrm>
            <a:custGeom>
              <a:avLst/>
              <a:gdLst/>
              <a:ahLst/>
              <a:cxnLst/>
              <a:rect l="l" t="t" r="r" b="b"/>
              <a:pathLst>
                <a:path w="1012" h="2011" extrusionOk="0">
                  <a:moveTo>
                    <a:pt x="978" y="0"/>
                  </a:moveTo>
                  <a:cubicBezTo>
                    <a:pt x="523" y="133"/>
                    <a:pt x="289" y="566"/>
                    <a:pt x="167" y="911"/>
                  </a:cubicBezTo>
                  <a:cubicBezTo>
                    <a:pt x="23" y="1322"/>
                    <a:pt x="0" y="1689"/>
                    <a:pt x="79" y="2010"/>
                  </a:cubicBezTo>
                  <a:lnTo>
                    <a:pt x="200" y="1978"/>
                  </a:lnTo>
                  <a:cubicBezTo>
                    <a:pt x="123" y="1677"/>
                    <a:pt x="145" y="1333"/>
                    <a:pt x="279" y="944"/>
                  </a:cubicBezTo>
                  <a:cubicBezTo>
                    <a:pt x="390" y="633"/>
                    <a:pt x="612" y="233"/>
                    <a:pt x="1012" y="122"/>
                  </a:cubicBezTo>
                  <a:lnTo>
                    <a:pt x="978" y="0"/>
                  </a:lnTo>
                  <a:close/>
                </a:path>
              </a:pathLst>
            </a:custGeom>
            <a:solidFill>
              <a:srgbClr val="1B415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2" name="Google Shape;372;g134a708b9a2_0_108"/>
            <p:cNvSpPr/>
            <p:nvPr/>
          </p:nvSpPr>
          <p:spPr>
            <a:xfrm>
              <a:off x="6676900" y="3522350"/>
              <a:ext cx="46125" cy="30275"/>
            </a:xfrm>
            <a:custGeom>
              <a:avLst/>
              <a:gdLst/>
              <a:ahLst/>
              <a:cxnLst/>
              <a:rect l="l" t="t" r="r" b="b"/>
              <a:pathLst>
                <a:path w="1845" h="1211" extrusionOk="0">
                  <a:moveTo>
                    <a:pt x="11" y="0"/>
                  </a:moveTo>
                  <a:lnTo>
                    <a:pt x="0" y="112"/>
                  </a:lnTo>
                  <a:cubicBezTo>
                    <a:pt x="744" y="144"/>
                    <a:pt x="1444" y="589"/>
                    <a:pt x="1733" y="1211"/>
                  </a:cubicBezTo>
                  <a:lnTo>
                    <a:pt x="1844" y="1166"/>
                  </a:lnTo>
                  <a:cubicBezTo>
                    <a:pt x="1533" y="500"/>
                    <a:pt x="789" y="33"/>
                    <a:pt x="11" y="0"/>
                  </a:cubicBezTo>
                  <a:close/>
                </a:path>
              </a:pathLst>
            </a:custGeom>
            <a:solidFill>
              <a:srgbClr val="1B415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3" name="Google Shape;373;g134a708b9a2_0_108"/>
            <p:cNvSpPr/>
            <p:nvPr/>
          </p:nvSpPr>
          <p:spPr>
            <a:xfrm>
              <a:off x="6241425" y="3630450"/>
              <a:ext cx="363275" cy="9975"/>
            </a:xfrm>
            <a:custGeom>
              <a:avLst/>
              <a:gdLst/>
              <a:ahLst/>
              <a:cxnLst/>
              <a:rect l="l" t="t" r="r" b="b"/>
              <a:pathLst>
                <a:path w="14531" h="399" extrusionOk="0">
                  <a:moveTo>
                    <a:pt x="12238" y="1"/>
                  </a:moveTo>
                  <a:cubicBezTo>
                    <a:pt x="10601" y="1"/>
                    <a:pt x="8959" y="80"/>
                    <a:pt x="7332" y="231"/>
                  </a:cubicBezTo>
                  <a:cubicBezTo>
                    <a:pt x="7377" y="197"/>
                    <a:pt x="7421" y="153"/>
                    <a:pt x="7454" y="108"/>
                  </a:cubicBezTo>
                  <a:lnTo>
                    <a:pt x="7532" y="20"/>
                  </a:lnTo>
                  <a:lnTo>
                    <a:pt x="7410" y="9"/>
                  </a:lnTo>
                  <a:cubicBezTo>
                    <a:pt x="7213" y="3"/>
                    <a:pt x="7015" y="1"/>
                    <a:pt x="6817" y="1"/>
                  </a:cubicBezTo>
                  <a:cubicBezTo>
                    <a:pt x="5799" y="1"/>
                    <a:pt x="4772" y="68"/>
                    <a:pt x="3778" y="142"/>
                  </a:cubicBezTo>
                  <a:cubicBezTo>
                    <a:pt x="2811" y="212"/>
                    <a:pt x="1819" y="281"/>
                    <a:pt x="830" y="281"/>
                  </a:cubicBezTo>
                  <a:cubicBezTo>
                    <a:pt x="557" y="281"/>
                    <a:pt x="284" y="276"/>
                    <a:pt x="11" y="264"/>
                  </a:cubicBezTo>
                  <a:lnTo>
                    <a:pt x="1" y="387"/>
                  </a:lnTo>
                  <a:cubicBezTo>
                    <a:pt x="235" y="395"/>
                    <a:pt x="470" y="398"/>
                    <a:pt x="705" y="398"/>
                  </a:cubicBezTo>
                  <a:cubicBezTo>
                    <a:pt x="1739" y="398"/>
                    <a:pt x="2773" y="328"/>
                    <a:pt x="3778" y="264"/>
                  </a:cubicBezTo>
                  <a:cubicBezTo>
                    <a:pt x="4738" y="189"/>
                    <a:pt x="5729" y="123"/>
                    <a:pt x="6713" y="123"/>
                  </a:cubicBezTo>
                  <a:cubicBezTo>
                    <a:pt x="6901" y="123"/>
                    <a:pt x="7089" y="125"/>
                    <a:pt x="7277" y="131"/>
                  </a:cubicBezTo>
                  <a:cubicBezTo>
                    <a:pt x="7188" y="209"/>
                    <a:pt x="7066" y="253"/>
                    <a:pt x="6943" y="276"/>
                  </a:cubicBezTo>
                  <a:lnTo>
                    <a:pt x="6888" y="276"/>
                  </a:lnTo>
                  <a:lnTo>
                    <a:pt x="6899" y="397"/>
                  </a:lnTo>
                  <a:cubicBezTo>
                    <a:pt x="6921" y="397"/>
                    <a:pt x="6943" y="397"/>
                    <a:pt x="6965" y="387"/>
                  </a:cubicBezTo>
                  <a:cubicBezTo>
                    <a:pt x="8689" y="210"/>
                    <a:pt x="10432" y="119"/>
                    <a:pt x="12175" y="119"/>
                  </a:cubicBezTo>
                  <a:cubicBezTo>
                    <a:pt x="12961" y="119"/>
                    <a:pt x="13747" y="137"/>
                    <a:pt x="14531" y="175"/>
                  </a:cubicBezTo>
                  <a:lnTo>
                    <a:pt x="14531" y="53"/>
                  </a:lnTo>
                  <a:cubicBezTo>
                    <a:pt x="13769" y="18"/>
                    <a:pt x="13004" y="1"/>
                    <a:pt x="12238" y="1"/>
                  </a:cubicBezTo>
                  <a:close/>
                </a:path>
              </a:pathLst>
            </a:custGeom>
            <a:solidFill>
              <a:srgbClr val="467AA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4" name="Google Shape;374;g134a708b9a2_0_108"/>
            <p:cNvSpPr/>
            <p:nvPr/>
          </p:nvSpPr>
          <p:spPr>
            <a:xfrm>
              <a:off x="6208650" y="3520625"/>
              <a:ext cx="380500" cy="33125"/>
            </a:xfrm>
            <a:custGeom>
              <a:avLst/>
              <a:gdLst/>
              <a:ahLst/>
              <a:cxnLst/>
              <a:rect l="l" t="t" r="r" b="b"/>
              <a:pathLst>
                <a:path w="15220" h="1325" extrusionOk="0">
                  <a:moveTo>
                    <a:pt x="11915" y="0"/>
                  </a:moveTo>
                  <a:cubicBezTo>
                    <a:pt x="11378" y="0"/>
                    <a:pt x="10850" y="28"/>
                    <a:pt x="10354" y="58"/>
                  </a:cubicBezTo>
                  <a:cubicBezTo>
                    <a:pt x="9410" y="102"/>
                    <a:pt x="8466" y="147"/>
                    <a:pt x="7521" y="203"/>
                  </a:cubicBezTo>
                  <a:lnTo>
                    <a:pt x="1556" y="524"/>
                  </a:lnTo>
                  <a:lnTo>
                    <a:pt x="1556" y="580"/>
                  </a:lnTo>
                  <a:cubicBezTo>
                    <a:pt x="1545" y="769"/>
                    <a:pt x="1667" y="958"/>
                    <a:pt x="1833" y="1080"/>
                  </a:cubicBezTo>
                  <a:lnTo>
                    <a:pt x="1" y="1203"/>
                  </a:lnTo>
                  <a:lnTo>
                    <a:pt x="11" y="1324"/>
                  </a:lnTo>
                  <a:lnTo>
                    <a:pt x="2600" y="1147"/>
                  </a:lnTo>
                  <a:lnTo>
                    <a:pt x="2100" y="1058"/>
                  </a:lnTo>
                  <a:cubicBezTo>
                    <a:pt x="1878" y="1025"/>
                    <a:pt x="1700" y="836"/>
                    <a:pt x="1678" y="636"/>
                  </a:cubicBezTo>
                  <a:lnTo>
                    <a:pt x="7533" y="325"/>
                  </a:lnTo>
                  <a:cubicBezTo>
                    <a:pt x="8476" y="269"/>
                    <a:pt x="9421" y="225"/>
                    <a:pt x="10365" y="169"/>
                  </a:cubicBezTo>
                  <a:cubicBezTo>
                    <a:pt x="10858" y="143"/>
                    <a:pt x="11379" y="117"/>
                    <a:pt x="11910" y="117"/>
                  </a:cubicBezTo>
                  <a:cubicBezTo>
                    <a:pt x="12518" y="117"/>
                    <a:pt x="13138" y="151"/>
                    <a:pt x="13742" y="258"/>
                  </a:cubicBezTo>
                  <a:cubicBezTo>
                    <a:pt x="13465" y="502"/>
                    <a:pt x="13098" y="658"/>
                    <a:pt x="12720" y="692"/>
                  </a:cubicBezTo>
                  <a:lnTo>
                    <a:pt x="12720" y="803"/>
                  </a:lnTo>
                  <a:lnTo>
                    <a:pt x="15220" y="747"/>
                  </a:lnTo>
                  <a:lnTo>
                    <a:pt x="15208" y="625"/>
                  </a:lnTo>
                  <a:lnTo>
                    <a:pt x="13287" y="669"/>
                  </a:lnTo>
                  <a:cubicBezTo>
                    <a:pt x="13520" y="580"/>
                    <a:pt x="13742" y="436"/>
                    <a:pt x="13909" y="269"/>
                  </a:cubicBezTo>
                  <a:lnTo>
                    <a:pt x="13986" y="191"/>
                  </a:lnTo>
                  <a:lnTo>
                    <a:pt x="13875" y="169"/>
                  </a:lnTo>
                  <a:cubicBezTo>
                    <a:pt x="13235" y="41"/>
                    <a:pt x="12568" y="0"/>
                    <a:pt x="11915" y="0"/>
                  </a:cubicBezTo>
                  <a:close/>
                </a:path>
              </a:pathLst>
            </a:custGeom>
            <a:solidFill>
              <a:srgbClr val="467AA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5" name="Google Shape;375;g134a708b9a2_0_108"/>
            <p:cNvSpPr/>
            <p:nvPr/>
          </p:nvSpPr>
          <p:spPr>
            <a:xfrm>
              <a:off x="6229475" y="3513450"/>
              <a:ext cx="163325" cy="13075"/>
            </a:xfrm>
            <a:custGeom>
              <a:avLst/>
              <a:gdLst/>
              <a:ahLst/>
              <a:cxnLst/>
              <a:rect l="l" t="t" r="r" b="b"/>
              <a:pathLst>
                <a:path w="6533" h="523" extrusionOk="0">
                  <a:moveTo>
                    <a:pt x="6522" y="1"/>
                  </a:moveTo>
                  <a:lnTo>
                    <a:pt x="1" y="401"/>
                  </a:lnTo>
                  <a:lnTo>
                    <a:pt x="12" y="523"/>
                  </a:lnTo>
                  <a:lnTo>
                    <a:pt x="6533" y="123"/>
                  </a:lnTo>
                  <a:lnTo>
                    <a:pt x="6522" y="1"/>
                  </a:lnTo>
                  <a:close/>
                </a:path>
              </a:pathLst>
            </a:custGeom>
            <a:solidFill>
              <a:srgbClr val="467AA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6" name="Google Shape;376;g134a708b9a2_0_108"/>
            <p:cNvSpPr/>
            <p:nvPr/>
          </p:nvSpPr>
          <p:spPr>
            <a:xfrm>
              <a:off x="6315575" y="3602725"/>
              <a:ext cx="269975" cy="17675"/>
            </a:xfrm>
            <a:custGeom>
              <a:avLst/>
              <a:gdLst/>
              <a:ahLst/>
              <a:cxnLst/>
              <a:rect l="l" t="t" r="r" b="b"/>
              <a:pathLst>
                <a:path w="10799" h="707" extrusionOk="0">
                  <a:moveTo>
                    <a:pt x="7839" y="0"/>
                  </a:moveTo>
                  <a:cubicBezTo>
                    <a:pt x="6568" y="0"/>
                    <a:pt x="5295" y="28"/>
                    <a:pt x="4033" y="84"/>
                  </a:cubicBezTo>
                  <a:lnTo>
                    <a:pt x="3700" y="96"/>
                  </a:lnTo>
                  <a:lnTo>
                    <a:pt x="4022" y="195"/>
                  </a:lnTo>
                  <a:cubicBezTo>
                    <a:pt x="4078" y="218"/>
                    <a:pt x="4122" y="240"/>
                    <a:pt x="4177" y="262"/>
                  </a:cubicBezTo>
                  <a:cubicBezTo>
                    <a:pt x="2789" y="429"/>
                    <a:pt x="1389" y="529"/>
                    <a:pt x="0" y="585"/>
                  </a:cubicBezTo>
                  <a:lnTo>
                    <a:pt x="0" y="706"/>
                  </a:lnTo>
                  <a:cubicBezTo>
                    <a:pt x="1444" y="651"/>
                    <a:pt x="2911" y="540"/>
                    <a:pt x="4344" y="362"/>
                  </a:cubicBezTo>
                  <a:lnTo>
                    <a:pt x="4488" y="351"/>
                  </a:lnTo>
                  <a:lnTo>
                    <a:pt x="4377" y="262"/>
                  </a:lnTo>
                  <a:lnTo>
                    <a:pt x="4278" y="195"/>
                  </a:lnTo>
                  <a:cubicBezTo>
                    <a:pt x="5467" y="147"/>
                    <a:pt x="6664" y="121"/>
                    <a:pt x="7858" y="121"/>
                  </a:cubicBezTo>
                  <a:cubicBezTo>
                    <a:pt x="8838" y="121"/>
                    <a:pt x="9816" y="138"/>
                    <a:pt x="10787" y="173"/>
                  </a:cubicBezTo>
                  <a:lnTo>
                    <a:pt x="10798" y="51"/>
                  </a:lnTo>
                  <a:cubicBezTo>
                    <a:pt x="9816" y="17"/>
                    <a:pt x="8828" y="0"/>
                    <a:pt x="7839" y="0"/>
                  </a:cubicBezTo>
                  <a:close/>
                </a:path>
              </a:pathLst>
            </a:custGeom>
            <a:solidFill>
              <a:srgbClr val="467AA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7" name="Google Shape;377;g134a708b9a2_0_108"/>
            <p:cNvSpPr/>
            <p:nvPr/>
          </p:nvSpPr>
          <p:spPr>
            <a:xfrm>
              <a:off x="6410550" y="3637875"/>
              <a:ext cx="100550" cy="92325"/>
            </a:xfrm>
            <a:custGeom>
              <a:avLst/>
              <a:gdLst/>
              <a:ahLst/>
              <a:cxnLst/>
              <a:rect l="l" t="t" r="r" b="b"/>
              <a:pathLst>
                <a:path w="4022" h="3693" extrusionOk="0">
                  <a:moveTo>
                    <a:pt x="1989" y="1"/>
                  </a:moveTo>
                  <a:cubicBezTo>
                    <a:pt x="1956" y="467"/>
                    <a:pt x="1556" y="801"/>
                    <a:pt x="1167" y="1056"/>
                  </a:cubicBezTo>
                  <a:cubicBezTo>
                    <a:pt x="800" y="1289"/>
                    <a:pt x="0" y="1655"/>
                    <a:pt x="223" y="2178"/>
                  </a:cubicBezTo>
                  <a:cubicBezTo>
                    <a:pt x="456" y="2756"/>
                    <a:pt x="967" y="3378"/>
                    <a:pt x="1534" y="3644"/>
                  </a:cubicBezTo>
                  <a:cubicBezTo>
                    <a:pt x="1588" y="3674"/>
                    <a:pt x="1655" y="3692"/>
                    <a:pt x="1717" y="3692"/>
                  </a:cubicBezTo>
                  <a:cubicBezTo>
                    <a:pt x="1795" y="3692"/>
                    <a:pt x="1864" y="3663"/>
                    <a:pt x="1889" y="3588"/>
                  </a:cubicBezTo>
                  <a:cubicBezTo>
                    <a:pt x="1901" y="3533"/>
                    <a:pt x="1878" y="3477"/>
                    <a:pt x="1845" y="3422"/>
                  </a:cubicBezTo>
                  <a:cubicBezTo>
                    <a:pt x="1701" y="3200"/>
                    <a:pt x="1400" y="3011"/>
                    <a:pt x="1445" y="2744"/>
                  </a:cubicBezTo>
                  <a:lnTo>
                    <a:pt x="1445" y="2744"/>
                  </a:lnTo>
                  <a:cubicBezTo>
                    <a:pt x="1689" y="3033"/>
                    <a:pt x="2000" y="3267"/>
                    <a:pt x="2345" y="3422"/>
                  </a:cubicBezTo>
                  <a:cubicBezTo>
                    <a:pt x="2404" y="3452"/>
                    <a:pt x="2468" y="3476"/>
                    <a:pt x="2527" y="3476"/>
                  </a:cubicBezTo>
                  <a:cubicBezTo>
                    <a:pt x="2557" y="3476"/>
                    <a:pt x="2585" y="3470"/>
                    <a:pt x="2612" y="3455"/>
                  </a:cubicBezTo>
                  <a:cubicBezTo>
                    <a:pt x="2733" y="3400"/>
                    <a:pt x="2733" y="3211"/>
                    <a:pt x="2667" y="3089"/>
                  </a:cubicBezTo>
                  <a:cubicBezTo>
                    <a:pt x="2578" y="2922"/>
                    <a:pt x="2412" y="2811"/>
                    <a:pt x="2278" y="2689"/>
                  </a:cubicBezTo>
                  <a:cubicBezTo>
                    <a:pt x="2145" y="2556"/>
                    <a:pt x="2022" y="2378"/>
                    <a:pt x="2056" y="2200"/>
                  </a:cubicBezTo>
                  <a:lnTo>
                    <a:pt x="2056" y="2200"/>
                  </a:lnTo>
                  <a:cubicBezTo>
                    <a:pt x="2333" y="2433"/>
                    <a:pt x="2612" y="2655"/>
                    <a:pt x="2889" y="2877"/>
                  </a:cubicBezTo>
                  <a:cubicBezTo>
                    <a:pt x="2984" y="2951"/>
                    <a:pt x="3108" y="3019"/>
                    <a:pt x="3214" y="3019"/>
                  </a:cubicBezTo>
                  <a:cubicBezTo>
                    <a:pt x="3268" y="3019"/>
                    <a:pt x="3318" y="3001"/>
                    <a:pt x="3355" y="2956"/>
                  </a:cubicBezTo>
                  <a:cubicBezTo>
                    <a:pt x="3434" y="2889"/>
                    <a:pt x="3422" y="2778"/>
                    <a:pt x="3400" y="2678"/>
                  </a:cubicBezTo>
                  <a:cubicBezTo>
                    <a:pt x="3266" y="2278"/>
                    <a:pt x="2800" y="2100"/>
                    <a:pt x="2545" y="1778"/>
                  </a:cubicBezTo>
                  <a:cubicBezTo>
                    <a:pt x="2511" y="1734"/>
                    <a:pt x="2500" y="1667"/>
                    <a:pt x="2545" y="1655"/>
                  </a:cubicBezTo>
                  <a:cubicBezTo>
                    <a:pt x="2800" y="1845"/>
                    <a:pt x="3067" y="2033"/>
                    <a:pt x="3333" y="2222"/>
                  </a:cubicBezTo>
                  <a:cubicBezTo>
                    <a:pt x="3434" y="2300"/>
                    <a:pt x="3555" y="2389"/>
                    <a:pt x="3689" y="2400"/>
                  </a:cubicBezTo>
                  <a:cubicBezTo>
                    <a:pt x="3703" y="2403"/>
                    <a:pt x="3717" y="2404"/>
                    <a:pt x="3731" y="2404"/>
                  </a:cubicBezTo>
                  <a:cubicBezTo>
                    <a:pt x="3845" y="2404"/>
                    <a:pt x="3971" y="2329"/>
                    <a:pt x="4000" y="2211"/>
                  </a:cubicBezTo>
                  <a:cubicBezTo>
                    <a:pt x="4022" y="2078"/>
                    <a:pt x="3900" y="1956"/>
                    <a:pt x="3800" y="1867"/>
                  </a:cubicBezTo>
                  <a:cubicBezTo>
                    <a:pt x="3522" y="1633"/>
                    <a:pt x="3244" y="1400"/>
                    <a:pt x="2978" y="1167"/>
                  </a:cubicBezTo>
                  <a:cubicBezTo>
                    <a:pt x="3056" y="1001"/>
                    <a:pt x="3355" y="1144"/>
                    <a:pt x="3478" y="1001"/>
                  </a:cubicBezTo>
                  <a:cubicBezTo>
                    <a:pt x="3533" y="934"/>
                    <a:pt x="3511" y="833"/>
                    <a:pt x="3456" y="756"/>
                  </a:cubicBezTo>
                  <a:cubicBezTo>
                    <a:pt x="3411" y="689"/>
                    <a:pt x="3333" y="656"/>
                    <a:pt x="3256" y="611"/>
                  </a:cubicBezTo>
                  <a:cubicBezTo>
                    <a:pt x="2834" y="401"/>
                    <a:pt x="2412" y="201"/>
                    <a:pt x="1989" y="1"/>
                  </a:cubicBezTo>
                  <a:close/>
                </a:path>
              </a:pathLst>
            </a:custGeom>
            <a:solidFill>
              <a:srgbClr val="E5918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8" name="Google Shape;378;g134a708b9a2_0_108"/>
            <p:cNvSpPr/>
            <p:nvPr/>
          </p:nvSpPr>
          <p:spPr>
            <a:xfrm>
              <a:off x="6284475" y="3392375"/>
              <a:ext cx="238025" cy="310500"/>
            </a:xfrm>
            <a:custGeom>
              <a:avLst/>
              <a:gdLst/>
              <a:ahLst/>
              <a:cxnLst/>
              <a:rect l="l" t="t" r="r" b="b"/>
              <a:pathLst>
                <a:path w="9521" h="12420" extrusionOk="0">
                  <a:moveTo>
                    <a:pt x="7345" y="1"/>
                  </a:moveTo>
                  <a:cubicBezTo>
                    <a:pt x="6401" y="1"/>
                    <a:pt x="5567" y="465"/>
                    <a:pt x="4788" y="967"/>
                  </a:cubicBezTo>
                  <a:cubicBezTo>
                    <a:pt x="3799" y="1611"/>
                    <a:pt x="2822" y="2311"/>
                    <a:pt x="1967" y="3111"/>
                  </a:cubicBezTo>
                  <a:cubicBezTo>
                    <a:pt x="1656" y="3410"/>
                    <a:pt x="1355" y="3722"/>
                    <a:pt x="1089" y="4066"/>
                  </a:cubicBezTo>
                  <a:cubicBezTo>
                    <a:pt x="733" y="4511"/>
                    <a:pt x="434" y="5010"/>
                    <a:pt x="212" y="5543"/>
                  </a:cubicBezTo>
                  <a:cubicBezTo>
                    <a:pt x="101" y="5822"/>
                    <a:pt x="0" y="6121"/>
                    <a:pt x="22" y="6421"/>
                  </a:cubicBezTo>
                  <a:cubicBezTo>
                    <a:pt x="34" y="6644"/>
                    <a:pt x="111" y="6844"/>
                    <a:pt x="200" y="7044"/>
                  </a:cubicBezTo>
                  <a:cubicBezTo>
                    <a:pt x="323" y="7321"/>
                    <a:pt x="500" y="7565"/>
                    <a:pt x="711" y="7787"/>
                  </a:cubicBezTo>
                  <a:cubicBezTo>
                    <a:pt x="700" y="7787"/>
                    <a:pt x="678" y="7787"/>
                    <a:pt x="667" y="7799"/>
                  </a:cubicBezTo>
                  <a:cubicBezTo>
                    <a:pt x="911" y="8187"/>
                    <a:pt x="1178" y="8565"/>
                    <a:pt x="1466" y="8932"/>
                  </a:cubicBezTo>
                  <a:cubicBezTo>
                    <a:pt x="1256" y="8832"/>
                    <a:pt x="1044" y="8743"/>
                    <a:pt x="844" y="8643"/>
                  </a:cubicBezTo>
                  <a:lnTo>
                    <a:pt x="844" y="8643"/>
                  </a:lnTo>
                  <a:cubicBezTo>
                    <a:pt x="1456" y="9232"/>
                    <a:pt x="2122" y="9754"/>
                    <a:pt x="2833" y="10209"/>
                  </a:cubicBezTo>
                  <a:lnTo>
                    <a:pt x="2466" y="10142"/>
                  </a:lnTo>
                  <a:lnTo>
                    <a:pt x="2466" y="10142"/>
                  </a:lnTo>
                  <a:cubicBezTo>
                    <a:pt x="2678" y="10187"/>
                    <a:pt x="2811" y="10409"/>
                    <a:pt x="2933" y="10554"/>
                  </a:cubicBezTo>
                  <a:cubicBezTo>
                    <a:pt x="3088" y="10742"/>
                    <a:pt x="3278" y="10876"/>
                    <a:pt x="3444" y="11043"/>
                  </a:cubicBezTo>
                  <a:cubicBezTo>
                    <a:pt x="3878" y="11498"/>
                    <a:pt x="4333" y="11920"/>
                    <a:pt x="4844" y="12298"/>
                  </a:cubicBezTo>
                  <a:cubicBezTo>
                    <a:pt x="4920" y="12359"/>
                    <a:pt x="5028" y="12420"/>
                    <a:pt x="5124" y="12420"/>
                  </a:cubicBezTo>
                  <a:cubicBezTo>
                    <a:pt x="5167" y="12420"/>
                    <a:pt x="5209" y="12407"/>
                    <a:pt x="5243" y="12376"/>
                  </a:cubicBezTo>
                  <a:cubicBezTo>
                    <a:pt x="5388" y="12242"/>
                    <a:pt x="5221" y="11998"/>
                    <a:pt x="5288" y="11809"/>
                  </a:cubicBezTo>
                  <a:lnTo>
                    <a:pt x="5288" y="11809"/>
                  </a:lnTo>
                  <a:cubicBezTo>
                    <a:pt x="5355" y="11942"/>
                    <a:pt x="5433" y="12075"/>
                    <a:pt x="5555" y="12164"/>
                  </a:cubicBezTo>
                  <a:cubicBezTo>
                    <a:pt x="5627" y="12217"/>
                    <a:pt x="5719" y="12250"/>
                    <a:pt x="5807" y="12250"/>
                  </a:cubicBezTo>
                  <a:cubicBezTo>
                    <a:pt x="5868" y="12250"/>
                    <a:pt x="5927" y="12234"/>
                    <a:pt x="5977" y="12198"/>
                  </a:cubicBezTo>
                  <a:cubicBezTo>
                    <a:pt x="6088" y="12109"/>
                    <a:pt x="6110" y="11954"/>
                    <a:pt x="6110" y="11820"/>
                  </a:cubicBezTo>
                  <a:cubicBezTo>
                    <a:pt x="6099" y="11564"/>
                    <a:pt x="5999" y="11320"/>
                    <a:pt x="5833" y="11142"/>
                  </a:cubicBezTo>
                  <a:lnTo>
                    <a:pt x="5833" y="11142"/>
                  </a:lnTo>
                  <a:cubicBezTo>
                    <a:pt x="6021" y="11287"/>
                    <a:pt x="6265" y="11387"/>
                    <a:pt x="6510" y="11398"/>
                  </a:cubicBezTo>
                  <a:cubicBezTo>
                    <a:pt x="6525" y="11399"/>
                    <a:pt x="6541" y="11400"/>
                    <a:pt x="6557" y="11400"/>
                  </a:cubicBezTo>
                  <a:cubicBezTo>
                    <a:pt x="6678" y="11400"/>
                    <a:pt x="6804" y="11362"/>
                    <a:pt x="6843" y="11253"/>
                  </a:cubicBezTo>
                  <a:cubicBezTo>
                    <a:pt x="6865" y="11176"/>
                    <a:pt x="6832" y="11098"/>
                    <a:pt x="6788" y="11031"/>
                  </a:cubicBezTo>
                  <a:cubicBezTo>
                    <a:pt x="6688" y="10865"/>
                    <a:pt x="6566" y="10709"/>
                    <a:pt x="6410" y="10587"/>
                  </a:cubicBezTo>
                  <a:lnTo>
                    <a:pt x="6410" y="10587"/>
                  </a:lnTo>
                  <a:cubicBezTo>
                    <a:pt x="6621" y="10687"/>
                    <a:pt x="6843" y="10754"/>
                    <a:pt x="7077" y="10798"/>
                  </a:cubicBezTo>
                  <a:cubicBezTo>
                    <a:pt x="7104" y="10802"/>
                    <a:pt x="7134" y="10806"/>
                    <a:pt x="7164" y="10806"/>
                  </a:cubicBezTo>
                  <a:cubicBezTo>
                    <a:pt x="7218" y="10806"/>
                    <a:pt x="7270" y="10793"/>
                    <a:pt x="7299" y="10742"/>
                  </a:cubicBezTo>
                  <a:cubicBezTo>
                    <a:pt x="7332" y="10698"/>
                    <a:pt x="7321" y="10643"/>
                    <a:pt x="7299" y="10587"/>
                  </a:cubicBezTo>
                  <a:cubicBezTo>
                    <a:pt x="7210" y="10320"/>
                    <a:pt x="7021" y="10076"/>
                    <a:pt x="6788" y="9920"/>
                  </a:cubicBezTo>
                  <a:lnTo>
                    <a:pt x="6788" y="9920"/>
                  </a:lnTo>
                  <a:cubicBezTo>
                    <a:pt x="6915" y="9961"/>
                    <a:pt x="7048" y="9982"/>
                    <a:pt x="7181" y="9982"/>
                  </a:cubicBezTo>
                  <a:cubicBezTo>
                    <a:pt x="7371" y="9982"/>
                    <a:pt x="7561" y="9939"/>
                    <a:pt x="7732" y="9854"/>
                  </a:cubicBezTo>
                  <a:cubicBezTo>
                    <a:pt x="6932" y="9120"/>
                    <a:pt x="6277" y="8288"/>
                    <a:pt x="5699" y="7399"/>
                  </a:cubicBezTo>
                  <a:cubicBezTo>
                    <a:pt x="5499" y="7099"/>
                    <a:pt x="5322" y="6777"/>
                    <a:pt x="5132" y="6454"/>
                  </a:cubicBezTo>
                  <a:cubicBezTo>
                    <a:pt x="5788" y="5777"/>
                    <a:pt x="6455" y="5099"/>
                    <a:pt x="7176" y="4533"/>
                  </a:cubicBezTo>
                  <a:cubicBezTo>
                    <a:pt x="7810" y="3911"/>
                    <a:pt x="8376" y="3211"/>
                    <a:pt x="8820" y="2455"/>
                  </a:cubicBezTo>
                  <a:cubicBezTo>
                    <a:pt x="9143" y="1877"/>
                    <a:pt x="9521" y="1356"/>
                    <a:pt x="9032" y="711"/>
                  </a:cubicBezTo>
                  <a:cubicBezTo>
                    <a:pt x="8699" y="267"/>
                    <a:pt x="8132" y="67"/>
                    <a:pt x="7588" y="11"/>
                  </a:cubicBezTo>
                  <a:cubicBezTo>
                    <a:pt x="7506" y="4"/>
                    <a:pt x="7425" y="1"/>
                    <a:pt x="7345" y="1"/>
                  </a:cubicBezTo>
                  <a:close/>
                </a:path>
              </a:pathLst>
            </a:custGeom>
            <a:solidFill>
              <a:srgbClr val="804B4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9" name="Google Shape;379;g134a708b9a2_0_108"/>
            <p:cNvSpPr/>
            <p:nvPr/>
          </p:nvSpPr>
          <p:spPr>
            <a:xfrm>
              <a:off x="6300575" y="3473475"/>
              <a:ext cx="101675" cy="204425"/>
            </a:xfrm>
            <a:custGeom>
              <a:avLst/>
              <a:gdLst/>
              <a:ahLst/>
              <a:cxnLst/>
              <a:rect l="l" t="t" r="r" b="b"/>
              <a:pathLst>
                <a:path w="4067" h="8177" extrusionOk="0">
                  <a:moveTo>
                    <a:pt x="1723" y="0"/>
                  </a:moveTo>
                  <a:cubicBezTo>
                    <a:pt x="1456" y="189"/>
                    <a:pt x="1256" y="445"/>
                    <a:pt x="1089" y="667"/>
                  </a:cubicBezTo>
                  <a:cubicBezTo>
                    <a:pt x="556" y="1378"/>
                    <a:pt x="245" y="2033"/>
                    <a:pt x="134" y="2677"/>
                  </a:cubicBezTo>
                  <a:cubicBezTo>
                    <a:pt x="0" y="3488"/>
                    <a:pt x="212" y="4277"/>
                    <a:pt x="711" y="4788"/>
                  </a:cubicBezTo>
                  <a:lnTo>
                    <a:pt x="745" y="4832"/>
                  </a:lnTo>
                  <a:lnTo>
                    <a:pt x="756" y="4822"/>
                  </a:lnTo>
                  <a:cubicBezTo>
                    <a:pt x="756" y="4854"/>
                    <a:pt x="767" y="4888"/>
                    <a:pt x="778" y="4921"/>
                  </a:cubicBezTo>
                  <a:cubicBezTo>
                    <a:pt x="878" y="5232"/>
                    <a:pt x="1012" y="5588"/>
                    <a:pt x="1278" y="5810"/>
                  </a:cubicBezTo>
                  <a:cubicBezTo>
                    <a:pt x="1370" y="5883"/>
                    <a:pt x="1462" y="5927"/>
                    <a:pt x="1548" y="5927"/>
                  </a:cubicBezTo>
                  <a:cubicBezTo>
                    <a:pt x="1566" y="5927"/>
                    <a:pt x="1583" y="5925"/>
                    <a:pt x="1600" y="5921"/>
                  </a:cubicBezTo>
                  <a:cubicBezTo>
                    <a:pt x="1634" y="5910"/>
                    <a:pt x="1667" y="5899"/>
                    <a:pt x="1700" y="5866"/>
                  </a:cubicBezTo>
                  <a:cubicBezTo>
                    <a:pt x="2056" y="6943"/>
                    <a:pt x="2955" y="7832"/>
                    <a:pt x="4033" y="8176"/>
                  </a:cubicBezTo>
                  <a:lnTo>
                    <a:pt x="4066" y="8065"/>
                  </a:lnTo>
                  <a:cubicBezTo>
                    <a:pt x="2989" y="7720"/>
                    <a:pt x="2089" y="6810"/>
                    <a:pt x="1778" y="5721"/>
                  </a:cubicBezTo>
                  <a:cubicBezTo>
                    <a:pt x="1778" y="5676"/>
                    <a:pt x="1767" y="5632"/>
                    <a:pt x="1733" y="5599"/>
                  </a:cubicBezTo>
                  <a:lnTo>
                    <a:pt x="1567" y="5399"/>
                  </a:lnTo>
                  <a:lnTo>
                    <a:pt x="1567" y="5399"/>
                  </a:lnTo>
                  <a:lnTo>
                    <a:pt x="1634" y="5654"/>
                  </a:lnTo>
                  <a:cubicBezTo>
                    <a:pt x="1634" y="5676"/>
                    <a:pt x="1645" y="5699"/>
                    <a:pt x="1656" y="5721"/>
                  </a:cubicBezTo>
                  <a:cubicBezTo>
                    <a:pt x="1656" y="5732"/>
                    <a:pt x="1645" y="5732"/>
                    <a:pt x="1645" y="5732"/>
                  </a:cubicBezTo>
                  <a:cubicBezTo>
                    <a:pt x="1634" y="5765"/>
                    <a:pt x="1600" y="5799"/>
                    <a:pt x="1578" y="5799"/>
                  </a:cubicBezTo>
                  <a:cubicBezTo>
                    <a:pt x="1566" y="5803"/>
                    <a:pt x="1553" y="5804"/>
                    <a:pt x="1541" y="5804"/>
                  </a:cubicBezTo>
                  <a:cubicBezTo>
                    <a:pt x="1474" y="5804"/>
                    <a:pt x="1403" y="5758"/>
                    <a:pt x="1356" y="5721"/>
                  </a:cubicBezTo>
                  <a:cubicBezTo>
                    <a:pt x="1111" y="5510"/>
                    <a:pt x="990" y="5177"/>
                    <a:pt x="889" y="4877"/>
                  </a:cubicBezTo>
                  <a:cubicBezTo>
                    <a:pt x="878" y="4832"/>
                    <a:pt x="867" y="4788"/>
                    <a:pt x="856" y="4733"/>
                  </a:cubicBezTo>
                  <a:cubicBezTo>
                    <a:pt x="956" y="4622"/>
                    <a:pt x="1000" y="4454"/>
                    <a:pt x="956" y="4311"/>
                  </a:cubicBezTo>
                  <a:lnTo>
                    <a:pt x="934" y="4232"/>
                  </a:lnTo>
                  <a:lnTo>
                    <a:pt x="867" y="4277"/>
                  </a:lnTo>
                  <a:cubicBezTo>
                    <a:pt x="790" y="4333"/>
                    <a:pt x="711" y="4432"/>
                    <a:pt x="723" y="4632"/>
                  </a:cubicBezTo>
                  <a:cubicBezTo>
                    <a:pt x="311" y="4143"/>
                    <a:pt x="134" y="3432"/>
                    <a:pt x="256" y="2699"/>
                  </a:cubicBezTo>
                  <a:cubicBezTo>
                    <a:pt x="356" y="2067"/>
                    <a:pt x="656" y="1433"/>
                    <a:pt x="1178" y="733"/>
                  </a:cubicBezTo>
                  <a:cubicBezTo>
                    <a:pt x="1345" y="522"/>
                    <a:pt x="1545" y="278"/>
                    <a:pt x="1789" y="100"/>
                  </a:cubicBezTo>
                  <a:lnTo>
                    <a:pt x="1723" y="0"/>
                  </a:lnTo>
                  <a:close/>
                </a:path>
              </a:pathLst>
            </a:custGeom>
            <a:solidFill>
              <a:srgbClr val="5B2C2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0" name="Google Shape;380;g134a708b9a2_0_108"/>
            <p:cNvSpPr/>
            <p:nvPr/>
          </p:nvSpPr>
          <p:spPr>
            <a:xfrm>
              <a:off x="6367525" y="3542875"/>
              <a:ext cx="35275" cy="6150"/>
            </a:xfrm>
            <a:custGeom>
              <a:avLst/>
              <a:gdLst/>
              <a:ahLst/>
              <a:cxnLst/>
              <a:rect l="l" t="t" r="r" b="b"/>
              <a:pathLst>
                <a:path w="1411" h="246" extrusionOk="0">
                  <a:moveTo>
                    <a:pt x="968" y="1"/>
                  </a:moveTo>
                  <a:cubicBezTo>
                    <a:pt x="726" y="1"/>
                    <a:pt x="482" y="41"/>
                    <a:pt x="255" y="123"/>
                  </a:cubicBezTo>
                  <a:lnTo>
                    <a:pt x="0" y="224"/>
                  </a:lnTo>
                  <a:lnTo>
                    <a:pt x="344" y="246"/>
                  </a:lnTo>
                  <a:lnTo>
                    <a:pt x="344" y="224"/>
                  </a:lnTo>
                  <a:cubicBezTo>
                    <a:pt x="545" y="157"/>
                    <a:pt x="758" y="122"/>
                    <a:pt x="971" y="122"/>
                  </a:cubicBezTo>
                  <a:cubicBezTo>
                    <a:pt x="1112" y="122"/>
                    <a:pt x="1252" y="137"/>
                    <a:pt x="1388" y="168"/>
                  </a:cubicBezTo>
                  <a:lnTo>
                    <a:pt x="1410" y="46"/>
                  </a:lnTo>
                  <a:cubicBezTo>
                    <a:pt x="1266" y="16"/>
                    <a:pt x="1117" y="1"/>
                    <a:pt x="968" y="1"/>
                  </a:cubicBezTo>
                  <a:close/>
                </a:path>
              </a:pathLst>
            </a:custGeom>
            <a:solidFill>
              <a:srgbClr val="5B2C2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1" name="Google Shape;381;g134a708b9a2_0_108"/>
            <p:cNvSpPr/>
            <p:nvPr/>
          </p:nvSpPr>
          <p:spPr>
            <a:xfrm>
              <a:off x="6377500" y="3555800"/>
              <a:ext cx="26700" cy="10175"/>
            </a:xfrm>
            <a:custGeom>
              <a:avLst/>
              <a:gdLst/>
              <a:ahLst/>
              <a:cxnLst/>
              <a:rect l="l" t="t" r="r" b="b"/>
              <a:pathLst>
                <a:path w="1068" h="407" extrusionOk="0">
                  <a:moveTo>
                    <a:pt x="937" y="1"/>
                  </a:moveTo>
                  <a:cubicBezTo>
                    <a:pt x="601" y="1"/>
                    <a:pt x="266" y="111"/>
                    <a:pt x="1" y="317"/>
                  </a:cubicBezTo>
                  <a:lnTo>
                    <a:pt x="68" y="406"/>
                  </a:lnTo>
                  <a:cubicBezTo>
                    <a:pt x="320" y="222"/>
                    <a:pt x="623" y="122"/>
                    <a:pt x="924" y="122"/>
                  </a:cubicBezTo>
                  <a:cubicBezTo>
                    <a:pt x="968" y="122"/>
                    <a:pt x="1012" y="125"/>
                    <a:pt x="1056" y="129"/>
                  </a:cubicBezTo>
                  <a:lnTo>
                    <a:pt x="1067" y="6"/>
                  </a:lnTo>
                  <a:cubicBezTo>
                    <a:pt x="1024" y="2"/>
                    <a:pt x="980" y="1"/>
                    <a:pt x="937" y="1"/>
                  </a:cubicBezTo>
                  <a:close/>
                </a:path>
              </a:pathLst>
            </a:custGeom>
            <a:solidFill>
              <a:srgbClr val="5B2C2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2" name="Google Shape;382;g134a708b9a2_0_108"/>
            <p:cNvSpPr/>
            <p:nvPr/>
          </p:nvSpPr>
          <p:spPr>
            <a:xfrm>
              <a:off x="6460550" y="3400675"/>
              <a:ext cx="18350" cy="7825"/>
            </a:xfrm>
            <a:custGeom>
              <a:avLst/>
              <a:gdLst/>
              <a:ahLst/>
              <a:cxnLst/>
              <a:rect l="l" t="t" r="r" b="b"/>
              <a:pathLst>
                <a:path w="734" h="313" extrusionOk="0">
                  <a:moveTo>
                    <a:pt x="546" y="0"/>
                  </a:moveTo>
                  <a:cubicBezTo>
                    <a:pt x="342" y="0"/>
                    <a:pt x="136" y="80"/>
                    <a:pt x="0" y="224"/>
                  </a:cubicBezTo>
                  <a:lnTo>
                    <a:pt x="89" y="313"/>
                  </a:lnTo>
                  <a:cubicBezTo>
                    <a:pt x="204" y="189"/>
                    <a:pt x="369" y="120"/>
                    <a:pt x="532" y="120"/>
                  </a:cubicBezTo>
                  <a:cubicBezTo>
                    <a:pt x="589" y="120"/>
                    <a:pt x="646" y="129"/>
                    <a:pt x="700" y="146"/>
                  </a:cubicBezTo>
                  <a:lnTo>
                    <a:pt x="733" y="24"/>
                  </a:lnTo>
                  <a:cubicBezTo>
                    <a:pt x="673" y="8"/>
                    <a:pt x="609" y="0"/>
                    <a:pt x="546" y="0"/>
                  </a:cubicBezTo>
                  <a:close/>
                </a:path>
              </a:pathLst>
            </a:custGeom>
            <a:solidFill>
              <a:srgbClr val="5B2C2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3" name="Google Shape;383;g134a708b9a2_0_108"/>
            <p:cNvSpPr/>
            <p:nvPr/>
          </p:nvSpPr>
          <p:spPr>
            <a:xfrm>
              <a:off x="6440275" y="3408200"/>
              <a:ext cx="9175" cy="7525"/>
            </a:xfrm>
            <a:custGeom>
              <a:avLst/>
              <a:gdLst/>
              <a:ahLst/>
              <a:cxnLst/>
              <a:rect l="l" t="t" r="r" b="b"/>
              <a:pathLst>
                <a:path w="367" h="301" extrusionOk="0">
                  <a:moveTo>
                    <a:pt x="312" y="0"/>
                  </a:moveTo>
                  <a:lnTo>
                    <a:pt x="1" y="190"/>
                  </a:lnTo>
                  <a:lnTo>
                    <a:pt x="67" y="301"/>
                  </a:lnTo>
                  <a:lnTo>
                    <a:pt x="367" y="101"/>
                  </a:lnTo>
                  <a:lnTo>
                    <a:pt x="312" y="0"/>
                  </a:lnTo>
                  <a:close/>
                </a:path>
              </a:pathLst>
            </a:custGeom>
            <a:solidFill>
              <a:srgbClr val="5B2C2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4" name="Google Shape;384;g134a708b9a2_0_108"/>
            <p:cNvSpPr/>
            <p:nvPr/>
          </p:nvSpPr>
          <p:spPr>
            <a:xfrm>
              <a:off x="6452775" y="3415700"/>
              <a:ext cx="6125" cy="5575"/>
            </a:xfrm>
            <a:custGeom>
              <a:avLst/>
              <a:gdLst/>
              <a:ahLst/>
              <a:cxnLst/>
              <a:rect l="l" t="t" r="r" b="b"/>
              <a:pathLst>
                <a:path w="245" h="223" extrusionOk="0">
                  <a:moveTo>
                    <a:pt x="167" y="1"/>
                  </a:moveTo>
                  <a:lnTo>
                    <a:pt x="0" y="134"/>
                  </a:lnTo>
                  <a:lnTo>
                    <a:pt x="78" y="223"/>
                  </a:lnTo>
                  <a:lnTo>
                    <a:pt x="244" y="100"/>
                  </a:lnTo>
                  <a:lnTo>
                    <a:pt x="167" y="1"/>
                  </a:lnTo>
                  <a:close/>
                </a:path>
              </a:pathLst>
            </a:custGeom>
            <a:solidFill>
              <a:srgbClr val="5B2C2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5" name="Google Shape;385;g134a708b9a2_0_108"/>
            <p:cNvSpPr/>
            <p:nvPr/>
          </p:nvSpPr>
          <p:spPr>
            <a:xfrm>
              <a:off x="6701325" y="3539375"/>
              <a:ext cx="87800" cy="88275"/>
            </a:xfrm>
            <a:custGeom>
              <a:avLst/>
              <a:gdLst/>
              <a:ahLst/>
              <a:cxnLst/>
              <a:rect l="l" t="t" r="r" b="b"/>
              <a:pathLst>
                <a:path w="3512" h="3531" extrusionOk="0">
                  <a:moveTo>
                    <a:pt x="1993" y="0"/>
                  </a:moveTo>
                  <a:cubicBezTo>
                    <a:pt x="1766" y="0"/>
                    <a:pt x="1518" y="61"/>
                    <a:pt x="1211" y="108"/>
                  </a:cubicBezTo>
                  <a:cubicBezTo>
                    <a:pt x="1122" y="119"/>
                    <a:pt x="1045" y="142"/>
                    <a:pt x="967" y="186"/>
                  </a:cubicBezTo>
                  <a:cubicBezTo>
                    <a:pt x="900" y="230"/>
                    <a:pt x="856" y="330"/>
                    <a:pt x="878" y="408"/>
                  </a:cubicBezTo>
                  <a:cubicBezTo>
                    <a:pt x="945" y="574"/>
                    <a:pt x="1278" y="541"/>
                    <a:pt x="1312" y="719"/>
                  </a:cubicBezTo>
                  <a:cubicBezTo>
                    <a:pt x="978" y="863"/>
                    <a:pt x="645" y="996"/>
                    <a:pt x="312" y="1130"/>
                  </a:cubicBezTo>
                  <a:cubicBezTo>
                    <a:pt x="179" y="1186"/>
                    <a:pt x="34" y="1263"/>
                    <a:pt x="12" y="1408"/>
                  </a:cubicBezTo>
                  <a:cubicBezTo>
                    <a:pt x="1" y="1541"/>
                    <a:pt x="123" y="1652"/>
                    <a:pt x="256" y="1675"/>
                  </a:cubicBezTo>
                  <a:cubicBezTo>
                    <a:pt x="285" y="1679"/>
                    <a:pt x="314" y="1682"/>
                    <a:pt x="343" y="1682"/>
                  </a:cubicBezTo>
                  <a:cubicBezTo>
                    <a:pt x="447" y="1682"/>
                    <a:pt x="549" y="1653"/>
                    <a:pt x="645" y="1619"/>
                  </a:cubicBezTo>
                  <a:cubicBezTo>
                    <a:pt x="956" y="1519"/>
                    <a:pt x="1256" y="1419"/>
                    <a:pt x="1567" y="1319"/>
                  </a:cubicBezTo>
                  <a:lnTo>
                    <a:pt x="1567" y="1319"/>
                  </a:lnTo>
                  <a:cubicBezTo>
                    <a:pt x="1611" y="1341"/>
                    <a:pt x="1567" y="1408"/>
                    <a:pt x="1534" y="1430"/>
                  </a:cubicBezTo>
                  <a:cubicBezTo>
                    <a:pt x="1178" y="1663"/>
                    <a:pt x="690" y="1685"/>
                    <a:pt x="445" y="2030"/>
                  </a:cubicBezTo>
                  <a:cubicBezTo>
                    <a:pt x="379" y="2107"/>
                    <a:pt x="345" y="2218"/>
                    <a:pt x="389" y="2307"/>
                  </a:cubicBezTo>
                  <a:cubicBezTo>
                    <a:pt x="432" y="2391"/>
                    <a:pt x="516" y="2420"/>
                    <a:pt x="611" y="2420"/>
                  </a:cubicBezTo>
                  <a:cubicBezTo>
                    <a:pt x="692" y="2420"/>
                    <a:pt x="780" y="2400"/>
                    <a:pt x="856" y="2374"/>
                  </a:cubicBezTo>
                  <a:cubicBezTo>
                    <a:pt x="1201" y="2252"/>
                    <a:pt x="1534" y="2119"/>
                    <a:pt x="1867" y="1986"/>
                  </a:cubicBezTo>
                  <a:lnTo>
                    <a:pt x="1867" y="1986"/>
                  </a:lnTo>
                  <a:cubicBezTo>
                    <a:pt x="1833" y="2163"/>
                    <a:pt x="1667" y="2297"/>
                    <a:pt x="1500" y="2374"/>
                  </a:cubicBezTo>
                  <a:cubicBezTo>
                    <a:pt x="1334" y="2463"/>
                    <a:pt x="1145" y="2519"/>
                    <a:pt x="1011" y="2641"/>
                  </a:cubicBezTo>
                  <a:cubicBezTo>
                    <a:pt x="912" y="2741"/>
                    <a:pt x="845" y="2919"/>
                    <a:pt x="945" y="3018"/>
                  </a:cubicBezTo>
                  <a:cubicBezTo>
                    <a:pt x="991" y="3057"/>
                    <a:pt x="1057" y="3069"/>
                    <a:pt x="1124" y="3069"/>
                  </a:cubicBezTo>
                  <a:cubicBezTo>
                    <a:pt x="1154" y="3069"/>
                    <a:pt x="1184" y="3066"/>
                    <a:pt x="1211" y="3063"/>
                  </a:cubicBezTo>
                  <a:cubicBezTo>
                    <a:pt x="1589" y="3018"/>
                    <a:pt x="1956" y="2896"/>
                    <a:pt x="2278" y="2697"/>
                  </a:cubicBezTo>
                  <a:lnTo>
                    <a:pt x="2278" y="2697"/>
                  </a:lnTo>
                  <a:cubicBezTo>
                    <a:pt x="2245" y="2963"/>
                    <a:pt x="1900" y="3040"/>
                    <a:pt x="1689" y="3218"/>
                  </a:cubicBezTo>
                  <a:cubicBezTo>
                    <a:pt x="1645" y="3252"/>
                    <a:pt x="1601" y="3307"/>
                    <a:pt x="1601" y="3363"/>
                  </a:cubicBezTo>
                  <a:cubicBezTo>
                    <a:pt x="1590" y="3483"/>
                    <a:pt x="1742" y="3531"/>
                    <a:pt x="1870" y="3531"/>
                  </a:cubicBezTo>
                  <a:cubicBezTo>
                    <a:pt x="1884" y="3531"/>
                    <a:pt x="1898" y="3530"/>
                    <a:pt x="1912" y="3529"/>
                  </a:cubicBezTo>
                  <a:cubicBezTo>
                    <a:pt x="2467" y="3452"/>
                    <a:pt x="3245" y="3096"/>
                    <a:pt x="3433" y="2519"/>
                  </a:cubicBezTo>
                  <a:cubicBezTo>
                    <a:pt x="3511" y="2297"/>
                    <a:pt x="3500" y="2063"/>
                    <a:pt x="3477" y="1841"/>
                  </a:cubicBezTo>
                  <a:cubicBezTo>
                    <a:pt x="3389" y="1285"/>
                    <a:pt x="3134" y="752"/>
                    <a:pt x="2744" y="352"/>
                  </a:cubicBezTo>
                  <a:cubicBezTo>
                    <a:pt x="2484" y="80"/>
                    <a:pt x="2252" y="0"/>
                    <a:pt x="1993" y="0"/>
                  </a:cubicBezTo>
                  <a:close/>
                </a:path>
              </a:pathLst>
            </a:custGeom>
            <a:solidFill>
              <a:srgbClr val="E5918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386" name="Google Shape;386;g134a708b9a2_0_108"/>
          <p:cNvGrpSpPr/>
          <p:nvPr/>
        </p:nvGrpSpPr>
        <p:grpSpPr>
          <a:xfrm>
            <a:off x="-1464124" y="285348"/>
            <a:ext cx="3120188" cy="4693584"/>
            <a:chOff x="7256414" y="1350800"/>
            <a:chExt cx="2327978" cy="3502413"/>
          </a:xfrm>
        </p:grpSpPr>
        <p:sp>
          <p:nvSpPr>
            <p:cNvPr id="387" name="Google Shape;387;g134a708b9a2_0_108"/>
            <p:cNvSpPr/>
            <p:nvPr/>
          </p:nvSpPr>
          <p:spPr>
            <a:xfrm>
              <a:off x="8527838" y="3179912"/>
              <a:ext cx="1056554" cy="1406601"/>
            </a:xfrm>
            <a:custGeom>
              <a:avLst/>
              <a:gdLst/>
              <a:ahLst/>
              <a:cxnLst/>
              <a:rect l="l" t="t" r="r" b="b"/>
              <a:pathLst>
                <a:path w="7745" h="10311" extrusionOk="0">
                  <a:moveTo>
                    <a:pt x="3876" y="0"/>
                  </a:moveTo>
                  <a:cubicBezTo>
                    <a:pt x="3770" y="0"/>
                    <a:pt x="3663" y="8"/>
                    <a:pt x="3556" y="23"/>
                  </a:cubicBezTo>
                  <a:cubicBezTo>
                    <a:pt x="2901" y="123"/>
                    <a:pt x="2323" y="500"/>
                    <a:pt x="1889" y="1001"/>
                  </a:cubicBezTo>
                  <a:cubicBezTo>
                    <a:pt x="1556" y="1334"/>
                    <a:pt x="1267" y="1734"/>
                    <a:pt x="1045" y="2156"/>
                  </a:cubicBezTo>
                  <a:cubicBezTo>
                    <a:pt x="223" y="3689"/>
                    <a:pt x="1" y="5877"/>
                    <a:pt x="479" y="7533"/>
                  </a:cubicBezTo>
                  <a:cubicBezTo>
                    <a:pt x="712" y="8333"/>
                    <a:pt x="1178" y="8965"/>
                    <a:pt x="1823" y="9488"/>
                  </a:cubicBezTo>
                  <a:cubicBezTo>
                    <a:pt x="2334" y="9921"/>
                    <a:pt x="3189" y="10298"/>
                    <a:pt x="3867" y="10310"/>
                  </a:cubicBezTo>
                  <a:cubicBezTo>
                    <a:pt x="3881" y="10310"/>
                    <a:pt x="3895" y="10310"/>
                    <a:pt x="3908" y="10310"/>
                  </a:cubicBezTo>
                  <a:cubicBezTo>
                    <a:pt x="4791" y="10310"/>
                    <a:pt x="5552" y="9976"/>
                    <a:pt x="6044" y="9243"/>
                  </a:cubicBezTo>
                  <a:cubicBezTo>
                    <a:pt x="6100" y="9210"/>
                    <a:pt x="6155" y="9165"/>
                    <a:pt x="6200" y="9121"/>
                  </a:cubicBezTo>
                  <a:cubicBezTo>
                    <a:pt x="6955" y="8432"/>
                    <a:pt x="7366" y="7432"/>
                    <a:pt x="7522" y="6422"/>
                  </a:cubicBezTo>
                  <a:cubicBezTo>
                    <a:pt x="7744" y="5011"/>
                    <a:pt x="7510" y="3534"/>
                    <a:pt x="6866" y="2256"/>
                  </a:cubicBezTo>
                  <a:cubicBezTo>
                    <a:pt x="6282" y="1076"/>
                    <a:pt x="5157" y="0"/>
                    <a:pt x="3876" y="0"/>
                  </a:cubicBezTo>
                  <a:close/>
                </a:path>
              </a:pathLst>
            </a:custGeom>
            <a:solidFill>
              <a:srgbClr val="2A567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9957"/>
                <a:buFont typeface="Arial"/>
                <a:buNone/>
              </a:pPr>
              <a:endParaRPr sz="9957" b="0" i="0" u="none" strike="noStrike" cap="none">
                <a:solidFill>
                  <a:srgbClr val="000000"/>
                </a:solidFill>
                <a:latin typeface="Arial"/>
                <a:ea typeface="Arial"/>
                <a:cs typeface="Arial"/>
                <a:sym typeface="Arial"/>
              </a:endParaRPr>
            </a:p>
          </p:txBody>
        </p:sp>
        <p:sp>
          <p:nvSpPr>
            <p:cNvPr id="388" name="Google Shape;388;g134a708b9a2_0_108"/>
            <p:cNvSpPr/>
            <p:nvPr/>
          </p:nvSpPr>
          <p:spPr>
            <a:xfrm>
              <a:off x="9047731" y="3516458"/>
              <a:ext cx="36560" cy="1336755"/>
            </a:xfrm>
            <a:custGeom>
              <a:avLst/>
              <a:gdLst/>
              <a:ahLst/>
              <a:cxnLst/>
              <a:rect l="l" t="t" r="r" b="b"/>
              <a:pathLst>
                <a:path w="268" h="9799" extrusionOk="0">
                  <a:moveTo>
                    <a:pt x="134" y="0"/>
                  </a:moveTo>
                  <a:cubicBezTo>
                    <a:pt x="67" y="0"/>
                    <a:pt x="1" y="55"/>
                    <a:pt x="1" y="133"/>
                  </a:cubicBezTo>
                  <a:lnTo>
                    <a:pt x="1" y="9665"/>
                  </a:lnTo>
                  <a:cubicBezTo>
                    <a:pt x="1" y="9731"/>
                    <a:pt x="67" y="9798"/>
                    <a:pt x="134" y="9798"/>
                  </a:cubicBezTo>
                  <a:cubicBezTo>
                    <a:pt x="211" y="9798"/>
                    <a:pt x="267" y="9731"/>
                    <a:pt x="267" y="9665"/>
                  </a:cubicBezTo>
                  <a:lnTo>
                    <a:pt x="267" y="133"/>
                  </a:lnTo>
                  <a:cubicBezTo>
                    <a:pt x="267" y="55"/>
                    <a:pt x="211" y="0"/>
                    <a:pt x="134" y="0"/>
                  </a:cubicBezTo>
                  <a:close/>
                </a:path>
              </a:pathLst>
            </a:custGeom>
            <a:solidFill>
              <a:srgbClr val="CA82B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9957"/>
                <a:buFont typeface="Arial"/>
                <a:buNone/>
              </a:pPr>
              <a:endParaRPr sz="9957" b="0" i="0" u="none" strike="noStrike" cap="none">
                <a:solidFill>
                  <a:srgbClr val="000000"/>
                </a:solidFill>
                <a:latin typeface="Arial"/>
                <a:ea typeface="Arial"/>
                <a:cs typeface="Arial"/>
                <a:sym typeface="Arial"/>
              </a:endParaRPr>
            </a:p>
          </p:txBody>
        </p:sp>
        <p:sp>
          <p:nvSpPr>
            <p:cNvPr id="389" name="Google Shape;389;g134a708b9a2_0_108"/>
            <p:cNvSpPr/>
            <p:nvPr/>
          </p:nvSpPr>
          <p:spPr>
            <a:xfrm>
              <a:off x="9059872" y="3514276"/>
              <a:ext cx="316761" cy="406797"/>
            </a:xfrm>
            <a:custGeom>
              <a:avLst/>
              <a:gdLst/>
              <a:ahLst/>
              <a:cxnLst/>
              <a:rect l="l" t="t" r="r" b="b"/>
              <a:pathLst>
                <a:path w="2322" h="2982" extrusionOk="0">
                  <a:moveTo>
                    <a:pt x="2167" y="0"/>
                  </a:moveTo>
                  <a:cubicBezTo>
                    <a:pt x="2125" y="0"/>
                    <a:pt x="2082" y="20"/>
                    <a:pt x="2055" y="61"/>
                  </a:cubicBezTo>
                  <a:cubicBezTo>
                    <a:pt x="1433" y="982"/>
                    <a:pt x="756" y="1893"/>
                    <a:pt x="45" y="2760"/>
                  </a:cubicBezTo>
                  <a:cubicBezTo>
                    <a:pt x="0" y="2816"/>
                    <a:pt x="11" y="2904"/>
                    <a:pt x="67" y="2949"/>
                  </a:cubicBezTo>
                  <a:cubicBezTo>
                    <a:pt x="89" y="2971"/>
                    <a:pt x="122" y="2982"/>
                    <a:pt x="144" y="2982"/>
                  </a:cubicBezTo>
                  <a:cubicBezTo>
                    <a:pt x="189" y="2982"/>
                    <a:pt x="223" y="2959"/>
                    <a:pt x="255" y="2937"/>
                  </a:cubicBezTo>
                  <a:cubicBezTo>
                    <a:pt x="966" y="2060"/>
                    <a:pt x="1645" y="1138"/>
                    <a:pt x="2277" y="216"/>
                  </a:cubicBezTo>
                  <a:cubicBezTo>
                    <a:pt x="2322" y="149"/>
                    <a:pt x="2311" y="71"/>
                    <a:pt x="2244" y="27"/>
                  </a:cubicBezTo>
                  <a:cubicBezTo>
                    <a:pt x="2222" y="9"/>
                    <a:pt x="2195" y="0"/>
                    <a:pt x="2167" y="0"/>
                  </a:cubicBezTo>
                  <a:close/>
                </a:path>
              </a:pathLst>
            </a:custGeom>
            <a:solidFill>
              <a:srgbClr val="CA82B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9957"/>
                <a:buFont typeface="Arial"/>
                <a:buNone/>
              </a:pPr>
              <a:endParaRPr sz="9957" b="0" i="0" u="none" strike="noStrike" cap="none">
                <a:solidFill>
                  <a:srgbClr val="000000"/>
                </a:solidFill>
                <a:latin typeface="Arial"/>
                <a:ea typeface="Arial"/>
                <a:cs typeface="Arial"/>
                <a:sym typeface="Arial"/>
              </a:endParaRPr>
            </a:p>
          </p:txBody>
        </p:sp>
        <p:sp>
          <p:nvSpPr>
            <p:cNvPr id="390" name="Google Shape;390;g134a708b9a2_0_108"/>
            <p:cNvSpPr/>
            <p:nvPr/>
          </p:nvSpPr>
          <p:spPr>
            <a:xfrm>
              <a:off x="9314430" y="3826540"/>
              <a:ext cx="174342" cy="185528"/>
            </a:xfrm>
            <a:custGeom>
              <a:avLst/>
              <a:gdLst/>
              <a:ahLst/>
              <a:cxnLst/>
              <a:rect l="l" t="t" r="r" b="b"/>
              <a:pathLst>
                <a:path w="1278" h="1360" extrusionOk="0">
                  <a:moveTo>
                    <a:pt x="1123" y="1"/>
                  </a:moveTo>
                  <a:cubicBezTo>
                    <a:pt x="1085" y="1"/>
                    <a:pt x="1047" y="18"/>
                    <a:pt x="1023" y="48"/>
                  </a:cubicBezTo>
                  <a:cubicBezTo>
                    <a:pt x="722" y="426"/>
                    <a:pt x="389" y="793"/>
                    <a:pt x="56" y="1137"/>
                  </a:cubicBezTo>
                  <a:cubicBezTo>
                    <a:pt x="1" y="1181"/>
                    <a:pt x="1" y="1270"/>
                    <a:pt x="56" y="1326"/>
                  </a:cubicBezTo>
                  <a:cubicBezTo>
                    <a:pt x="78" y="1349"/>
                    <a:pt x="112" y="1359"/>
                    <a:pt x="145" y="1359"/>
                  </a:cubicBezTo>
                  <a:cubicBezTo>
                    <a:pt x="178" y="1359"/>
                    <a:pt x="211" y="1349"/>
                    <a:pt x="245" y="1326"/>
                  </a:cubicBezTo>
                  <a:cubicBezTo>
                    <a:pt x="589" y="971"/>
                    <a:pt x="922" y="604"/>
                    <a:pt x="1233" y="226"/>
                  </a:cubicBezTo>
                  <a:cubicBezTo>
                    <a:pt x="1278" y="159"/>
                    <a:pt x="1267" y="82"/>
                    <a:pt x="1211" y="38"/>
                  </a:cubicBezTo>
                  <a:cubicBezTo>
                    <a:pt x="1186" y="13"/>
                    <a:pt x="1155" y="1"/>
                    <a:pt x="1123" y="1"/>
                  </a:cubicBezTo>
                  <a:close/>
                </a:path>
              </a:pathLst>
            </a:custGeom>
            <a:solidFill>
              <a:srgbClr val="CA82B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9957"/>
                <a:buFont typeface="Arial"/>
                <a:buNone/>
              </a:pPr>
              <a:endParaRPr sz="9957" b="0" i="0" u="none" strike="noStrike" cap="none">
                <a:solidFill>
                  <a:srgbClr val="000000"/>
                </a:solidFill>
                <a:latin typeface="Arial"/>
                <a:ea typeface="Arial"/>
                <a:cs typeface="Arial"/>
                <a:sym typeface="Arial"/>
              </a:endParaRPr>
            </a:p>
          </p:txBody>
        </p:sp>
        <p:sp>
          <p:nvSpPr>
            <p:cNvPr id="391" name="Google Shape;391;g134a708b9a2_0_108"/>
            <p:cNvSpPr/>
            <p:nvPr/>
          </p:nvSpPr>
          <p:spPr>
            <a:xfrm>
              <a:off x="9067375" y="4090375"/>
              <a:ext cx="212266" cy="212675"/>
            </a:xfrm>
            <a:custGeom>
              <a:avLst/>
              <a:gdLst/>
              <a:ahLst/>
              <a:cxnLst/>
              <a:rect l="l" t="t" r="r" b="b"/>
              <a:pathLst>
                <a:path w="1556" h="1559" extrusionOk="0">
                  <a:moveTo>
                    <a:pt x="1405" y="1"/>
                  </a:moveTo>
                  <a:cubicBezTo>
                    <a:pt x="1366" y="1"/>
                    <a:pt x="1326" y="21"/>
                    <a:pt x="1301" y="59"/>
                  </a:cubicBezTo>
                  <a:cubicBezTo>
                    <a:pt x="934" y="514"/>
                    <a:pt x="512" y="948"/>
                    <a:pt x="67" y="1325"/>
                  </a:cubicBezTo>
                  <a:cubicBezTo>
                    <a:pt x="1" y="1370"/>
                    <a:pt x="1" y="1459"/>
                    <a:pt x="45" y="1514"/>
                  </a:cubicBezTo>
                  <a:cubicBezTo>
                    <a:pt x="67" y="1547"/>
                    <a:pt x="112" y="1558"/>
                    <a:pt x="145" y="1558"/>
                  </a:cubicBezTo>
                  <a:cubicBezTo>
                    <a:pt x="178" y="1558"/>
                    <a:pt x="212" y="1547"/>
                    <a:pt x="234" y="1525"/>
                  </a:cubicBezTo>
                  <a:cubicBezTo>
                    <a:pt x="701" y="1136"/>
                    <a:pt x="1134" y="703"/>
                    <a:pt x="1511" y="225"/>
                  </a:cubicBezTo>
                  <a:cubicBezTo>
                    <a:pt x="1556" y="158"/>
                    <a:pt x="1545" y="81"/>
                    <a:pt x="1489" y="37"/>
                  </a:cubicBezTo>
                  <a:cubicBezTo>
                    <a:pt x="1465" y="13"/>
                    <a:pt x="1435" y="1"/>
                    <a:pt x="1405" y="1"/>
                  </a:cubicBezTo>
                  <a:close/>
                </a:path>
              </a:pathLst>
            </a:custGeom>
            <a:solidFill>
              <a:srgbClr val="CA82B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9957"/>
                <a:buFont typeface="Arial"/>
                <a:buNone/>
              </a:pPr>
              <a:endParaRPr sz="9957" b="0" i="0" u="none" strike="noStrike" cap="none">
                <a:solidFill>
                  <a:srgbClr val="000000"/>
                </a:solidFill>
                <a:latin typeface="Arial"/>
                <a:ea typeface="Arial"/>
                <a:cs typeface="Arial"/>
                <a:sym typeface="Arial"/>
              </a:endParaRPr>
            </a:p>
          </p:txBody>
        </p:sp>
        <p:sp>
          <p:nvSpPr>
            <p:cNvPr id="392" name="Google Shape;392;g134a708b9a2_0_108"/>
            <p:cNvSpPr/>
            <p:nvPr/>
          </p:nvSpPr>
          <p:spPr>
            <a:xfrm>
              <a:off x="8844603" y="3427376"/>
              <a:ext cx="228909" cy="277064"/>
            </a:xfrm>
            <a:custGeom>
              <a:avLst/>
              <a:gdLst/>
              <a:ahLst/>
              <a:cxnLst/>
              <a:rect l="l" t="t" r="r" b="b"/>
              <a:pathLst>
                <a:path w="1678" h="2031" extrusionOk="0">
                  <a:moveTo>
                    <a:pt x="155" y="0"/>
                  </a:moveTo>
                  <a:cubicBezTo>
                    <a:pt x="124" y="0"/>
                    <a:pt x="92" y="11"/>
                    <a:pt x="68" y="31"/>
                  </a:cubicBezTo>
                  <a:cubicBezTo>
                    <a:pt x="12" y="86"/>
                    <a:pt x="1" y="164"/>
                    <a:pt x="56" y="219"/>
                  </a:cubicBezTo>
                  <a:cubicBezTo>
                    <a:pt x="534" y="786"/>
                    <a:pt x="1001" y="1375"/>
                    <a:pt x="1423" y="1975"/>
                  </a:cubicBezTo>
                  <a:cubicBezTo>
                    <a:pt x="1445" y="2019"/>
                    <a:pt x="1490" y="2031"/>
                    <a:pt x="1534" y="2031"/>
                  </a:cubicBezTo>
                  <a:cubicBezTo>
                    <a:pt x="1556" y="2031"/>
                    <a:pt x="1589" y="2031"/>
                    <a:pt x="1611" y="2008"/>
                  </a:cubicBezTo>
                  <a:cubicBezTo>
                    <a:pt x="1667" y="1964"/>
                    <a:pt x="1678" y="1886"/>
                    <a:pt x="1645" y="1819"/>
                  </a:cubicBezTo>
                  <a:cubicBezTo>
                    <a:pt x="1211" y="1209"/>
                    <a:pt x="745" y="609"/>
                    <a:pt x="256" y="53"/>
                  </a:cubicBezTo>
                  <a:cubicBezTo>
                    <a:pt x="232" y="17"/>
                    <a:pt x="194" y="0"/>
                    <a:pt x="155" y="0"/>
                  </a:cubicBezTo>
                  <a:close/>
                </a:path>
              </a:pathLst>
            </a:custGeom>
            <a:solidFill>
              <a:srgbClr val="9A80C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9957"/>
                <a:buFont typeface="Arial"/>
                <a:buNone/>
              </a:pPr>
              <a:endParaRPr sz="9957" b="0" i="0" u="none" strike="noStrike" cap="none">
                <a:solidFill>
                  <a:srgbClr val="000000"/>
                </a:solidFill>
                <a:latin typeface="Arial"/>
                <a:ea typeface="Arial"/>
                <a:cs typeface="Arial"/>
                <a:sym typeface="Arial"/>
              </a:endParaRPr>
            </a:p>
          </p:txBody>
        </p:sp>
        <p:sp>
          <p:nvSpPr>
            <p:cNvPr id="393" name="Google Shape;393;g134a708b9a2_0_108"/>
            <p:cNvSpPr/>
            <p:nvPr/>
          </p:nvSpPr>
          <p:spPr>
            <a:xfrm>
              <a:off x="8727965" y="3869921"/>
              <a:ext cx="342544" cy="364917"/>
            </a:xfrm>
            <a:custGeom>
              <a:avLst/>
              <a:gdLst/>
              <a:ahLst/>
              <a:cxnLst/>
              <a:rect l="l" t="t" r="r" b="b"/>
              <a:pathLst>
                <a:path w="2511" h="2675" extrusionOk="0">
                  <a:moveTo>
                    <a:pt x="154" y="0"/>
                  </a:moveTo>
                  <a:cubicBezTo>
                    <a:pt x="120" y="0"/>
                    <a:pt x="84" y="14"/>
                    <a:pt x="56" y="41"/>
                  </a:cubicBezTo>
                  <a:cubicBezTo>
                    <a:pt x="0" y="86"/>
                    <a:pt x="0" y="175"/>
                    <a:pt x="56" y="231"/>
                  </a:cubicBezTo>
                  <a:lnTo>
                    <a:pt x="2266" y="2630"/>
                  </a:lnTo>
                  <a:cubicBezTo>
                    <a:pt x="2289" y="2663"/>
                    <a:pt x="2333" y="2675"/>
                    <a:pt x="2367" y="2675"/>
                  </a:cubicBezTo>
                  <a:cubicBezTo>
                    <a:pt x="2400" y="2675"/>
                    <a:pt x="2433" y="2663"/>
                    <a:pt x="2456" y="2641"/>
                  </a:cubicBezTo>
                  <a:cubicBezTo>
                    <a:pt x="2511" y="2586"/>
                    <a:pt x="2511" y="2508"/>
                    <a:pt x="2466" y="2453"/>
                  </a:cubicBezTo>
                  <a:lnTo>
                    <a:pt x="245" y="41"/>
                  </a:lnTo>
                  <a:cubicBezTo>
                    <a:pt x="222" y="14"/>
                    <a:pt x="189" y="0"/>
                    <a:pt x="154" y="0"/>
                  </a:cubicBezTo>
                  <a:close/>
                </a:path>
              </a:pathLst>
            </a:custGeom>
            <a:solidFill>
              <a:srgbClr val="9A80C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9957"/>
                <a:buFont typeface="Arial"/>
                <a:buNone/>
              </a:pPr>
              <a:endParaRPr sz="9957" b="0" i="0" u="none" strike="noStrike" cap="none">
                <a:solidFill>
                  <a:srgbClr val="000000"/>
                </a:solidFill>
                <a:latin typeface="Arial"/>
                <a:ea typeface="Arial"/>
                <a:cs typeface="Arial"/>
                <a:sym typeface="Arial"/>
              </a:endParaRPr>
            </a:p>
          </p:txBody>
        </p:sp>
        <p:sp>
          <p:nvSpPr>
            <p:cNvPr id="394" name="Google Shape;394;g134a708b9a2_0_108"/>
            <p:cNvSpPr/>
            <p:nvPr/>
          </p:nvSpPr>
          <p:spPr>
            <a:xfrm>
              <a:off x="7256414" y="1943133"/>
              <a:ext cx="1900569" cy="2744720"/>
            </a:xfrm>
            <a:custGeom>
              <a:avLst/>
              <a:gdLst/>
              <a:ahLst/>
              <a:cxnLst/>
              <a:rect l="l" t="t" r="r" b="b"/>
              <a:pathLst>
                <a:path w="13932" h="20120" extrusionOk="0">
                  <a:moveTo>
                    <a:pt x="7734" y="1"/>
                  </a:moveTo>
                  <a:cubicBezTo>
                    <a:pt x="7545" y="1"/>
                    <a:pt x="7357" y="33"/>
                    <a:pt x="7177" y="102"/>
                  </a:cubicBezTo>
                  <a:cubicBezTo>
                    <a:pt x="6410" y="390"/>
                    <a:pt x="5988" y="1213"/>
                    <a:pt x="5810" y="2012"/>
                  </a:cubicBezTo>
                  <a:cubicBezTo>
                    <a:pt x="5333" y="4190"/>
                    <a:pt x="6133" y="6411"/>
                    <a:pt x="6377" y="8623"/>
                  </a:cubicBezTo>
                  <a:cubicBezTo>
                    <a:pt x="6433" y="9144"/>
                    <a:pt x="6333" y="9845"/>
                    <a:pt x="5822" y="9933"/>
                  </a:cubicBezTo>
                  <a:cubicBezTo>
                    <a:pt x="5793" y="9938"/>
                    <a:pt x="5764" y="9940"/>
                    <a:pt x="5736" y="9940"/>
                  </a:cubicBezTo>
                  <a:cubicBezTo>
                    <a:pt x="5406" y="9940"/>
                    <a:pt x="5122" y="9659"/>
                    <a:pt x="4867" y="9445"/>
                  </a:cubicBezTo>
                  <a:cubicBezTo>
                    <a:pt x="4210" y="8883"/>
                    <a:pt x="3361" y="8564"/>
                    <a:pt x="2504" y="8564"/>
                  </a:cubicBezTo>
                  <a:cubicBezTo>
                    <a:pt x="2462" y="8564"/>
                    <a:pt x="2420" y="8565"/>
                    <a:pt x="2378" y="8567"/>
                  </a:cubicBezTo>
                  <a:cubicBezTo>
                    <a:pt x="2223" y="8578"/>
                    <a:pt x="2056" y="8589"/>
                    <a:pt x="1934" y="8678"/>
                  </a:cubicBezTo>
                  <a:cubicBezTo>
                    <a:pt x="1633" y="8867"/>
                    <a:pt x="1645" y="9311"/>
                    <a:pt x="1745" y="9645"/>
                  </a:cubicBezTo>
                  <a:cubicBezTo>
                    <a:pt x="2233" y="11188"/>
                    <a:pt x="3978" y="12144"/>
                    <a:pt x="4322" y="13733"/>
                  </a:cubicBezTo>
                  <a:cubicBezTo>
                    <a:pt x="4366" y="13943"/>
                    <a:pt x="4378" y="14188"/>
                    <a:pt x="4245" y="14355"/>
                  </a:cubicBezTo>
                  <a:cubicBezTo>
                    <a:pt x="4144" y="14476"/>
                    <a:pt x="3978" y="14532"/>
                    <a:pt x="3822" y="14555"/>
                  </a:cubicBezTo>
                  <a:cubicBezTo>
                    <a:pt x="3736" y="14568"/>
                    <a:pt x="3651" y="14574"/>
                    <a:pt x="3565" y="14574"/>
                  </a:cubicBezTo>
                  <a:cubicBezTo>
                    <a:pt x="3012" y="14574"/>
                    <a:pt x="2471" y="14322"/>
                    <a:pt x="1922" y="14188"/>
                  </a:cubicBezTo>
                  <a:cubicBezTo>
                    <a:pt x="1753" y="14149"/>
                    <a:pt x="1570" y="14127"/>
                    <a:pt x="1389" y="14127"/>
                  </a:cubicBezTo>
                  <a:cubicBezTo>
                    <a:pt x="894" y="14127"/>
                    <a:pt x="407" y="14290"/>
                    <a:pt x="212" y="14721"/>
                  </a:cubicBezTo>
                  <a:cubicBezTo>
                    <a:pt x="1" y="15165"/>
                    <a:pt x="201" y="15688"/>
                    <a:pt x="456" y="16110"/>
                  </a:cubicBezTo>
                  <a:cubicBezTo>
                    <a:pt x="1234" y="17387"/>
                    <a:pt x="2512" y="18309"/>
                    <a:pt x="3877" y="18920"/>
                  </a:cubicBezTo>
                  <a:cubicBezTo>
                    <a:pt x="5111" y="19465"/>
                    <a:pt x="6777" y="20109"/>
                    <a:pt x="8143" y="20120"/>
                  </a:cubicBezTo>
                  <a:cubicBezTo>
                    <a:pt x="8150" y="20120"/>
                    <a:pt x="8156" y="20120"/>
                    <a:pt x="8162" y="20120"/>
                  </a:cubicBezTo>
                  <a:cubicBezTo>
                    <a:pt x="9442" y="20120"/>
                    <a:pt x="10481" y="18972"/>
                    <a:pt x="11399" y="18209"/>
                  </a:cubicBezTo>
                  <a:cubicBezTo>
                    <a:pt x="12409" y="17376"/>
                    <a:pt x="13475" y="16288"/>
                    <a:pt x="13342" y="14987"/>
                  </a:cubicBezTo>
                  <a:cubicBezTo>
                    <a:pt x="13320" y="14799"/>
                    <a:pt x="13265" y="14599"/>
                    <a:pt x="13109" y="14476"/>
                  </a:cubicBezTo>
                  <a:cubicBezTo>
                    <a:pt x="13006" y="14395"/>
                    <a:pt x="12883" y="14372"/>
                    <a:pt x="12752" y="14372"/>
                  </a:cubicBezTo>
                  <a:cubicBezTo>
                    <a:pt x="12575" y="14372"/>
                    <a:pt x="12382" y="14414"/>
                    <a:pt x="12203" y="14414"/>
                  </a:cubicBezTo>
                  <a:cubicBezTo>
                    <a:pt x="12171" y="14414"/>
                    <a:pt x="12140" y="14413"/>
                    <a:pt x="12110" y="14410"/>
                  </a:cubicBezTo>
                  <a:cubicBezTo>
                    <a:pt x="11387" y="14343"/>
                    <a:pt x="11132" y="13343"/>
                    <a:pt x="11454" y="12688"/>
                  </a:cubicBezTo>
                  <a:cubicBezTo>
                    <a:pt x="11765" y="12044"/>
                    <a:pt x="12398" y="11622"/>
                    <a:pt x="12865" y="11077"/>
                  </a:cubicBezTo>
                  <a:cubicBezTo>
                    <a:pt x="13287" y="10600"/>
                    <a:pt x="13576" y="10033"/>
                    <a:pt x="13731" y="9422"/>
                  </a:cubicBezTo>
                  <a:cubicBezTo>
                    <a:pt x="13931" y="8623"/>
                    <a:pt x="13665" y="7534"/>
                    <a:pt x="12843" y="7445"/>
                  </a:cubicBezTo>
                  <a:cubicBezTo>
                    <a:pt x="12808" y="7441"/>
                    <a:pt x="12774" y="7439"/>
                    <a:pt x="12740" y="7439"/>
                  </a:cubicBezTo>
                  <a:cubicBezTo>
                    <a:pt x="12199" y="7439"/>
                    <a:pt x="11761" y="7924"/>
                    <a:pt x="11343" y="8300"/>
                  </a:cubicBezTo>
                  <a:cubicBezTo>
                    <a:pt x="11054" y="8567"/>
                    <a:pt x="10637" y="8794"/>
                    <a:pt x="10262" y="8794"/>
                  </a:cubicBezTo>
                  <a:cubicBezTo>
                    <a:pt x="10075" y="8794"/>
                    <a:pt x="9899" y="8737"/>
                    <a:pt x="9754" y="8600"/>
                  </a:cubicBezTo>
                  <a:cubicBezTo>
                    <a:pt x="9387" y="8245"/>
                    <a:pt x="9543" y="7633"/>
                    <a:pt x="9688" y="7145"/>
                  </a:cubicBezTo>
                  <a:cubicBezTo>
                    <a:pt x="10054" y="5945"/>
                    <a:pt x="10210" y="4678"/>
                    <a:pt x="10165" y="3424"/>
                  </a:cubicBezTo>
                  <a:cubicBezTo>
                    <a:pt x="10132" y="2557"/>
                    <a:pt x="9977" y="1646"/>
                    <a:pt x="9466" y="935"/>
                  </a:cubicBezTo>
                  <a:cubicBezTo>
                    <a:pt x="9068" y="391"/>
                    <a:pt x="8395" y="1"/>
                    <a:pt x="7734" y="1"/>
                  </a:cubicBezTo>
                  <a:close/>
                </a:path>
              </a:pathLst>
            </a:custGeom>
            <a:solidFill>
              <a:srgbClr val="536A6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9957"/>
                <a:buFont typeface="Arial"/>
                <a:buNone/>
              </a:pPr>
              <a:endParaRPr sz="9957" b="0" i="0" u="none" strike="noStrike" cap="none">
                <a:solidFill>
                  <a:srgbClr val="000000"/>
                </a:solidFill>
                <a:latin typeface="Arial"/>
                <a:ea typeface="Arial"/>
                <a:cs typeface="Arial"/>
                <a:sym typeface="Arial"/>
              </a:endParaRPr>
            </a:p>
          </p:txBody>
        </p:sp>
        <p:sp>
          <p:nvSpPr>
            <p:cNvPr id="395" name="Google Shape;395;g134a708b9a2_0_108"/>
            <p:cNvSpPr/>
            <p:nvPr/>
          </p:nvSpPr>
          <p:spPr>
            <a:xfrm>
              <a:off x="8305203" y="2676797"/>
              <a:ext cx="24282" cy="2068635"/>
            </a:xfrm>
            <a:custGeom>
              <a:avLst/>
              <a:gdLst/>
              <a:ahLst/>
              <a:cxnLst/>
              <a:rect l="l" t="t" r="r" b="b"/>
              <a:pathLst>
                <a:path w="178" h="15164" extrusionOk="0">
                  <a:moveTo>
                    <a:pt x="89" y="1"/>
                  </a:moveTo>
                  <a:cubicBezTo>
                    <a:pt x="45" y="1"/>
                    <a:pt x="0" y="45"/>
                    <a:pt x="0" y="90"/>
                  </a:cubicBezTo>
                  <a:lnTo>
                    <a:pt x="0" y="15075"/>
                  </a:lnTo>
                  <a:cubicBezTo>
                    <a:pt x="0" y="15131"/>
                    <a:pt x="45" y="15164"/>
                    <a:pt x="89" y="15164"/>
                  </a:cubicBezTo>
                  <a:cubicBezTo>
                    <a:pt x="144" y="15164"/>
                    <a:pt x="178" y="15131"/>
                    <a:pt x="178" y="15075"/>
                  </a:cubicBezTo>
                  <a:lnTo>
                    <a:pt x="178" y="90"/>
                  </a:lnTo>
                  <a:cubicBezTo>
                    <a:pt x="178" y="45"/>
                    <a:pt x="144" y="1"/>
                    <a:pt x="89" y="1"/>
                  </a:cubicBezTo>
                  <a:close/>
                </a:path>
              </a:pathLst>
            </a:custGeom>
            <a:solidFill>
              <a:srgbClr val="9A80C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9957"/>
                <a:buFont typeface="Arial"/>
                <a:buNone/>
              </a:pPr>
              <a:endParaRPr sz="9957" b="0" i="0" u="none" strike="noStrike" cap="none">
                <a:solidFill>
                  <a:srgbClr val="000000"/>
                </a:solidFill>
                <a:latin typeface="Arial"/>
                <a:ea typeface="Arial"/>
                <a:cs typeface="Arial"/>
                <a:sym typeface="Arial"/>
              </a:endParaRPr>
            </a:p>
          </p:txBody>
        </p:sp>
        <p:sp>
          <p:nvSpPr>
            <p:cNvPr id="396" name="Google Shape;396;g134a708b9a2_0_108"/>
            <p:cNvSpPr/>
            <p:nvPr/>
          </p:nvSpPr>
          <p:spPr>
            <a:xfrm>
              <a:off x="8574903" y="3305417"/>
              <a:ext cx="281975" cy="268742"/>
            </a:xfrm>
            <a:custGeom>
              <a:avLst/>
              <a:gdLst/>
              <a:ahLst/>
              <a:cxnLst/>
              <a:rect l="l" t="t" r="r" b="b"/>
              <a:pathLst>
                <a:path w="2067" h="1970" extrusionOk="0">
                  <a:moveTo>
                    <a:pt x="1972" y="0"/>
                  </a:moveTo>
                  <a:cubicBezTo>
                    <a:pt x="1950" y="0"/>
                    <a:pt x="1928" y="8"/>
                    <a:pt x="1911" y="25"/>
                  </a:cubicBezTo>
                  <a:lnTo>
                    <a:pt x="45" y="1824"/>
                  </a:lnTo>
                  <a:cubicBezTo>
                    <a:pt x="1" y="1858"/>
                    <a:pt x="1" y="1913"/>
                    <a:pt x="33" y="1947"/>
                  </a:cubicBezTo>
                  <a:cubicBezTo>
                    <a:pt x="56" y="1969"/>
                    <a:pt x="78" y="1969"/>
                    <a:pt x="100" y="1969"/>
                  </a:cubicBezTo>
                  <a:cubicBezTo>
                    <a:pt x="122" y="1969"/>
                    <a:pt x="145" y="1969"/>
                    <a:pt x="167" y="1947"/>
                  </a:cubicBezTo>
                  <a:lnTo>
                    <a:pt x="2033" y="147"/>
                  </a:lnTo>
                  <a:cubicBezTo>
                    <a:pt x="2067" y="114"/>
                    <a:pt x="2067" y="59"/>
                    <a:pt x="2033" y="25"/>
                  </a:cubicBezTo>
                  <a:cubicBezTo>
                    <a:pt x="2017" y="8"/>
                    <a:pt x="1994" y="0"/>
                    <a:pt x="1972" y="0"/>
                  </a:cubicBezTo>
                  <a:close/>
                </a:path>
              </a:pathLst>
            </a:custGeom>
            <a:solidFill>
              <a:srgbClr val="9A80C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9957"/>
                <a:buFont typeface="Arial"/>
                <a:buNone/>
              </a:pPr>
              <a:endParaRPr sz="9957" b="0" i="0" u="none" strike="noStrike" cap="none">
                <a:solidFill>
                  <a:srgbClr val="000000"/>
                </a:solidFill>
                <a:latin typeface="Arial"/>
                <a:ea typeface="Arial"/>
                <a:cs typeface="Arial"/>
                <a:sym typeface="Arial"/>
              </a:endParaRPr>
            </a:p>
          </p:txBody>
        </p:sp>
        <p:sp>
          <p:nvSpPr>
            <p:cNvPr id="397" name="Google Shape;397;g134a708b9a2_0_108"/>
            <p:cNvSpPr/>
            <p:nvPr/>
          </p:nvSpPr>
          <p:spPr>
            <a:xfrm>
              <a:off x="8329349" y="3650831"/>
              <a:ext cx="153197" cy="159745"/>
            </a:xfrm>
            <a:custGeom>
              <a:avLst/>
              <a:gdLst/>
              <a:ahLst/>
              <a:cxnLst/>
              <a:rect l="l" t="t" r="r" b="b"/>
              <a:pathLst>
                <a:path w="1123" h="1171" extrusionOk="0">
                  <a:moveTo>
                    <a:pt x="1019" y="1"/>
                  </a:moveTo>
                  <a:cubicBezTo>
                    <a:pt x="995" y="1"/>
                    <a:pt x="973" y="9"/>
                    <a:pt x="956" y="26"/>
                  </a:cubicBezTo>
                  <a:lnTo>
                    <a:pt x="34" y="1015"/>
                  </a:lnTo>
                  <a:cubicBezTo>
                    <a:pt x="1" y="1059"/>
                    <a:pt x="1" y="1114"/>
                    <a:pt x="45" y="1148"/>
                  </a:cubicBezTo>
                  <a:cubicBezTo>
                    <a:pt x="56" y="1159"/>
                    <a:pt x="78" y="1170"/>
                    <a:pt x="101" y="1170"/>
                  </a:cubicBezTo>
                  <a:cubicBezTo>
                    <a:pt x="123" y="1170"/>
                    <a:pt x="145" y="1159"/>
                    <a:pt x="167" y="1136"/>
                  </a:cubicBezTo>
                  <a:lnTo>
                    <a:pt x="1090" y="148"/>
                  </a:lnTo>
                  <a:cubicBezTo>
                    <a:pt x="1123" y="114"/>
                    <a:pt x="1123" y="59"/>
                    <a:pt x="1090" y="26"/>
                  </a:cubicBezTo>
                  <a:cubicBezTo>
                    <a:pt x="1067" y="9"/>
                    <a:pt x="1042" y="1"/>
                    <a:pt x="1019" y="1"/>
                  </a:cubicBezTo>
                  <a:close/>
                </a:path>
              </a:pathLst>
            </a:custGeom>
            <a:solidFill>
              <a:srgbClr val="9A80C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9957"/>
                <a:buFont typeface="Arial"/>
                <a:buNone/>
              </a:pPr>
              <a:endParaRPr sz="9957" b="0" i="0" u="none" strike="noStrike" cap="none">
                <a:solidFill>
                  <a:srgbClr val="000000"/>
                </a:solidFill>
                <a:latin typeface="Arial"/>
                <a:ea typeface="Arial"/>
                <a:cs typeface="Arial"/>
                <a:sym typeface="Arial"/>
              </a:endParaRPr>
            </a:p>
          </p:txBody>
        </p:sp>
        <p:sp>
          <p:nvSpPr>
            <p:cNvPr id="398" name="Google Shape;398;g134a708b9a2_0_108"/>
            <p:cNvSpPr/>
            <p:nvPr/>
          </p:nvSpPr>
          <p:spPr>
            <a:xfrm>
              <a:off x="8329349" y="4015208"/>
              <a:ext cx="485101" cy="431761"/>
            </a:xfrm>
            <a:custGeom>
              <a:avLst/>
              <a:gdLst/>
              <a:ahLst/>
              <a:cxnLst/>
              <a:rect l="l" t="t" r="r" b="b"/>
              <a:pathLst>
                <a:path w="3556" h="3165" extrusionOk="0">
                  <a:moveTo>
                    <a:pt x="3448" y="1"/>
                  </a:moveTo>
                  <a:cubicBezTo>
                    <a:pt x="3428" y="1"/>
                    <a:pt x="3407" y="7"/>
                    <a:pt x="3389" y="21"/>
                  </a:cubicBezTo>
                  <a:cubicBezTo>
                    <a:pt x="2267" y="998"/>
                    <a:pt x="1134" y="2010"/>
                    <a:pt x="45" y="3009"/>
                  </a:cubicBezTo>
                  <a:cubicBezTo>
                    <a:pt x="1" y="3042"/>
                    <a:pt x="1" y="3109"/>
                    <a:pt x="34" y="3143"/>
                  </a:cubicBezTo>
                  <a:cubicBezTo>
                    <a:pt x="56" y="3165"/>
                    <a:pt x="78" y="3165"/>
                    <a:pt x="101" y="3165"/>
                  </a:cubicBezTo>
                  <a:cubicBezTo>
                    <a:pt x="123" y="3165"/>
                    <a:pt x="145" y="3165"/>
                    <a:pt x="167" y="3143"/>
                  </a:cubicBezTo>
                  <a:cubicBezTo>
                    <a:pt x="1256" y="2143"/>
                    <a:pt x="2389" y="1132"/>
                    <a:pt x="3511" y="166"/>
                  </a:cubicBezTo>
                  <a:cubicBezTo>
                    <a:pt x="3544" y="132"/>
                    <a:pt x="3556" y="77"/>
                    <a:pt x="3522" y="32"/>
                  </a:cubicBezTo>
                  <a:cubicBezTo>
                    <a:pt x="3503" y="13"/>
                    <a:pt x="3476" y="1"/>
                    <a:pt x="3448" y="1"/>
                  </a:cubicBezTo>
                  <a:close/>
                </a:path>
              </a:pathLst>
            </a:custGeom>
            <a:solidFill>
              <a:srgbClr val="F3C58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9957"/>
                <a:buFont typeface="Arial"/>
                <a:buNone/>
              </a:pPr>
              <a:endParaRPr sz="9957" b="0" i="0" u="none" strike="noStrike" cap="none">
                <a:solidFill>
                  <a:srgbClr val="000000"/>
                </a:solidFill>
                <a:latin typeface="Arial"/>
                <a:ea typeface="Arial"/>
                <a:cs typeface="Arial"/>
                <a:sym typeface="Arial"/>
              </a:endParaRPr>
            </a:p>
          </p:txBody>
        </p:sp>
        <p:sp>
          <p:nvSpPr>
            <p:cNvPr id="399" name="Google Shape;399;g134a708b9a2_0_108"/>
            <p:cNvSpPr/>
            <p:nvPr/>
          </p:nvSpPr>
          <p:spPr>
            <a:xfrm>
              <a:off x="7852019" y="3526553"/>
              <a:ext cx="466821" cy="596144"/>
            </a:xfrm>
            <a:custGeom>
              <a:avLst/>
              <a:gdLst/>
              <a:ahLst/>
              <a:cxnLst/>
              <a:rect l="l" t="t" r="r" b="b"/>
              <a:pathLst>
                <a:path w="3422" h="4370" extrusionOk="0">
                  <a:moveTo>
                    <a:pt x="103" y="0"/>
                  </a:moveTo>
                  <a:cubicBezTo>
                    <a:pt x="83" y="0"/>
                    <a:pt x="63" y="6"/>
                    <a:pt x="45" y="15"/>
                  </a:cubicBezTo>
                  <a:cubicBezTo>
                    <a:pt x="12" y="48"/>
                    <a:pt x="0" y="104"/>
                    <a:pt x="34" y="148"/>
                  </a:cubicBezTo>
                  <a:cubicBezTo>
                    <a:pt x="1111" y="1526"/>
                    <a:pt x="2200" y="2925"/>
                    <a:pt x="3244" y="4336"/>
                  </a:cubicBezTo>
                  <a:cubicBezTo>
                    <a:pt x="3266" y="4358"/>
                    <a:pt x="3288" y="4370"/>
                    <a:pt x="3311" y="4370"/>
                  </a:cubicBezTo>
                  <a:cubicBezTo>
                    <a:pt x="3333" y="4370"/>
                    <a:pt x="3355" y="4358"/>
                    <a:pt x="3367" y="4347"/>
                  </a:cubicBezTo>
                  <a:cubicBezTo>
                    <a:pt x="3411" y="4325"/>
                    <a:pt x="3422" y="4269"/>
                    <a:pt x="3389" y="4225"/>
                  </a:cubicBezTo>
                  <a:cubicBezTo>
                    <a:pt x="2333" y="2825"/>
                    <a:pt x="1256" y="1415"/>
                    <a:pt x="167" y="37"/>
                  </a:cubicBezTo>
                  <a:cubicBezTo>
                    <a:pt x="154" y="11"/>
                    <a:pt x="130" y="0"/>
                    <a:pt x="103" y="0"/>
                  </a:cubicBezTo>
                  <a:close/>
                </a:path>
              </a:pathLst>
            </a:custGeom>
            <a:solidFill>
              <a:srgbClr val="9A80C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9957"/>
                <a:buFont typeface="Arial"/>
                <a:buNone/>
              </a:pPr>
              <a:endParaRPr sz="9957" b="0" i="0" u="none" strike="noStrike" cap="none">
                <a:solidFill>
                  <a:srgbClr val="000000"/>
                </a:solidFill>
                <a:latin typeface="Arial"/>
                <a:ea typeface="Arial"/>
                <a:cs typeface="Arial"/>
                <a:sym typeface="Arial"/>
              </a:endParaRPr>
            </a:p>
          </p:txBody>
        </p:sp>
        <p:sp>
          <p:nvSpPr>
            <p:cNvPr id="400" name="Google Shape;400;g134a708b9a2_0_108"/>
            <p:cNvSpPr/>
            <p:nvPr/>
          </p:nvSpPr>
          <p:spPr>
            <a:xfrm>
              <a:off x="7835376" y="1350800"/>
              <a:ext cx="1570165" cy="2824252"/>
            </a:xfrm>
            <a:custGeom>
              <a:avLst/>
              <a:gdLst/>
              <a:ahLst/>
              <a:cxnLst/>
              <a:rect l="l" t="t" r="r" b="b"/>
              <a:pathLst>
                <a:path w="11510" h="20703" extrusionOk="0">
                  <a:moveTo>
                    <a:pt x="6288" y="0"/>
                  </a:moveTo>
                  <a:cubicBezTo>
                    <a:pt x="1733" y="4199"/>
                    <a:pt x="1" y="11042"/>
                    <a:pt x="2055" y="16808"/>
                  </a:cubicBezTo>
                  <a:cubicBezTo>
                    <a:pt x="2411" y="17808"/>
                    <a:pt x="2889" y="18796"/>
                    <a:pt x="3655" y="19563"/>
                  </a:cubicBezTo>
                  <a:cubicBezTo>
                    <a:pt x="4467" y="20362"/>
                    <a:pt x="5285" y="20703"/>
                    <a:pt x="6060" y="20703"/>
                  </a:cubicBezTo>
                  <a:cubicBezTo>
                    <a:pt x="7299" y="20703"/>
                    <a:pt x="8425" y="19832"/>
                    <a:pt x="9231" y="18574"/>
                  </a:cubicBezTo>
                  <a:cubicBezTo>
                    <a:pt x="10898" y="15975"/>
                    <a:pt x="11509" y="13009"/>
                    <a:pt x="11009" y="9976"/>
                  </a:cubicBezTo>
                  <a:cubicBezTo>
                    <a:pt x="10398" y="6332"/>
                    <a:pt x="8454" y="3033"/>
                    <a:pt x="6288" y="0"/>
                  </a:cubicBezTo>
                  <a:close/>
                </a:path>
              </a:pathLst>
            </a:custGeom>
            <a:solidFill>
              <a:srgbClr val="A2B9B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9957"/>
                <a:buFont typeface="Arial"/>
                <a:buNone/>
              </a:pPr>
              <a:endParaRPr sz="9957" b="0" i="0" u="none" strike="noStrike" cap="none">
                <a:solidFill>
                  <a:srgbClr val="000000"/>
                </a:solidFill>
                <a:latin typeface="Arial"/>
                <a:ea typeface="Arial"/>
                <a:cs typeface="Arial"/>
                <a:sym typeface="Arial"/>
              </a:endParaRPr>
            </a:p>
          </p:txBody>
        </p:sp>
        <p:sp>
          <p:nvSpPr>
            <p:cNvPr id="401" name="Google Shape;401;g134a708b9a2_0_108"/>
            <p:cNvSpPr/>
            <p:nvPr/>
          </p:nvSpPr>
          <p:spPr>
            <a:xfrm>
              <a:off x="8668896" y="1702353"/>
              <a:ext cx="48565" cy="3058208"/>
            </a:xfrm>
            <a:custGeom>
              <a:avLst/>
              <a:gdLst/>
              <a:ahLst/>
              <a:cxnLst/>
              <a:rect l="l" t="t" r="r" b="b"/>
              <a:pathLst>
                <a:path w="356" h="22418" extrusionOk="0">
                  <a:moveTo>
                    <a:pt x="178" y="0"/>
                  </a:moveTo>
                  <a:cubicBezTo>
                    <a:pt x="78" y="0"/>
                    <a:pt x="0" y="79"/>
                    <a:pt x="0" y="178"/>
                  </a:cubicBezTo>
                  <a:lnTo>
                    <a:pt x="0" y="22240"/>
                  </a:lnTo>
                  <a:cubicBezTo>
                    <a:pt x="0" y="22341"/>
                    <a:pt x="78" y="22418"/>
                    <a:pt x="178" y="22418"/>
                  </a:cubicBezTo>
                  <a:cubicBezTo>
                    <a:pt x="278" y="22418"/>
                    <a:pt x="356" y="22341"/>
                    <a:pt x="356" y="22240"/>
                  </a:cubicBezTo>
                  <a:lnTo>
                    <a:pt x="356" y="178"/>
                  </a:lnTo>
                  <a:cubicBezTo>
                    <a:pt x="356" y="79"/>
                    <a:pt x="278" y="0"/>
                    <a:pt x="178" y="0"/>
                  </a:cubicBezTo>
                  <a:close/>
                </a:path>
              </a:pathLst>
            </a:custGeom>
            <a:solidFill>
              <a:srgbClr val="CA82B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9957"/>
                <a:buFont typeface="Arial"/>
                <a:buNone/>
              </a:pPr>
              <a:endParaRPr sz="9957" b="0" i="0" u="none" strike="noStrike" cap="none">
                <a:solidFill>
                  <a:srgbClr val="000000"/>
                </a:solidFill>
                <a:latin typeface="Arial"/>
                <a:ea typeface="Arial"/>
                <a:cs typeface="Arial"/>
                <a:sym typeface="Arial"/>
              </a:endParaRPr>
            </a:p>
          </p:txBody>
        </p:sp>
        <p:sp>
          <p:nvSpPr>
            <p:cNvPr id="402" name="Google Shape;402;g134a708b9a2_0_108"/>
            <p:cNvSpPr/>
            <p:nvPr/>
          </p:nvSpPr>
          <p:spPr>
            <a:xfrm>
              <a:off x="8662757" y="2060317"/>
              <a:ext cx="369964" cy="619745"/>
            </a:xfrm>
            <a:custGeom>
              <a:avLst/>
              <a:gdLst/>
              <a:ahLst/>
              <a:cxnLst/>
              <a:rect l="l" t="t" r="r" b="b"/>
              <a:pathLst>
                <a:path w="2712" h="4543" extrusionOk="0">
                  <a:moveTo>
                    <a:pt x="2518" y="1"/>
                  </a:moveTo>
                  <a:cubicBezTo>
                    <a:pt x="2451" y="1"/>
                    <a:pt x="2387" y="36"/>
                    <a:pt x="2356" y="98"/>
                  </a:cubicBezTo>
                  <a:cubicBezTo>
                    <a:pt x="1611" y="1487"/>
                    <a:pt x="834" y="2898"/>
                    <a:pt x="56" y="4275"/>
                  </a:cubicBezTo>
                  <a:cubicBezTo>
                    <a:pt x="1" y="4364"/>
                    <a:pt x="34" y="4475"/>
                    <a:pt x="123" y="4520"/>
                  </a:cubicBezTo>
                  <a:cubicBezTo>
                    <a:pt x="145" y="4530"/>
                    <a:pt x="179" y="4542"/>
                    <a:pt x="212" y="4542"/>
                  </a:cubicBezTo>
                  <a:cubicBezTo>
                    <a:pt x="268" y="4542"/>
                    <a:pt x="334" y="4508"/>
                    <a:pt x="367" y="4453"/>
                  </a:cubicBezTo>
                  <a:cubicBezTo>
                    <a:pt x="1145" y="3064"/>
                    <a:pt x="1922" y="1664"/>
                    <a:pt x="2667" y="265"/>
                  </a:cubicBezTo>
                  <a:cubicBezTo>
                    <a:pt x="2711" y="176"/>
                    <a:pt x="2678" y="65"/>
                    <a:pt x="2600" y="20"/>
                  </a:cubicBezTo>
                  <a:cubicBezTo>
                    <a:pt x="2574" y="7"/>
                    <a:pt x="2546" y="1"/>
                    <a:pt x="2518" y="1"/>
                  </a:cubicBezTo>
                  <a:close/>
                </a:path>
              </a:pathLst>
            </a:custGeom>
            <a:solidFill>
              <a:srgbClr val="CA82B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9957"/>
                <a:buFont typeface="Arial"/>
                <a:buNone/>
              </a:pPr>
              <a:endParaRPr sz="9957" b="0" i="0" u="none" strike="noStrike" cap="none">
                <a:solidFill>
                  <a:srgbClr val="000000"/>
                </a:solidFill>
                <a:latin typeface="Arial"/>
                <a:ea typeface="Arial"/>
                <a:cs typeface="Arial"/>
                <a:sym typeface="Arial"/>
              </a:endParaRPr>
            </a:p>
          </p:txBody>
        </p:sp>
        <p:sp>
          <p:nvSpPr>
            <p:cNvPr id="403" name="Google Shape;403;g134a708b9a2_0_108"/>
            <p:cNvSpPr/>
            <p:nvPr/>
          </p:nvSpPr>
          <p:spPr>
            <a:xfrm>
              <a:off x="8162781" y="2489220"/>
              <a:ext cx="539531" cy="651530"/>
            </a:xfrm>
            <a:custGeom>
              <a:avLst/>
              <a:gdLst/>
              <a:ahLst/>
              <a:cxnLst/>
              <a:rect l="l" t="t" r="r" b="b"/>
              <a:pathLst>
                <a:path w="3955" h="4776" extrusionOk="0">
                  <a:moveTo>
                    <a:pt x="205" y="1"/>
                  </a:moveTo>
                  <a:cubicBezTo>
                    <a:pt x="170" y="1"/>
                    <a:pt x="133" y="10"/>
                    <a:pt x="100" y="31"/>
                  </a:cubicBezTo>
                  <a:cubicBezTo>
                    <a:pt x="22" y="87"/>
                    <a:pt x="0" y="198"/>
                    <a:pt x="55" y="276"/>
                  </a:cubicBezTo>
                  <a:cubicBezTo>
                    <a:pt x="1133" y="1842"/>
                    <a:pt x="2333" y="3342"/>
                    <a:pt x="3632" y="4719"/>
                  </a:cubicBezTo>
                  <a:cubicBezTo>
                    <a:pt x="3666" y="4753"/>
                    <a:pt x="3710" y="4775"/>
                    <a:pt x="3765" y="4775"/>
                  </a:cubicBezTo>
                  <a:cubicBezTo>
                    <a:pt x="3810" y="4775"/>
                    <a:pt x="3854" y="4764"/>
                    <a:pt x="3888" y="4731"/>
                  </a:cubicBezTo>
                  <a:cubicBezTo>
                    <a:pt x="3955" y="4664"/>
                    <a:pt x="3955" y="4541"/>
                    <a:pt x="3888" y="4475"/>
                  </a:cubicBezTo>
                  <a:cubicBezTo>
                    <a:pt x="2599" y="3109"/>
                    <a:pt x="1410" y="1631"/>
                    <a:pt x="355" y="76"/>
                  </a:cubicBezTo>
                  <a:cubicBezTo>
                    <a:pt x="321" y="27"/>
                    <a:pt x="264" y="1"/>
                    <a:pt x="205" y="1"/>
                  </a:cubicBezTo>
                  <a:close/>
                </a:path>
              </a:pathLst>
            </a:custGeom>
            <a:solidFill>
              <a:srgbClr val="CA82B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9957"/>
                <a:buFont typeface="Arial"/>
                <a:buNone/>
              </a:pPr>
              <a:endParaRPr sz="9957" b="0" i="0" u="none" strike="noStrike" cap="none">
                <a:solidFill>
                  <a:srgbClr val="000000"/>
                </a:solidFill>
                <a:latin typeface="Arial"/>
                <a:ea typeface="Arial"/>
                <a:cs typeface="Arial"/>
                <a:sym typeface="Arial"/>
              </a:endParaRPr>
            </a:p>
          </p:txBody>
        </p:sp>
      </p:grpSp>
      <p:grpSp>
        <p:nvGrpSpPr>
          <p:cNvPr id="404" name="Google Shape;404;g134a708b9a2_0_108"/>
          <p:cNvGrpSpPr/>
          <p:nvPr/>
        </p:nvGrpSpPr>
        <p:grpSpPr>
          <a:xfrm>
            <a:off x="7285023" y="825357"/>
            <a:ext cx="3266563" cy="4143191"/>
            <a:chOff x="-705675" y="1389407"/>
            <a:chExt cx="2688530" cy="3410595"/>
          </a:xfrm>
        </p:grpSpPr>
        <p:sp>
          <p:nvSpPr>
            <p:cNvPr id="405" name="Google Shape;405;g134a708b9a2_0_108"/>
            <p:cNvSpPr/>
            <p:nvPr/>
          </p:nvSpPr>
          <p:spPr>
            <a:xfrm>
              <a:off x="-705675" y="1389407"/>
              <a:ext cx="2129204" cy="3075805"/>
            </a:xfrm>
            <a:custGeom>
              <a:avLst/>
              <a:gdLst/>
              <a:ahLst/>
              <a:cxnLst/>
              <a:rect l="l" t="t" r="r" b="b"/>
              <a:pathLst>
                <a:path w="15608" h="22547" extrusionOk="0">
                  <a:moveTo>
                    <a:pt x="8674" y="1"/>
                  </a:moveTo>
                  <a:cubicBezTo>
                    <a:pt x="8460" y="1"/>
                    <a:pt x="8247" y="37"/>
                    <a:pt x="8043" y="117"/>
                  </a:cubicBezTo>
                  <a:cubicBezTo>
                    <a:pt x="7187" y="440"/>
                    <a:pt x="6710" y="1361"/>
                    <a:pt x="6510" y="2261"/>
                  </a:cubicBezTo>
                  <a:cubicBezTo>
                    <a:pt x="5977" y="4694"/>
                    <a:pt x="6876" y="7182"/>
                    <a:pt x="7154" y="9660"/>
                  </a:cubicBezTo>
                  <a:cubicBezTo>
                    <a:pt x="7209" y="10248"/>
                    <a:pt x="7098" y="11037"/>
                    <a:pt x="6521" y="11126"/>
                  </a:cubicBezTo>
                  <a:cubicBezTo>
                    <a:pt x="6486" y="11132"/>
                    <a:pt x="6451" y="11135"/>
                    <a:pt x="6417" y="11135"/>
                  </a:cubicBezTo>
                  <a:cubicBezTo>
                    <a:pt x="6051" y="11135"/>
                    <a:pt x="5739" y="10825"/>
                    <a:pt x="5454" y="10582"/>
                  </a:cubicBezTo>
                  <a:cubicBezTo>
                    <a:pt x="4721" y="9954"/>
                    <a:pt x="3753" y="9602"/>
                    <a:pt x="2784" y="9602"/>
                  </a:cubicBezTo>
                  <a:cubicBezTo>
                    <a:pt x="2741" y="9602"/>
                    <a:pt x="2698" y="9603"/>
                    <a:pt x="2655" y="9604"/>
                  </a:cubicBezTo>
                  <a:cubicBezTo>
                    <a:pt x="2489" y="9604"/>
                    <a:pt x="2299" y="9626"/>
                    <a:pt x="2155" y="9727"/>
                  </a:cubicBezTo>
                  <a:cubicBezTo>
                    <a:pt x="1833" y="9949"/>
                    <a:pt x="1844" y="10426"/>
                    <a:pt x="1955" y="10804"/>
                  </a:cubicBezTo>
                  <a:cubicBezTo>
                    <a:pt x="2511" y="12548"/>
                    <a:pt x="4466" y="13603"/>
                    <a:pt x="4844" y="15392"/>
                  </a:cubicBezTo>
                  <a:cubicBezTo>
                    <a:pt x="4899" y="15625"/>
                    <a:pt x="4910" y="15903"/>
                    <a:pt x="4755" y="16092"/>
                  </a:cubicBezTo>
                  <a:cubicBezTo>
                    <a:pt x="4644" y="16225"/>
                    <a:pt x="4454" y="16281"/>
                    <a:pt x="4288" y="16314"/>
                  </a:cubicBezTo>
                  <a:cubicBezTo>
                    <a:pt x="4191" y="16329"/>
                    <a:pt x="4094" y="16335"/>
                    <a:pt x="3998" y="16335"/>
                  </a:cubicBezTo>
                  <a:cubicBezTo>
                    <a:pt x="3377" y="16335"/>
                    <a:pt x="2771" y="16057"/>
                    <a:pt x="2155" y="15903"/>
                  </a:cubicBezTo>
                  <a:cubicBezTo>
                    <a:pt x="1962" y="15858"/>
                    <a:pt x="1754" y="15832"/>
                    <a:pt x="1548" y="15832"/>
                  </a:cubicBezTo>
                  <a:cubicBezTo>
                    <a:pt x="997" y="15832"/>
                    <a:pt x="459" y="16015"/>
                    <a:pt x="233" y="16491"/>
                  </a:cubicBezTo>
                  <a:cubicBezTo>
                    <a:pt x="0" y="16992"/>
                    <a:pt x="222" y="17580"/>
                    <a:pt x="500" y="18047"/>
                  </a:cubicBezTo>
                  <a:cubicBezTo>
                    <a:pt x="1378" y="19491"/>
                    <a:pt x="2810" y="20524"/>
                    <a:pt x="4355" y="21213"/>
                  </a:cubicBezTo>
                  <a:cubicBezTo>
                    <a:pt x="5732" y="21813"/>
                    <a:pt x="7599" y="22535"/>
                    <a:pt x="9132" y="22546"/>
                  </a:cubicBezTo>
                  <a:cubicBezTo>
                    <a:pt x="9138" y="22546"/>
                    <a:pt x="9144" y="22546"/>
                    <a:pt x="9149" y="22546"/>
                  </a:cubicBezTo>
                  <a:cubicBezTo>
                    <a:pt x="10585" y="22546"/>
                    <a:pt x="11746" y="21265"/>
                    <a:pt x="12775" y="20413"/>
                  </a:cubicBezTo>
                  <a:cubicBezTo>
                    <a:pt x="13908" y="19480"/>
                    <a:pt x="15097" y="18258"/>
                    <a:pt x="14953" y="16803"/>
                  </a:cubicBezTo>
                  <a:cubicBezTo>
                    <a:pt x="14930" y="16580"/>
                    <a:pt x="14864" y="16358"/>
                    <a:pt x="14697" y="16225"/>
                  </a:cubicBezTo>
                  <a:cubicBezTo>
                    <a:pt x="14578" y="16136"/>
                    <a:pt x="14442" y="16110"/>
                    <a:pt x="14298" y="16110"/>
                  </a:cubicBezTo>
                  <a:cubicBezTo>
                    <a:pt x="14094" y="16110"/>
                    <a:pt x="13872" y="16162"/>
                    <a:pt x="13660" y="16162"/>
                  </a:cubicBezTo>
                  <a:cubicBezTo>
                    <a:pt x="13628" y="16162"/>
                    <a:pt x="13595" y="16161"/>
                    <a:pt x="13564" y="16158"/>
                  </a:cubicBezTo>
                  <a:cubicBezTo>
                    <a:pt x="12764" y="16069"/>
                    <a:pt x="12486" y="14958"/>
                    <a:pt x="12830" y="14225"/>
                  </a:cubicBezTo>
                  <a:cubicBezTo>
                    <a:pt x="13175" y="13492"/>
                    <a:pt x="13886" y="13026"/>
                    <a:pt x="14419" y="12415"/>
                  </a:cubicBezTo>
                  <a:cubicBezTo>
                    <a:pt x="14886" y="11882"/>
                    <a:pt x="15219" y="11248"/>
                    <a:pt x="15385" y="10559"/>
                  </a:cubicBezTo>
                  <a:cubicBezTo>
                    <a:pt x="15608" y="9671"/>
                    <a:pt x="15308" y="8449"/>
                    <a:pt x="14397" y="8349"/>
                  </a:cubicBezTo>
                  <a:cubicBezTo>
                    <a:pt x="14356" y="8344"/>
                    <a:pt x="14315" y="8342"/>
                    <a:pt x="14275" y="8342"/>
                  </a:cubicBezTo>
                  <a:cubicBezTo>
                    <a:pt x="13666" y="8342"/>
                    <a:pt x="13177" y="8877"/>
                    <a:pt x="12709" y="9304"/>
                  </a:cubicBezTo>
                  <a:cubicBezTo>
                    <a:pt x="12383" y="9601"/>
                    <a:pt x="11914" y="9857"/>
                    <a:pt x="11496" y="9857"/>
                  </a:cubicBezTo>
                  <a:cubicBezTo>
                    <a:pt x="11287" y="9857"/>
                    <a:pt x="11090" y="9793"/>
                    <a:pt x="10931" y="9638"/>
                  </a:cubicBezTo>
                  <a:cubicBezTo>
                    <a:pt x="10520" y="9238"/>
                    <a:pt x="10698" y="8560"/>
                    <a:pt x="10865" y="8004"/>
                  </a:cubicBezTo>
                  <a:cubicBezTo>
                    <a:pt x="11265" y="6661"/>
                    <a:pt x="11442" y="5249"/>
                    <a:pt x="11386" y="3839"/>
                  </a:cubicBezTo>
                  <a:cubicBezTo>
                    <a:pt x="11353" y="2861"/>
                    <a:pt x="11186" y="1850"/>
                    <a:pt x="10609" y="1050"/>
                  </a:cubicBezTo>
                  <a:cubicBezTo>
                    <a:pt x="10161" y="439"/>
                    <a:pt x="9412" y="1"/>
                    <a:pt x="8674" y="1"/>
                  </a:cubicBezTo>
                  <a:close/>
                </a:path>
              </a:pathLst>
            </a:custGeom>
            <a:solidFill>
              <a:srgbClr val="A2B9B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9957"/>
                <a:buFont typeface="Arial"/>
                <a:buNone/>
              </a:pPr>
              <a:endParaRPr sz="9957" b="0" i="0" u="none" strike="noStrike" cap="none">
                <a:solidFill>
                  <a:srgbClr val="000000"/>
                </a:solidFill>
                <a:latin typeface="Arial"/>
                <a:ea typeface="Arial"/>
                <a:cs typeface="Arial"/>
                <a:sym typeface="Arial"/>
              </a:endParaRPr>
            </a:p>
          </p:txBody>
        </p:sp>
        <p:sp>
          <p:nvSpPr>
            <p:cNvPr id="406" name="Google Shape;406;g134a708b9a2_0_108"/>
            <p:cNvSpPr/>
            <p:nvPr/>
          </p:nvSpPr>
          <p:spPr>
            <a:xfrm>
              <a:off x="464254" y="1791844"/>
              <a:ext cx="19781" cy="3000639"/>
            </a:xfrm>
            <a:custGeom>
              <a:avLst/>
              <a:gdLst/>
              <a:ahLst/>
              <a:cxnLst/>
              <a:rect l="l" t="t" r="r" b="b"/>
              <a:pathLst>
                <a:path w="145" h="21996" extrusionOk="0">
                  <a:moveTo>
                    <a:pt x="78" y="0"/>
                  </a:moveTo>
                  <a:cubicBezTo>
                    <a:pt x="33" y="0"/>
                    <a:pt x="0" y="33"/>
                    <a:pt x="0" y="67"/>
                  </a:cubicBezTo>
                  <a:lnTo>
                    <a:pt x="0" y="21929"/>
                  </a:lnTo>
                  <a:cubicBezTo>
                    <a:pt x="0" y="21974"/>
                    <a:pt x="33" y="21996"/>
                    <a:pt x="78" y="21996"/>
                  </a:cubicBezTo>
                  <a:cubicBezTo>
                    <a:pt x="111" y="21996"/>
                    <a:pt x="144" y="21974"/>
                    <a:pt x="144" y="21929"/>
                  </a:cubicBezTo>
                  <a:lnTo>
                    <a:pt x="144" y="67"/>
                  </a:lnTo>
                  <a:cubicBezTo>
                    <a:pt x="144" y="33"/>
                    <a:pt x="111" y="0"/>
                    <a:pt x="78" y="0"/>
                  </a:cubicBezTo>
                  <a:close/>
                </a:path>
              </a:pathLst>
            </a:custGeom>
            <a:solidFill>
              <a:srgbClr val="CA82B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9957"/>
                <a:buFont typeface="Arial"/>
                <a:buNone/>
              </a:pPr>
              <a:endParaRPr sz="9957" b="0" i="0" u="none" strike="noStrike" cap="none">
                <a:solidFill>
                  <a:srgbClr val="000000"/>
                </a:solidFill>
                <a:latin typeface="Arial"/>
                <a:ea typeface="Arial"/>
                <a:cs typeface="Arial"/>
                <a:sym typeface="Arial"/>
              </a:endParaRPr>
            </a:p>
          </p:txBody>
        </p:sp>
        <p:sp>
          <p:nvSpPr>
            <p:cNvPr id="407" name="Google Shape;407;g134a708b9a2_0_108"/>
            <p:cNvSpPr/>
            <p:nvPr/>
          </p:nvSpPr>
          <p:spPr>
            <a:xfrm>
              <a:off x="483898" y="2675978"/>
              <a:ext cx="800225" cy="817686"/>
            </a:xfrm>
            <a:custGeom>
              <a:avLst/>
              <a:gdLst/>
              <a:ahLst/>
              <a:cxnLst/>
              <a:rect l="l" t="t" r="r" b="b"/>
              <a:pathLst>
                <a:path w="5866" h="5994" extrusionOk="0">
                  <a:moveTo>
                    <a:pt x="5787" y="1"/>
                  </a:moveTo>
                  <a:cubicBezTo>
                    <a:pt x="5769" y="1"/>
                    <a:pt x="5749" y="6"/>
                    <a:pt x="5732" y="17"/>
                  </a:cubicBezTo>
                  <a:cubicBezTo>
                    <a:pt x="3799" y="1918"/>
                    <a:pt x="1878" y="3895"/>
                    <a:pt x="34" y="5883"/>
                  </a:cubicBezTo>
                  <a:cubicBezTo>
                    <a:pt x="0" y="5905"/>
                    <a:pt x="0" y="5950"/>
                    <a:pt x="34" y="5972"/>
                  </a:cubicBezTo>
                  <a:cubicBezTo>
                    <a:pt x="45" y="5994"/>
                    <a:pt x="67" y="5994"/>
                    <a:pt x="78" y="5994"/>
                  </a:cubicBezTo>
                  <a:cubicBezTo>
                    <a:pt x="101" y="5994"/>
                    <a:pt x="123" y="5983"/>
                    <a:pt x="133" y="5972"/>
                  </a:cubicBezTo>
                  <a:cubicBezTo>
                    <a:pt x="1978" y="3984"/>
                    <a:pt x="3900" y="2017"/>
                    <a:pt x="5833" y="118"/>
                  </a:cubicBezTo>
                  <a:cubicBezTo>
                    <a:pt x="5866" y="96"/>
                    <a:pt x="5866" y="51"/>
                    <a:pt x="5833" y="17"/>
                  </a:cubicBezTo>
                  <a:cubicBezTo>
                    <a:pt x="5822" y="6"/>
                    <a:pt x="5805" y="1"/>
                    <a:pt x="5787" y="1"/>
                  </a:cubicBezTo>
                  <a:close/>
                </a:path>
              </a:pathLst>
            </a:custGeom>
            <a:solidFill>
              <a:srgbClr val="CA82B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9957"/>
                <a:buFont typeface="Arial"/>
                <a:buNone/>
              </a:pPr>
              <a:endParaRPr sz="9957" b="0" i="0" u="none" strike="noStrike" cap="none">
                <a:solidFill>
                  <a:srgbClr val="000000"/>
                </a:solidFill>
                <a:latin typeface="Arial"/>
                <a:ea typeface="Arial"/>
                <a:cs typeface="Arial"/>
                <a:sym typeface="Arial"/>
              </a:endParaRPr>
            </a:p>
          </p:txBody>
        </p:sp>
        <p:sp>
          <p:nvSpPr>
            <p:cNvPr id="408" name="Google Shape;408;g134a708b9a2_0_108"/>
            <p:cNvSpPr/>
            <p:nvPr/>
          </p:nvSpPr>
          <p:spPr>
            <a:xfrm>
              <a:off x="483898" y="3706763"/>
              <a:ext cx="733517" cy="609923"/>
            </a:xfrm>
            <a:custGeom>
              <a:avLst/>
              <a:gdLst/>
              <a:ahLst/>
              <a:cxnLst/>
              <a:rect l="l" t="t" r="r" b="b"/>
              <a:pathLst>
                <a:path w="5377" h="4471" extrusionOk="0">
                  <a:moveTo>
                    <a:pt x="5295" y="0"/>
                  </a:moveTo>
                  <a:cubicBezTo>
                    <a:pt x="5279" y="0"/>
                    <a:pt x="5265" y="6"/>
                    <a:pt x="5255" y="15"/>
                  </a:cubicBezTo>
                  <a:cubicBezTo>
                    <a:pt x="3488" y="1405"/>
                    <a:pt x="1733" y="2871"/>
                    <a:pt x="34" y="4348"/>
                  </a:cubicBezTo>
                  <a:cubicBezTo>
                    <a:pt x="12" y="4370"/>
                    <a:pt x="0" y="4415"/>
                    <a:pt x="34" y="4448"/>
                  </a:cubicBezTo>
                  <a:cubicBezTo>
                    <a:pt x="45" y="4459"/>
                    <a:pt x="67" y="4471"/>
                    <a:pt x="78" y="4471"/>
                  </a:cubicBezTo>
                  <a:cubicBezTo>
                    <a:pt x="101" y="4471"/>
                    <a:pt x="111" y="4459"/>
                    <a:pt x="123" y="4448"/>
                  </a:cubicBezTo>
                  <a:cubicBezTo>
                    <a:pt x="1822" y="2970"/>
                    <a:pt x="3577" y="1516"/>
                    <a:pt x="5344" y="127"/>
                  </a:cubicBezTo>
                  <a:cubicBezTo>
                    <a:pt x="5366" y="94"/>
                    <a:pt x="5377" y="49"/>
                    <a:pt x="5355" y="27"/>
                  </a:cubicBezTo>
                  <a:cubicBezTo>
                    <a:pt x="5336" y="8"/>
                    <a:pt x="5315" y="0"/>
                    <a:pt x="5295" y="0"/>
                  </a:cubicBezTo>
                  <a:close/>
                </a:path>
              </a:pathLst>
            </a:custGeom>
            <a:solidFill>
              <a:srgbClr val="9A80C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9957"/>
                <a:buFont typeface="Arial"/>
                <a:buNone/>
              </a:pPr>
              <a:endParaRPr sz="9957" b="0" i="0" u="none" strike="noStrike" cap="none">
                <a:solidFill>
                  <a:srgbClr val="000000"/>
                </a:solidFill>
                <a:latin typeface="Arial"/>
                <a:ea typeface="Arial"/>
                <a:cs typeface="Arial"/>
                <a:sym typeface="Arial"/>
              </a:endParaRPr>
            </a:p>
          </p:txBody>
        </p:sp>
        <p:sp>
          <p:nvSpPr>
            <p:cNvPr id="409" name="Google Shape;409;g134a708b9a2_0_108"/>
            <p:cNvSpPr/>
            <p:nvPr/>
          </p:nvSpPr>
          <p:spPr>
            <a:xfrm>
              <a:off x="-257130" y="2906391"/>
              <a:ext cx="713873" cy="749614"/>
            </a:xfrm>
            <a:custGeom>
              <a:avLst/>
              <a:gdLst/>
              <a:ahLst/>
              <a:cxnLst/>
              <a:rect l="l" t="t" r="r" b="b"/>
              <a:pathLst>
                <a:path w="5233" h="5495" extrusionOk="0">
                  <a:moveTo>
                    <a:pt x="79" y="0"/>
                  </a:moveTo>
                  <a:cubicBezTo>
                    <a:pt x="61" y="0"/>
                    <a:pt x="44" y="6"/>
                    <a:pt x="33" y="17"/>
                  </a:cubicBezTo>
                  <a:cubicBezTo>
                    <a:pt x="11" y="39"/>
                    <a:pt x="0" y="84"/>
                    <a:pt x="33" y="117"/>
                  </a:cubicBezTo>
                  <a:cubicBezTo>
                    <a:pt x="1744" y="1861"/>
                    <a:pt x="3455" y="3672"/>
                    <a:pt x="5099" y="5472"/>
                  </a:cubicBezTo>
                  <a:cubicBezTo>
                    <a:pt x="5110" y="5483"/>
                    <a:pt x="5133" y="5494"/>
                    <a:pt x="5155" y="5494"/>
                  </a:cubicBezTo>
                  <a:cubicBezTo>
                    <a:pt x="5166" y="5494"/>
                    <a:pt x="5188" y="5483"/>
                    <a:pt x="5199" y="5472"/>
                  </a:cubicBezTo>
                  <a:cubicBezTo>
                    <a:pt x="5232" y="5450"/>
                    <a:pt x="5232" y="5405"/>
                    <a:pt x="5199" y="5371"/>
                  </a:cubicBezTo>
                  <a:cubicBezTo>
                    <a:pt x="3555" y="3572"/>
                    <a:pt x="1844" y="1772"/>
                    <a:pt x="134" y="17"/>
                  </a:cubicBezTo>
                  <a:cubicBezTo>
                    <a:pt x="117" y="6"/>
                    <a:pt x="97" y="0"/>
                    <a:pt x="79" y="0"/>
                  </a:cubicBezTo>
                  <a:close/>
                </a:path>
              </a:pathLst>
            </a:custGeom>
            <a:solidFill>
              <a:srgbClr val="CA82B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9957"/>
                <a:buFont typeface="Arial"/>
                <a:buNone/>
              </a:pPr>
              <a:endParaRPr sz="9957" b="0" i="0" u="none" strike="noStrike" cap="none">
                <a:solidFill>
                  <a:srgbClr val="000000"/>
                </a:solidFill>
                <a:latin typeface="Arial"/>
                <a:ea typeface="Arial"/>
                <a:cs typeface="Arial"/>
                <a:sym typeface="Arial"/>
              </a:endParaRPr>
            </a:p>
          </p:txBody>
        </p:sp>
        <p:sp>
          <p:nvSpPr>
            <p:cNvPr id="410" name="Google Shape;410;g134a708b9a2_0_108"/>
            <p:cNvSpPr/>
            <p:nvPr/>
          </p:nvSpPr>
          <p:spPr>
            <a:xfrm>
              <a:off x="59499" y="3115794"/>
              <a:ext cx="1647514" cy="1591856"/>
            </a:xfrm>
            <a:custGeom>
              <a:avLst/>
              <a:gdLst/>
              <a:ahLst/>
              <a:cxnLst/>
              <a:rect l="l" t="t" r="r" b="b"/>
              <a:pathLst>
                <a:path w="12077" h="11669" extrusionOk="0">
                  <a:moveTo>
                    <a:pt x="1726" y="0"/>
                  </a:moveTo>
                  <a:cubicBezTo>
                    <a:pt x="1600" y="0"/>
                    <a:pt x="1472" y="16"/>
                    <a:pt x="1345" y="49"/>
                  </a:cubicBezTo>
                  <a:cubicBezTo>
                    <a:pt x="623" y="227"/>
                    <a:pt x="123" y="970"/>
                    <a:pt x="67" y="1726"/>
                  </a:cubicBezTo>
                  <a:cubicBezTo>
                    <a:pt x="1" y="2471"/>
                    <a:pt x="312" y="3214"/>
                    <a:pt x="734" y="3836"/>
                  </a:cubicBezTo>
                  <a:cubicBezTo>
                    <a:pt x="1168" y="4459"/>
                    <a:pt x="1711" y="4981"/>
                    <a:pt x="2212" y="5547"/>
                  </a:cubicBezTo>
                  <a:cubicBezTo>
                    <a:pt x="2545" y="5925"/>
                    <a:pt x="2867" y="6447"/>
                    <a:pt x="2656" y="6892"/>
                  </a:cubicBezTo>
                  <a:cubicBezTo>
                    <a:pt x="2422" y="7369"/>
                    <a:pt x="1767" y="7436"/>
                    <a:pt x="1423" y="7836"/>
                  </a:cubicBezTo>
                  <a:cubicBezTo>
                    <a:pt x="1112" y="8203"/>
                    <a:pt x="1156" y="8791"/>
                    <a:pt x="1412" y="9202"/>
                  </a:cubicBezTo>
                  <a:cubicBezTo>
                    <a:pt x="1667" y="9613"/>
                    <a:pt x="2089" y="9891"/>
                    <a:pt x="2523" y="10136"/>
                  </a:cubicBezTo>
                  <a:cubicBezTo>
                    <a:pt x="3034" y="10435"/>
                    <a:pt x="3578" y="10702"/>
                    <a:pt x="4133" y="10924"/>
                  </a:cubicBezTo>
                  <a:cubicBezTo>
                    <a:pt x="4522" y="11091"/>
                    <a:pt x="5233" y="11180"/>
                    <a:pt x="5533" y="11469"/>
                  </a:cubicBezTo>
                  <a:cubicBezTo>
                    <a:pt x="5600" y="11535"/>
                    <a:pt x="5656" y="11602"/>
                    <a:pt x="5688" y="11669"/>
                  </a:cubicBezTo>
                  <a:cubicBezTo>
                    <a:pt x="7811" y="11657"/>
                    <a:pt x="9944" y="11657"/>
                    <a:pt x="12076" y="11646"/>
                  </a:cubicBezTo>
                  <a:cubicBezTo>
                    <a:pt x="12010" y="10602"/>
                    <a:pt x="11654" y="9569"/>
                    <a:pt x="11254" y="8502"/>
                  </a:cubicBezTo>
                  <a:cubicBezTo>
                    <a:pt x="11167" y="8263"/>
                    <a:pt x="11083" y="8176"/>
                    <a:pt x="10998" y="8176"/>
                  </a:cubicBezTo>
                  <a:cubicBezTo>
                    <a:pt x="10822" y="8176"/>
                    <a:pt x="10645" y="8545"/>
                    <a:pt x="10443" y="8702"/>
                  </a:cubicBezTo>
                  <a:cubicBezTo>
                    <a:pt x="10362" y="8761"/>
                    <a:pt x="10268" y="8787"/>
                    <a:pt x="10171" y="8787"/>
                  </a:cubicBezTo>
                  <a:cubicBezTo>
                    <a:pt x="9976" y="8787"/>
                    <a:pt x="9770" y="8681"/>
                    <a:pt x="9643" y="8524"/>
                  </a:cubicBezTo>
                  <a:cubicBezTo>
                    <a:pt x="9455" y="8280"/>
                    <a:pt x="9399" y="7969"/>
                    <a:pt x="9354" y="7669"/>
                  </a:cubicBezTo>
                  <a:cubicBezTo>
                    <a:pt x="9110" y="6314"/>
                    <a:pt x="8766" y="4970"/>
                    <a:pt x="8322" y="3659"/>
                  </a:cubicBezTo>
                  <a:cubicBezTo>
                    <a:pt x="8199" y="3303"/>
                    <a:pt x="8066" y="2937"/>
                    <a:pt x="7799" y="2659"/>
                  </a:cubicBezTo>
                  <a:cubicBezTo>
                    <a:pt x="7611" y="2471"/>
                    <a:pt x="7345" y="2344"/>
                    <a:pt x="7084" y="2344"/>
                  </a:cubicBezTo>
                  <a:cubicBezTo>
                    <a:pt x="6975" y="2344"/>
                    <a:pt x="6868" y="2366"/>
                    <a:pt x="6766" y="2415"/>
                  </a:cubicBezTo>
                  <a:cubicBezTo>
                    <a:pt x="6366" y="2604"/>
                    <a:pt x="6167" y="3192"/>
                    <a:pt x="5722" y="3214"/>
                  </a:cubicBezTo>
                  <a:cubicBezTo>
                    <a:pt x="5706" y="3216"/>
                    <a:pt x="5690" y="3217"/>
                    <a:pt x="5674" y="3217"/>
                  </a:cubicBezTo>
                  <a:cubicBezTo>
                    <a:pt x="5460" y="3217"/>
                    <a:pt x="5266" y="3081"/>
                    <a:pt x="5100" y="2926"/>
                  </a:cubicBezTo>
                  <a:cubicBezTo>
                    <a:pt x="4489" y="2370"/>
                    <a:pt x="4089" y="1604"/>
                    <a:pt x="3533" y="982"/>
                  </a:cubicBezTo>
                  <a:cubicBezTo>
                    <a:pt x="3075" y="447"/>
                    <a:pt x="2410" y="0"/>
                    <a:pt x="1726" y="0"/>
                  </a:cubicBezTo>
                  <a:close/>
                </a:path>
              </a:pathLst>
            </a:custGeom>
            <a:solidFill>
              <a:srgbClr val="536A6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9957"/>
                <a:buFont typeface="Arial"/>
                <a:buNone/>
              </a:pPr>
              <a:endParaRPr sz="9957" b="0" i="0" u="none" strike="noStrike" cap="none">
                <a:solidFill>
                  <a:srgbClr val="000000"/>
                </a:solidFill>
                <a:latin typeface="Arial"/>
                <a:ea typeface="Arial"/>
                <a:cs typeface="Arial"/>
                <a:sym typeface="Arial"/>
              </a:endParaRPr>
            </a:p>
          </p:txBody>
        </p:sp>
        <p:sp>
          <p:nvSpPr>
            <p:cNvPr id="411" name="Google Shape;411;g134a708b9a2_0_108"/>
            <p:cNvSpPr/>
            <p:nvPr/>
          </p:nvSpPr>
          <p:spPr>
            <a:xfrm>
              <a:off x="383766" y="3299688"/>
              <a:ext cx="683725" cy="1335254"/>
            </a:xfrm>
            <a:custGeom>
              <a:avLst/>
              <a:gdLst/>
              <a:ahLst/>
              <a:cxnLst/>
              <a:rect l="l" t="t" r="r" b="b"/>
              <a:pathLst>
                <a:path w="5012" h="9788" extrusionOk="0">
                  <a:moveTo>
                    <a:pt x="112" y="0"/>
                  </a:moveTo>
                  <a:lnTo>
                    <a:pt x="1" y="45"/>
                  </a:lnTo>
                  <a:cubicBezTo>
                    <a:pt x="423" y="1056"/>
                    <a:pt x="1012" y="1989"/>
                    <a:pt x="1768" y="2789"/>
                  </a:cubicBezTo>
                  <a:cubicBezTo>
                    <a:pt x="2023" y="3055"/>
                    <a:pt x="2289" y="3311"/>
                    <a:pt x="2556" y="3555"/>
                  </a:cubicBezTo>
                  <a:cubicBezTo>
                    <a:pt x="3089" y="4066"/>
                    <a:pt x="3645" y="4588"/>
                    <a:pt x="4034" y="5211"/>
                  </a:cubicBezTo>
                  <a:cubicBezTo>
                    <a:pt x="4878" y="6588"/>
                    <a:pt x="4889" y="8365"/>
                    <a:pt x="4900" y="9787"/>
                  </a:cubicBezTo>
                  <a:lnTo>
                    <a:pt x="5011" y="9787"/>
                  </a:lnTo>
                  <a:cubicBezTo>
                    <a:pt x="5000" y="8343"/>
                    <a:pt x="5000" y="6554"/>
                    <a:pt x="4133" y="5155"/>
                  </a:cubicBezTo>
                  <a:cubicBezTo>
                    <a:pt x="3734" y="4510"/>
                    <a:pt x="3167" y="3989"/>
                    <a:pt x="2634" y="3478"/>
                  </a:cubicBezTo>
                  <a:cubicBezTo>
                    <a:pt x="2368" y="3233"/>
                    <a:pt x="2101" y="2977"/>
                    <a:pt x="1857" y="2711"/>
                  </a:cubicBezTo>
                  <a:cubicBezTo>
                    <a:pt x="1112" y="1911"/>
                    <a:pt x="524" y="1000"/>
                    <a:pt x="112" y="0"/>
                  </a:cubicBezTo>
                  <a:close/>
                </a:path>
              </a:pathLst>
            </a:custGeom>
            <a:solidFill>
              <a:srgbClr val="F3C58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9957"/>
                <a:buFont typeface="Arial"/>
                <a:buNone/>
              </a:pPr>
              <a:endParaRPr sz="9957" b="0" i="0" u="none" strike="noStrike" cap="none">
                <a:solidFill>
                  <a:srgbClr val="000000"/>
                </a:solidFill>
                <a:latin typeface="Arial"/>
                <a:ea typeface="Arial"/>
                <a:cs typeface="Arial"/>
                <a:sym typeface="Arial"/>
              </a:endParaRPr>
            </a:p>
          </p:txBody>
        </p:sp>
        <p:sp>
          <p:nvSpPr>
            <p:cNvPr id="412" name="Google Shape;412;g134a708b9a2_0_108"/>
            <p:cNvSpPr/>
            <p:nvPr/>
          </p:nvSpPr>
          <p:spPr>
            <a:xfrm>
              <a:off x="968731" y="3636098"/>
              <a:ext cx="113909" cy="766939"/>
            </a:xfrm>
            <a:custGeom>
              <a:avLst/>
              <a:gdLst/>
              <a:ahLst/>
              <a:cxnLst/>
              <a:rect l="l" t="t" r="r" b="b"/>
              <a:pathLst>
                <a:path w="835" h="5622" extrusionOk="0">
                  <a:moveTo>
                    <a:pt x="45" y="0"/>
                  </a:moveTo>
                  <a:lnTo>
                    <a:pt x="13" y="1056"/>
                  </a:lnTo>
                  <a:cubicBezTo>
                    <a:pt x="13" y="1289"/>
                    <a:pt x="1" y="1555"/>
                    <a:pt x="79" y="1800"/>
                  </a:cubicBezTo>
                  <a:cubicBezTo>
                    <a:pt x="124" y="1933"/>
                    <a:pt x="190" y="2066"/>
                    <a:pt x="268" y="2200"/>
                  </a:cubicBezTo>
                  <a:cubicBezTo>
                    <a:pt x="290" y="2256"/>
                    <a:pt x="324" y="2311"/>
                    <a:pt x="356" y="2367"/>
                  </a:cubicBezTo>
                  <a:cubicBezTo>
                    <a:pt x="756" y="3177"/>
                    <a:pt x="612" y="4944"/>
                    <a:pt x="556" y="5611"/>
                  </a:cubicBezTo>
                  <a:lnTo>
                    <a:pt x="668" y="5621"/>
                  </a:lnTo>
                  <a:cubicBezTo>
                    <a:pt x="768" y="4466"/>
                    <a:pt x="835" y="3056"/>
                    <a:pt x="457" y="2311"/>
                  </a:cubicBezTo>
                  <a:cubicBezTo>
                    <a:pt x="423" y="2256"/>
                    <a:pt x="390" y="2200"/>
                    <a:pt x="368" y="2145"/>
                  </a:cubicBezTo>
                  <a:cubicBezTo>
                    <a:pt x="290" y="2011"/>
                    <a:pt x="223" y="1889"/>
                    <a:pt x="190" y="1767"/>
                  </a:cubicBezTo>
                  <a:cubicBezTo>
                    <a:pt x="112" y="1533"/>
                    <a:pt x="124" y="1289"/>
                    <a:pt x="134" y="1056"/>
                  </a:cubicBezTo>
                  <a:lnTo>
                    <a:pt x="168" y="12"/>
                  </a:lnTo>
                  <a:lnTo>
                    <a:pt x="45" y="0"/>
                  </a:lnTo>
                  <a:close/>
                </a:path>
              </a:pathLst>
            </a:custGeom>
            <a:solidFill>
              <a:srgbClr val="3A81A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9957"/>
                <a:buFont typeface="Arial"/>
                <a:buNone/>
              </a:pPr>
              <a:endParaRPr sz="9957" b="0" i="0" u="none" strike="noStrike" cap="none">
                <a:solidFill>
                  <a:srgbClr val="000000"/>
                </a:solidFill>
                <a:latin typeface="Arial"/>
                <a:ea typeface="Arial"/>
                <a:cs typeface="Arial"/>
                <a:sym typeface="Arial"/>
              </a:endParaRPr>
            </a:p>
          </p:txBody>
        </p:sp>
        <p:sp>
          <p:nvSpPr>
            <p:cNvPr id="413" name="Google Shape;413;g134a708b9a2_0_108"/>
            <p:cNvSpPr/>
            <p:nvPr/>
          </p:nvSpPr>
          <p:spPr>
            <a:xfrm>
              <a:off x="235343" y="3460253"/>
              <a:ext cx="518387" cy="335178"/>
            </a:xfrm>
            <a:custGeom>
              <a:avLst/>
              <a:gdLst/>
              <a:ahLst/>
              <a:cxnLst/>
              <a:rect l="l" t="t" r="r" b="b"/>
              <a:pathLst>
                <a:path w="3800" h="2457" extrusionOk="0">
                  <a:moveTo>
                    <a:pt x="101" y="1"/>
                  </a:moveTo>
                  <a:lnTo>
                    <a:pt x="0" y="57"/>
                  </a:lnTo>
                  <a:cubicBezTo>
                    <a:pt x="456" y="790"/>
                    <a:pt x="1178" y="1356"/>
                    <a:pt x="1989" y="1623"/>
                  </a:cubicBezTo>
                  <a:lnTo>
                    <a:pt x="2044" y="1645"/>
                  </a:lnTo>
                  <a:cubicBezTo>
                    <a:pt x="2589" y="1822"/>
                    <a:pt x="3333" y="2067"/>
                    <a:pt x="3722" y="2456"/>
                  </a:cubicBezTo>
                  <a:lnTo>
                    <a:pt x="3800" y="2378"/>
                  </a:lnTo>
                  <a:cubicBezTo>
                    <a:pt x="3400" y="1967"/>
                    <a:pt x="2644" y="1711"/>
                    <a:pt x="2089" y="1534"/>
                  </a:cubicBezTo>
                  <a:lnTo>
                    <a:pt x="2034" y="1511"/>
                  </a:lnTo>
                  <a:cubicBezTo>
                    <a:pt x="1244" y="1256"/>
                    <a:pt x="534" y="701"/>
                    <a:pt x="101" y="1"/>
                  </a:cubicBezTo>
                  <a:close/>
                </a:path>
              </a:pathLst>
            </a:custGeom>
            <a:solidFill>
              <a:srgbClr val="F3C58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9957"/>
                <a:buFont typeface="Arial"/>
                <a:buNone/>
              </a:pPr>
              <a:endParaRPr sz="9957" b="0" i="0" u="none" strike="noStrike" cap="none">
                <a:solidFill>
                  <a:srgbClr val="000000"/>
                </a:solidFill>
                <a:latin typeface="Arial"/>
                <a:ea typeface="Arial"/>
                <a:cs typeface="Arial"/>
                <a:sym typeface="Arial"/>
              </a:endParaRPr>
            </a:p>
          </p:txBody>
        </p:sp>
        <p:sp>
          <p:nvSpPr>
            <p:cNvPr id="414" name="Google Shape;414;g134a708b9a2_0_108"/>
            <p:cNvSpPr/>
            <p:nvPr/>
          </p:nvSpPr>
          <p:spPr>
            <a:xfrm>
              <a:off x="465618" y="4296777"/>
              <a:ext cx="615516" cy="382105"/>
            </a:xfrm>
            <a:custGeom>
              <a:avLst/>
              <a:gdLst/>
              <a:ahLst/>
              <a:cxnLst/>
              <a:rect l="l" t="t" r="r" b="b"/>
              <a:pathLst>
                <a:path w="4512" h="2801" extrusionOk="0">
                  <a:moveTo>
                    <a:pt x="79" y="1"/>
                  </a:moveTo>
                  <a:lnTo>
                    <a:pt x="1" y="79"/>
                  </a:lnTo>
                  <a:cubicBezTo>
                    <a:pt x="334" y="412"/>
                    <a:pt x="712" y="778"/>
                    <a:pt x="1168" y="1000"/>
                  </a:cubicBezTo>
                  <a:cubicBezTo>
                    <a:pt x="1368" y="1089"/>
                    <a:pt x="1590" y="1156"/>
                    <a:pt x="1800" y="1223"/>
                  </a:cubicBezTo>
                  <a:cubicBezTo>
                    <a:pt x="1923" y="1256"/>
                    <a:pt x="2056" y="1289"/>
                    <a:pt x="2178" y="1334"/>
                  </a:cubicBezTo>
                  <a:cubicBezTo>
                    <a:pt x="2434" y="1423"/>
                    <a:pt x="2679" y="1545"/>
                    <a:pt x="2911" y="1667"/>
                  </a:cubicBezTo>
                  <a:lnTo>
                    <a:pt x="3622" y="2012"/>
                  </a:lnTo>
                  <a:cubicBezTo>
                    <a:pt x="3978" y="2178"/>
                    <a:pt x="4378" y="2422"/>
                    <a:pt x="4389" y="2800"/>
                  </a:cubicBezTo>
                  <a:lnTo>
                    <a:pt x="4511" y="2789"/>
                  </a:lnTo>
                  <a:cubicBezTo>
                    <a:pt x="4489" y="2356"/>
                    <a:pt x="4056" y="2089"/>
                    <a:pt x="3678" y="1911"/>
                  </a:cubicBezTo>
                  <a:lnTo>
                    <a:pt x="2967" y="1556"/>
                  </a:lnTo>
                  <a:cubicBezTo>
                    <a:pt x="2723" y="1445"/>
                    <a:pt x="2479" y="1323"/>
                    <a:pt x="2223" y="1223"/>
                  </a:cubicBezTo>
                  <a:cubicBezTo>
                    <a:pt x="2089" y="1178"/>
                    <a:pt x="1956" y="1145"/>
                    <a:pt x="1834" y="1112"/>
                  </a:cubicBezTo>
                  <a:cubicBezTo>
                    <a:pt x="1623" y="1045"/>
                    <a:pt x="1412" y="990"/>
                    <a:pt x="1223" y="889"/>
                  </a:cubicBezTo>
                  <a:cubicBezTo>
                    <a:pt x="778" y="689"/>
                    <a:pt x="423" y="334"/>
                    <a:pt x="79" y="1"/>
                  </a:cubicBezTo>
                  <a:close/>
                </a:path>
              </a:pathLst>
            </a:custGeom>
            <a:solidFill>
              <a:srgbClr val="F3C58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9957"/>
                <a:buFont typeface="Arial"/>
                <a:buNone/>
              </a:pPr>
              <a:endParaRPr sz="9957" b="0" i="0" u="none" strike="noStrike" cap="none">
                <a:solidFill>
                  <a:srgbClr val="000000"/>
                </a:solidFill>
                <a:latin typeface="Arial"/>
                <a:ea typeface="Arial"/>
                <a:cs typeface="Arial"/>
                <a:sym typeface="Arial"/>
              </a:endParaRPr>
            </a:p>
          </p:txBody>
        </p:sp>
        <p:sp>
          <p:nvSpPr>
            <p:cNvPr id="415" name="Google Shape;415;g134a708b9a2_0_108"/>
            <p:cNvSpPr/>
            <p:nvPr/>
          </p:nvSpPr>
          <p:spPr>
            <a:xfrm>
              <a:off x="617179" y="2692212"/>
              <a:ext cx="1365676" cy="1816945"/>
            </a:xfrm>
            <a:custGeom>
              <a:avLst/>
              <a:gdLst/>
              <a:ahLst/>
              <a:cxnLst/>
              <a:rect l="l" t="t" r="r" b="b"/>
              <a:pathLst>
                <a:path w="10011" h="13319" extrusionOk="0">
                  <a:moveTo>
                    <a:pt x="5024" y="1"/>
                  </a:moveTo>
                  <a:cubicBezTo>
                    <a:pt x="4884" y="1"/>
                    <a:pt x="4742" y="11"/>
                    <a:pt x="4600" y="32"/>
                  </a:cubicBezTo>
                  <a:cubicBezTo>
                    <a:pt x="3756" y="154"/>
                    <a:pt x="3012" y="643"/>
                    <a:pt x="2456" y="1298"/>
                  </a:cubicBezTo>
                  <a:cubicBezTo>
                    <a:pt x="2023" y="1720"/>
                    <a:pt x="1645" y="2243"/>
                    <a:pt x="1356" y="2787"/>
                  </a:cubicBezTo>
                  <a:cubicBezTo>
                    <a:pt x="301" y="4764"/>
                    <a:pt x="1" y="7586"/>
                    <a:pt x="623" y="9730"/>
                  </a:cubicBezTo>
                  <a:cubicBezTo>
                    <a:pt x="923" y="10763"/>
                    <a:pt x="1534" y="11585"/>
                    <a:pt x="2356" y="12263"/>
                  </a:cubicBezTo>
                  <a:cubicBezTo>
                    <a:pt x="3022" y="12818"/>
                    <a:pt x="4133" y="13296"/>
                    <a:pt x="5000" y="13318"/>
                  </a:cubicBezTo>
                  <a:cubicBezTo>
                    <a:pt x="5028" y="13318"/>
                    <a:pt x="5056" y="13319"/>
                    <a:pt x="5084" y="13319"/>
                  </a:cubicBezTo>
                  <a:cubicBezTo>
                    <a:pt x="6204" y="13319"/>
                    <a:pt x="7182" y="12884"/>
                    <a:pt x="7821" y="11940"/>
                  </a:cubicBezTo>
                  <a:cubicBezTo>
                    <a:pt x="7888" y="11896"/>
                    <a:pt x="7955" y="11841"/>
                    <a:pt x="8021" y="11774"/>
                  </a:cubicBezTo>
                  <a:cubicBezTo>
                    <a:pt x="8999" y="10896"/>
                    <a:pt x="9521" y="9597"/>
                    <a:pt x="9721" y="8297"/>
                  </a:cubicBezTo>
                  <a:cubicBezTo>
                    <a:pt x="10010" y="6475"/>
                    <a:pt x="9710" y="4564"/>
                    <a:pt x="8877" y="2909"/>
                  </a:cubicBezTo>
                  <a:cubicBezTo>
                    <a:pt x="8129" y="1394"/>
                    <a:pt x="6674" y="1"/>
                    <a:pt x="5024" y="1"/>
                  </a:cubicBezTo>
                  <a:close/>
                </a:path>
              </a:pathLst>
            </a:custGeom>
            <a:solidFill>
              <a:srgbClr val="2A567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9957"/>
                <a:buFont typeface="Arial"/>
                <a:buNone/>
              </a:pPr>
              <a:endParaRPr sz="9957" b="0" i="0" u="none" strike="noStrike" cap="none">
                <a:solidFill>
                  <a:srgbClr val="000000"/>
                </a:solidFill>
                <a:latin typeface="Arial"/>
                <a:ea typeface="Arial"/>
                <a:cs typeface="Arial"/>
                <a:sym typeface="Arial"/>
              </a:endParaRPr>
            </a:p>
          </p:txBody>
        </p:sp>
        <p:sp>
          <p:nvSpPr>
            <p:cNvPr id="416" name="Google Shape;416;g134a708b9a2_0_108"/>
            <p:cNvSpPr/>
            <p:nvPr/>
          </p:nvSpPr>
          <p:spPr>
            <a:xfrm>
              <a:off x="1306777" y="2967779"/>
              <a:ext cx="19781" cy="1832223"/>
            </a:xfrm>
            <a:custGeom>
              <a:avLst/>
              <a:gdLst/>
              <a:ahLst/>
              <a:cxnLst/>
              <a:rect l="l" t="t" r="r" b="b"/>
              <a:pathLst>
                <a:path w="145" h="13431" extrusionOk="0">
                  <a:moveTo>
                    <a:pt x="67" y="1"/>
                  </a:moveTo>
                  <a:cubicBezTo>
                    <a:pt x="34" y="1"/>
                    <a:pt x="1" y="34"/>
                    <a:pt x="1" y="67"/>
                  </a:cubicBezTo>
                  <a:lnTo>
                    <a:pt x="1" y="13364"/>
                  </a:lnTo>
                  <a:cubicBezTo>
                    <a:pt x="1" y="13409"/>
                    <a:pt x="34" y="13431"/>
                    <a:pt x="67" y="13431"/>
                  </a:cubicBezTo>
                  <a:cubicBezTo>
                    <a:pt x="112" y="13431"/>
                    <a:pt x="145" y="13409"/>
                    <a:pt x="145" y="13364"/>
                  </a:cubicBezTo>
                  <a:lnTo>
                    <a:pt x="145" y="67"/>
                  </a:lnTo>
                  <a:cubicBezTo>
                    <a:pt x="145" y="34"/>
                    <a:pt x="112" y="1"/>
                    <a:pt x="67" y="1"/>
                  </a:cubicBezTo>
                  <a:close/>
                </a:path>
              </a:pathLst>
            </a:custGeom>
            <a:solidFill>
              <a:srgbClr val="CA82B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9957"/>
                <a:buFont typeface="Arial"/>
                <a:buNone/>
              </a:pPr>
              <a:endParaRPr sz="9957" b="0" i="0" u="none" strike="noStrike" cap="none">
                <a:solidFill>
                  <a:srgbClr val="000000"/>
                </a:solidFill>
                <a:latin typeface="Arial"/>
                <a:ea typeface="Arial"/>
                <a:cs typeface="Arial"/>
                <a:sym typeface="Arial"/>
              </a:endParaRPr>
            </a:p>
          </p:txBody>
        </p:sp>
        <p:sp>
          <p:nvSpPr>
            <p:cNvPr id="417" name="Google Shape;417;g134a708b9a2_0_108"/>
            <p:cNvSpPr/>
            <p:nvPr/>
          </p:nvSpPr>
          <p:spPr>
            <a:xfrm>
              <a:off x="1380989" y="3277861"/>
              <a:ext cx="457817" cy="526572"/>
            </a:xfrm>
            <a:custGeom>
              <a:avLst/>
              <a:gdLst/>
              <a:ahLst/>
              <a:cxnLst/>
              <a:rect l="l" t="t" r="r" b="b"/>
              <a:pathLst>
                <a:path w="3356" h="3860" extrusionOk="0">
                  <a:moveTo>
                    <a:pt x="3273" y="1"/>
                  </a:moveTo>
                  <a:cubicBezTo>
                    <a:pt x="3253" y="1"/>
                    <a:pt x="3234" y="9"/>
                    <a:pt x="3222" y="27"/>
                  </a:cubicBezTo>
                  <a:lnTo>
                    <a:pt x="23" y="3737"/>
                  </a:lnTo>
                  <a:cubicBezTo>
                    <a:pt x="1" y="3771"/>
                    <a:pt x="1" y="3815"/>
                    <a:pt x="34" y="3838"/>
                  </a:cubicBezTo>
                  <a:cubicBezTo>
                    <a:pt x="45" y="3848"/>
                    <a:pt x="57" y="3860"/>
                    <a:pt x="79" y="3860"/>
                  </a:cubicBezTo>
                  <a:cubicBezTo>
                    <a:pt x="89" y="3860"/>
                    <a:pt x="112" y="3848"/>
                    <a:pt x="123" y="3826"/>
                  </a:cubicBezTo>
                  <a:lnTo>
                    <a:pt x="3323" y="116"/>
                  </a:lnTo>
                  <a:cubicBezTo>
                    <a:pt x="3355" y="93"/>
                    <a:pt x="3345" y="49"/>
                    <a:pt x="3323" y="16"/>
                  </a:cubicBezTo>
                  <a:cubicBezTo>
                    <a:pt x="3307" y="6"/>
                    <a:pt x="3290" y="1"/>
                    <a:pt x="3273" y="1"/>
                  </a:cubicBezTo>
                  <a:close/>
                </a:path>
              </a:pathLst>
            </a:custGeom>
            <a:solidFill>
              <a:srgbClr val="9A80C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9957"/>
                <a:buFont typeface="Arial"/>
                <a:buNone/>
              </a:pPr>
              <a:endParaRPr sz="9957" b="0" i="0" u="none" strike="noStrike" cap="none">
                <a:solidFill>
                  <a:srgbClr val="000000"/>
                </a:solidFill>
                <a:latin typeface="Arial"/>
                <a:ea typeface="Arial"/>
                <a:cs typeface="Arial"/>
                <a:sym typeface="Arial"/>
              </a:endParaRPr>
            </a:p>
          </p:txBody>
        </p:sp>
        <p:sp>
          <p:nvSpPr>
            <p:cNvPr id="418" name="Google Shape;418;g134a708b9a2_0_108"/>
            <p:cNvSpPr/>
            <p:nvPr/>
          </p:nvSpPr>
          <p:spPr>
            <a:xfrm>
              <a:off x="1658328" y="3727908"/>
              <a:ext cx="206263" cy="234229"/>
            </a:xfrm>
            <a:custGeom>
              <a:avLst/>
              <a:gdLst/>
              <a:ahLst/>
              <a:cxnLst/>
              <a:rect l="l" t="t" r="r" b="b"/>
              <a:pathLst>
                <a:path w="1512" h="1717" extrusionOk="0">
                  <a:moveTo>
                    <a:pt x="1438" y="1"/>
                  </a:moveTo>
                  <a:cubicBezTo>
                    <a:pt x="1418" y="1"/>
                    <a:pt x="1397" y="9"/>
                    <a:pt x="1378" y="28"/>
                  </a:cubicBezTo>
                  <a:cubicBezTo>
                    <a:pt x="923" y="539"/>
                    <a:pt x="456" y="1072"/>
                    <a:pt x="23" y="1605"/>
                  </a:cubicBezTo>
                  <a:cubicBezTo>
                    <a:pt x="1" y="1638"/>
                    <a:pt x="1" y="1682"/>
                    <a:pt x="34" y="1705"/>
                  </a:cubicBezTo>
                  <a:cubicBezTo>
                    <a:pt x="45" y="1716"/>
                    <a:pt x="68" y="1716"/>
                    <a:pt x="78" y="1716"/>
                  </a:cubicBezTo>
                  <a:cubicBezTo>
                    <a:pt x="100" y="1716"/>
                    <a:pt x="123" y="1705"/>
                    <a:pt x="134" y="1694"/>
                  </a:cubicBezTo>
                  <a:cubicBezTo>
                    <a:pt x="567" y="1161"/>
                    <a:pt x="1023" y="627"/>
                    <a:pt x="1490" y="116"/>
                  </a:cubicBezTo>
                  <a:cubicBezTo>
                    <a:pt x="1512" y="83"/>
                    <a:pt x="1512" y="38"/>
                    <a:pt x="1478" y="16"/>
                  </a:cubicBezTo>
                  <a:cubicBezTo>
                    <a:pt x="1468" y="6"/>
                    <a:pt x="1454" y="1"/>
                    <a:pt x="1438" y="1"/>
                  </a:cubicBezTo>
                  <a:close/>
                </a:path>
              </a:pathLst>
            </a:custGeom>
            <a:solidFill>
              <a:srgbClr val="9A80C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9957"/>
                <a:buFont typeface="Arial"/>
                <a:buNone/>
              </a:pPr>
              <a:endParaRPr sz="9957" b="0" i="0" u="none" strike="noStrike" cap="none">
                <a:solidFill>
                  <a:srgbClr val="000000"/>
                </a:solidFill>
                <a:latin typeface="Arial"/>
                <a:ea typeface="Arial"/>
                <a:cs typeface="Arial"/>
                <a:sym typeface="Arial"/>
              </a:endParaRPr>
            </a:p>
          </p:txBody>
        </p:sp>
        <p:sp>
          <p:nvSpPr>
            <p:cNvPr id="419" name="Google Shape;419;g134a708b9a2_0_108"/>
            <p:cNvSpPr/>
            <p:nvPr/>
          </p:nvSpPr>
          <p:spPr>
            <a:xfrm>
              <a:off x="1320419" y="4087919"/>
              <a:ext cx="253191" cy="278701"/>
            </a:xfrm>
            <a:custGeom>
              <a:avLst/>
              <a:gdLst/>
              <a:ahLst/>
              <a:cxnLst/>
              <a:rect l="l" t="t" r="r" b="b"/>
              <a:pathLst>
                <a:path w="1856" h="2043" extrusionOk="0">
                  <a:moveTo>
                    <a:pt x="1781" y="0"/>
                  </a:moveTo>
                  <a:cubicBezTo>
                    <a:pt x="1762" y="0"/>
                    <a:pt x="1741" y="9"/>
                    <a:pt x="1723" y="21"/>
                  </a:cubicBezTo>
                  <a:cubicBezTo>
                    <a:pt x="1178" y="677"/>
                    <a:pt x="612" y="1310"/>
                    <a:pt x="34" y="1932"/>
                  </a:cubicBezTo>
                  <a:cubicBezTo>
                    <a:pt x="0" y="1954"/>
                    <a:pt x="0" y="1998"/>
                    <a:pt x="34" y="2032"/>
                  </a:cubicBezTo>
                  <a:cubicBezTo>
                    <a:pt x="45" y="2043"/>
                    <a:pt x="67" y="2043"/>
                    <a:pt x="78" y="2043"/>
                  </a:cubicBezTo>
                  <a:cubicBezTo>
                    <a:pt x="101" y="2043"/>
                    <a:pt x="123" y="2043"/>
                    <a:pt x="134" y="2020"/>
                  </a:cubicBezTo>
                  <a:cubicBezTo>
                    <a:pt x="711" y="1410"/>
                    <a:pt x="1289" y="766"/>
                    <a:pt x="1834" y="121"/>
                  </a:cubicBezTo>
                  <a:cubicBezTo>
                    <a:pt x="1856" y="88"/>
                    <a:pt x="1856" y="43"/>
                    <a:pt x="1822" y="21"/>
                  </a:cubicBezTo>
                  <a:cubicBezTo>
                    <a:pt x="1812" y="6"/>
                    <a:pt x="1797" y="0"/>
                    <a:pt x="1781" y="0"/>
                  </a:cubicBezTo>
                  <a:close/>
                </a:path>
              </a:pathLst>
            </a:custGeom>
            <a:solidFill>
              <a:srgbClr val="9A80C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9957"/>
                <a:buFont typeface="Arial"/>
                <a:buNone/>
              </a:pPr>
              <a:endParaRPr sz="9957" b="0" i="0" u="none" strike="noStrike" cap="none">
                <a:solidFill>
                  <a:srgbClr val="000000"/>
                </a:solidFill>
                <a:latin typeface="Arial"/>
                <a:ea typeface="Arial"/>
                <a:cs typeface="Arial"/>
                <a:sym typeface="Arial"/>
              </a:endParaRPr>
            </a:p>
          </p:txBody>
        </p:sp>
        <p:sp>
          <p:nvSpPr>
            <p:cNvPr id="420" name="Google Shape;420;g134a708b9a2_0_108"/>
            <p:cNvSpPr/>
            <p:nvPr/>
          </p:nvSpPr>
          <p:spPr>
            <a:xfrm>
              <a:off x="1000653" y="3140486"/>
              <a:ext cx="321400" cy="433671"/>
            </a:xfrm>
            <a:custGeom>
              <a:avLst/>
              <a:gdLst/>
              <a:ahLst/>
              <a:cxnLst/>
              <a:rect l="l" t="t" r="r" b="b"/>
              <a:pathLst>
                <a:path w="2356" h="3179" extrusionOk="0">
                  <a:moveTo>
                    <a:pt x="80" y="0"/>
                  </a:moveTo>
                  <a:cubicBezTo>
                    <a:pt x="68" y="0"/>
                    <a:pt x="57" y="4"/>
                    <a:pt x="45" y="12"/>
                  </a:cubicBezTo>
                  <a:cubicBezTo>
                    <a:pt x="11" y="34"/>
                    <a:pt x="1" y="78"/>
                    <a:pt x="23" y="112"/>
                  </a:cubicBezTo>
                  <a:cubicBezTo>
                    <a:pt x="722" y="1134"/>
                    <a:pt x="1467" y="2167"/>
                    <a:pt x="2222" y="3156"/>
                  </a:cubicBezTo>
                  <a:cubicBezTo>
                    <a:pt x="2233" y="3167"/>
                    <a:pt x="2255" y="3178"/>
                    <a:pt x="2278" y="3178"/>
                  </a:cubicBezTo>
                  <a:cubicBezTo>
                    <a:pt x="2289" y="3178"/>
                    <a:pt x="2311" y="3178"/>
                    <a:pt x="2322" y="3167"/>
                  </a:cubicBezTo>
                  <a:cubicBezTo>
                    <a:pt x="2356" y="3144"/>
                    <a:pt x="2356" y="3100"/>
                    <a:pt x="2334" y="3067"/>
                  </a:cubicBezTo>
                  <a:cubicBezTo>
                    <a:pt x="1578" y="2078"/>
                    <a:pt x="845" y="1056"/>
                    <a:pt x="134" y="34"/>
                  </a:cubicBezTo>
                  <a:cubicBezTo>
                    <a:pt x="120" y="13"/>
                    <a:pt x="100" y="0"/>
                    <a:pt x="80" y="0"/>
                  </a:cubicBezTo>
                  <a:close/>
                </a:path>
              </a:pathLst>
            </a:custGeom>
            <a:solidFill>
              <a:srgbClr val="CA82B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9957"/>
                <a:buFont typeface="Arial"/>
                <a:buNone/>
              </a:pPr>
              <a:endParaRPr sz="9957" b="0" i="0" u="none" strike="noStrike" cap="none">
                <a:solidFill>
                  <a:srgbClr val="000000"/>
                </a:solidFill>
                <a:latin typeface="Arial"/>
                <a:ea typeface="Arial"/>
                <a:cs typeface="Arial"/>
                <a:sym typeface="Arial"/>
              </a:endParaRPr>
            </a:p>
          </p:txBody>
        </p:sp>
        <p:sp>
          <p:nvSpPr>
            <p:cNvPr id="421" name="Google Shape;421;g134a708b9a2_0_108"/>
            <p:cNvSpPr/>
            <p:nvPr/>
          </p:nvSpPr>
          <p:spPr>
            <a:xfrm>
              <a:off x="1006791" y="3838408"/>
              <a:ext cx="304620" cy="323719"/>
            </a:xfrm>
            <a:custGeom>
              <a:avLst/>
              <a:gdLst/>
              <a:ahLst/>
              <a:cxnLst/>
              <a:rect l="l" t="t" r="r" b="b"/>
              <a:pathLst>
                <a:path w="2233" h="2373" extrusionOk="0">
                  <a:moveTo>
                    <a:pt x="76" y="1"/>
                  </a:moveTo>
                  <a:cubicBezTo>
                    <a:pt x="58" y="1"/>
                    <a:pt x="39" y="6"/>
                    <a:pt x="22" y="17"/>
                  </a:cubicBezTo>
                  <a:cubicBezTo>
                    <a:pt x="0" y="40"/>
                    <a:pt x="0" y="84"/>
                    <a:pt x="22" y="117"/>
                  </a:cubicBezTo>
                  <a:cubicBezTo>
                    <a:pt x="722" y="850"/>
                    <a:pt x="1422" y="1595"/>
                    <a:pt x="2099" y="2350"/>
                  </a:cubicBezTo>
                  <a:cubicBezTo>
                    <a:pt x="2111" y="2372"/>
                    <a:pt x="2133" y="2372"/>
                    <a:pt x="2155" y="2372"/>
                  </a:cubicBezTo>
                  <a:cubicBezTo>
                    <a:pt x="2166" y="2372"/>
                    <a:pt x="2188" y="2372"/>
                    <a:pt x="2200" y="2361"/>
                  </a:cubicBezTo>
                  <a:cubicBezTo>
                    <a:pt x="2233" y="2328"/>
                    <a:pt x="2233" y="2284"/>
                    <a:pt x="2200" y="2261"/>
                  </a:cubicBezTo>
                  <a:cubicBezTo>
                    <a:pt x="1522" y="1506"/>
                    <a:pt x="833" y="751"/>
                    <a:pt x="122" y="17"/>
                  </a:cubicBezTo>
                  <a:cubicBezTo>
                    <a:pt x="111" y="6"/>
                    <a:pt x="94" y="1"/>
                    <a:pt x="76" y="1"/>
                  </a:cubicBezTo>
                  <a:close/>
                </a:path>
              </a:pathLst>
            </a:custGeom>
            <a:solidFill>
              <a:srgbClr val="CA82B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9957"/>
                <a:buFont typeface="Arial"/>
                <a:buNone/>
              </a:pPr>
              <a:endParaRPr sz="9957" b="0" i="0" u="none" strike="noStrike" cap="none">
                <a:solidFill>
                  <a:srgbClr val="000000"/>
                </a:solidFill>
                <a:latin typeface="Arial"/>
                <a:ea typeface="Arial"/>
                <a:cs typeface="Arial"/>
                <a:sym typeface="Arial"/>
              </a:endParaRPr>
            </a:p>
          </p:txBody>
        </p:sp>
      </p:grpSp>
      <p:sp>
        <p:nvSpPr>
          <p:cNvPr id="2" name="Title 1">
            <a:extLst>
              <a:ext uri="{FF2B5EF4-FFF2-40B4-BE49-F238E27FC236}">
                <a16:creationId xmlns:a16="http://schemas.microsoft.com/office/drawing/2014/main" id="{E66AAC20-77EF-628C-FF84-6680F7F5A515}"/>
              </a:ext>
            </a:extLst>
          </p:cNvPr>
          <p:cNvSpPr>
            <a:spLocks noGrp="1"/>
          </p:cNvSpPr>
          <p:nvPr>
            <p:ph type="title"/>
          </p:nvPr>
        </p:nvSpPr>
        <p:spPr>
          <a:xfrm>
            <a:off x="1908128" y="769499"/>
            <a:ext cx="5316123" cy="572700"/>
          </a:xfrm>
        </p:spPr>
        <p:txBody>
          <a:bodyPr/>
          <a:lstStyle>
            <a:lvl1pPr algn="ctr">
              <a:defRPr>
                <a:solidFill>
                  <a:srgbClr val="093156"/>
                </a:solidFill>
              </a:defRPr>
            </a:lvl1pPr>
          </a:lstStyle>
          <a:p>
            <a:endParaRPr lang="en-US" dirty="0"/>
          </a:p>
        </p:txBody>
      </p:sp>
      <p:pic>
        <p:nvPicPr>
          <p:cNvPr id="118" name="Google Shape;811;p24">
            <a:extLst>
              <a:ext uri="{FF2B5EF4-FFF2-40B4-BE49-F238E27FC236}">
                <a16:creationId xmlns:a16="http://schemas.microsoft.com/office/drawing/2014/main" id="{6BC21C4C-1896-66AD-46B4-5D1907E6DFF9}"/>
              </a:ext>
            </a:extLst>
          </p:cNvPr>
          <p:cNvPicPr preferRelativeResize="0"/>
          <p:nvPr userDrawn="1"/>
        </p:nvPicPr>
        <p:blipFill rotWithShape="1">
          <a:blip r:embed="rId2">
            <a:alphaModFix/>
          </a:blip>
          <a:srcRect/>
          <a:stretch/>
        </p:blipFill>
        <p:spPr>
          <a:xfrm>
            <a:off x="3848375" y="1457925"/>
            <a:ext cx="1240325" cy="114975"/>
          </a:xfrm>
          <a:prstGeom prst="rect">
            <a:avLst/>
          </a:prstGeom>
          <a:noFill/>
          <a:ln>
            <a:noFill/>
          </a:ln>
        </p:spPr>
      </p:pic>
    </p:spTree>
    <p:extLst>
      <p:ext uri="{BB962C8B-B14F-4D97-AF65-F5344CB8AC3E}">
        <p14:creationId xmlns:p14="http://schemas.microsoft.com/office/powerpoint/2010/main" val="24078605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One Photo" preserve="1" userDrawn="1">
  <p:cSld name="1_One Photo">
    <p:bg>
      <p:bgPr>
        <a:solidFill>
          <a:schemeClr val="lt1"/>
        </a:solidFill>
        <a:effectLst/>
      </p:bgPr>
    </p:bg>
    <p:spTree>
      <p:nvGrpSpPr>
        <p:cNvPr id="1" name="Shape 534"/>
        <p:cNvGrpSpPr/>
        <p:nvPr/>
      </p:nvGrpSpPr>
      <p:grpSpPr>
        <a:xfrm>
          <a:off x="0" y="0"/>
          <a:ext cx="0" cy="0"/>
          <a:chOff x="0" y="0"/>
          <a:chExt cx="0" cy="0"/>
        </a:xfrm>
      </p:grpSpPr>
      <p:sp>
        <p:nvSpPr>
          <p:cNvPr id="2" name="Title 1">
            <a:extLst>
              <a:ext uri="{FF2B5EF4-FFF2-40B4-BE49-F238E27FC236}">
                <a16:creationId xmlns:a16="http://schemas.microsoft.com/office/drawing/2014/main" id="{28B15582-BF6D-6B80-0F15-AB305D2DC5AB}"/>
              </a:ext>
            </a:extLst>
          </p:cNvPr>
          <p:cNvSpPr>
            <a:spLocks noGrp="1"/>
          </p:cNvSpPr>
          <p:nvPr>
            <p:ph type="title"/>
          </p:nvPr>
        </p:nvSpPr>
        <p:spPr>
          <a:xfrm>
            <a:off x="4389125" y="772799"/>
            <a:ext cx="4117500" cy="572700"/>
          </a:xfrm>
        </p:spPr>
        <p:txBody>
          <a:bodyPr/>
          <a:lstStyle>
            <a:lvl1pPr>
              <a:defRPr>
                <a:solidFill>
                  <a:srgbClr val="093156"/>
                </a:solidFill>
              </a:defRPr>
            </a:lvl1pPr>
          </a:lstStyle>
          <a:p>
            <a:endParaRPr lang="en-US" dirty="0"/>
          </a:p>
        </p:txBody>
      </p:sp>
      <p:sp>
        <p:nvSpPr>
          <p:cNvPr id="4" name="Text Placeholder 3">
            <a:extLst>
              <a:ext uri="{FF2B5EF4-FFF2-40B4-BE49-F238E27FC236}">
                <a16:creationId xmlns:a16="http://schemas.microsoft.com/office/drawing/2014/main" id="{1FCC15E4-F344-98EC-E5F5-75A2B862C52C}"/>
              </a:ext>
            </a:extLst>
          </p:cNvPr>
          <p:cNvSpPr>
            <a:spLocks noGrp="1"/>
          </p:cNvSpPr>
          <p:nvPr>
            <p:ph type="body" sz="quarter" idx="10"/>
          </p:nvPr>
        </p:nvSpPr>
        <p:spPr>
          <a:xfrm>
            <a:off x="4388650" y="1397627"/>
            <a:ext cx="4117975" cy="2962275"/>
          </a:xfrm>
        </p:spPr>
        <p:txBody>
          <a:bodyPr/>
          <a:lstStyle>
            <a:lvl1pPr marL="0" indent="0">
              <a:lnSpc>
                <a:spcPct val="100000"/>
              </a:lnSpc>
              <a:buNone/>
              <a:defRPr sz="1700">
                <a:solidFill>
                  <a:srgbClr val="093156"/>
                </a:solidFill>
              </a:defRPr>
            </a:lvl1pPr>
            <a:lvl2pPr marL="596900" indent="0">
              <a:buNone/>
              <a:defRPr/>
            </a:lvl2pPr>
          </a:lstStyle>
          <a:p>
            <a:pPr lvl="0"/>
            <a:endParaRPr lang="en-US" dirty="0"/>
          </a:p>
        </p:txBody>
      </p:sp>
      <p:pic>
        <p:nvPicPr>
          <p:cNvPr id="10" name="Google Shape;535;p70">
            <a:extLst>
              <a:ext uri="{FF2B5EF4-FFF2-40B4-BE49-F238E27FC236}">
                <a16:creationId xmlns:a16="http://schemas.microsoft.com/office/drawing/2014/main" id="{0C6698CE-85C2-9057-6416-861C869B6D83}"/>
              </a:ext>
            </a:extLst>
          </p:cNvPr>
          <p:cNvPicPr preferRelativeResize="0"/>
          <p:nvPr userDrawn="1"/>
        </p:nvPicPr>
        <p:blipFill rotWithShape="1">
          <a:blip r:embed="rId2">
            <a:alphaModFix/>
          </a:blip>
          <a:srcRect/>
          <a:stretch/>
        </p:blipFill>
        <p:spPr>
          <a:xfrm rot="1966834">
            <a:off x="1608456" y="1431485"/>
            <a:ext cx="2268038" cy="2399764"/>
          </a:xfrm>
          <a:prstGeom prst="rect">
            <a:avLst/>
          </a:prstGeom>
          <a:noFill/>
          <a:ln>
            <a:noFill/>
          </a:ln>
        </p:spPr>
      </p:pic>
      <p:pic>
        <p:nvPicPr>
          <p:cNvPr id="11" name="Google Shape;818;p25" descr="Portrait of a young man with brown hair and brown eyes smiling wearing a light grey zip up sweatshirt with the hood pulled up on his head and a light blue vee-neck t-shirt.">
            <a:extLst>
              <a:ext uri="{FF2B5EF4-FFF2-40B4-BE49-F238E27FC236}">
                <a16:creationId xmlns:a16="http://schemas.microsoft.com/office/drawing/2014/main" id="{6D7AAE40-63FE-F055-5FE8-7C3B9925DC9B}"/>
              </a:ext>
            </a:extLst>
          </p:cNvPr>
          <p:cNvPicPr preferRelativeResize="0"/>
          <p:nvPr userDrawn="1"/>
        </p:nvPicPr>
        <p:blipFill rotWithShape="1">
          <a:blip r:embed="rId3">
            <a:alphaModFix/>
          </a:blip>
          <a:srcRect l="13430" t="5285" r="43579" b="28229"/>
          <a:stretch/>
        </p:blipFill>
        <p:spPr>
          <a:xfrm>
            <a:off x="1732180" y="1580556"/>
            <a:ext cx="1871700" cy="1929300"/>
          </a:xfrm>
          <a:prstGeom prst="ellipse">
            <a:avLst/>
          </a:prstGeom>
          <a:noFill/>
          <a:ln w="12700" cap="flat" cmpd="sng">
            <a:solidFill>
              <a:srgbClr val="AC98CC"/>
            </a:solidFill>
            <a:prstDash val="solid"/>
            <a:round/>
            <a:headEnd type="none" w="sm" len="sm"/>
            <a:tailEnd type="none" w="sm" len="sm"/>
          </a:ln>
        </p:spPr>
      </p:pic>
    </p:spTree>
    <p:extLst>
      <p:ext uri="{BB962C8B-B14F-4D97-AF65-F5344CB8AC3E}">
        <p14:creationId xmlns:p14="http://schemas.microsoft.com/office/powerpoint/2010/main" val="406381189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One Photo" preserve="1" userDrawn="1">
  <p:cSld name="1_One Photo">
    <p:bg>
      <p:bgPr>
        <a:solidFill>
          <a:schemeClr val="lt1"/>
        </a:solidFill>
        <a:effectLst/>
      </p:bgPr>
    </p:bg>
    <p:spTree>
      <p:nvGrpSpPr>
        <p:cNvPr id="1" name="Shape 534"/>
        <p:cNvGrpSpPr/>
        <p:nvPr/>
      </p:nvGrpSpPr>
      <p:grpSpPr>
        <a:xfrm>
          <a:off x="0" y="0"/>
          <a:ext cx="0" cy="0"/>
          <a:chOff x="0" y="0"/>
          <a:chExt cx="0" cy="0"/>
        </a:xfrm>
      </p:grpSpPr>
      <p:sp>
        <p:nvSpPr>
          <p:cNvPr id="2" name="Title 1">
            <a:extLst>
              <a:ext uri="{FF2B5EF4-FFF2-40B4-BE49-F238E27FC236}">
                <a16:creationId xmlns:a16="http://schemas.microsoft.com/office/drawing/2014/main" id="{28B15582-BF6D-6B80-0F15-AB305D2DC5AB}"/>
              </a:ext>
            </a:extLst>
          </p:cNvPr>
          <p:cNvSpPr>
            <a:spLocks noGrp="1"/>
          </p:cNvSpPr>
          <p:nvPr>
            <p:ph type="title"/>
          </p:nvPr>
        </p:nvSpPr>
        <p:spPr>
          <a:xfrm>
            <a:off x="4389125" y="772799"/>
            <a:ext cx="4117500" cy="572700"/>
          </a:xfrm>
        </p:spPr>
        <p:txBody>
          <a:bodyPr/>
          <a:lstStyle>
            <a:lvl1pPr>
              <a:defRPr>
                <a:solidFill>
                  <a:srgbClr val="093156"/>
                </a:solidFill>
              </a:defRPr>
            </a:lvl1pPr>
          </a:lstStyle>
          <a:p>
            <a:endParaRPr lang="en-US" dirty="0"/>
          </a:p>
        </p:txBody>
      </p:sp>
      <p:sp>
        <p:nvSpPr>
          <p:cNvPr id="4" name="Text Placeholder 3">
            <a:extLst>
              <a:ext uri="{FF2B5EF4-FFF2-40B4-BE49-F238E27FC236}">
                <a16:creationId xmlns:a16="http://schemas.microsoft.com/office/drawing/2014/main" id="{1FCC15E4-F344-98EC-E5F5-75A2B862C52C}"/>
              </a:ext>
            </a:extLst>
          </p:cNvPr>
          <p:cNvSpPr>
            <a:spLocks noGrp="1"/>
          </p:cNvSpPr>
          <p:nvPr>
            <p:ph type="body" sz="quarter" idx="10"/>
          </p:nvPr>
        </p:nvSpPr>
        <p:spPr>
          <a:xfrm>
            <a:off x="4388650" y="1397627"/>
            <a:ext cx="4117975" cy="2962275"/>
          </a:xfrm>
        </p:spPr>
        <p:txBody>
          <a:bodyPr/>
          <a:lstStyle>
            <a:lvl1pPr marL="0" indent="0">
              <a:lnSpc>
                <a:spcPct val="100000"/>
              </a:lnSpc>
              <a:buNone/>
              <a:defRPr sz="1700">
                <a:solidFill>
                  <a:srgbClr val="093156"/>
                </a:solidFill>
              </a:defRPr>
            </a:lvl1pPr>
            <a:lvl2pPr marL="596900" indent="0">
              <a:buNone/>
              <a:defRPr/>
            </a:lvl2pPr>
          </a:lstStyle>
          <a:p>
            <a:pPr lvl="0"/>
            <a:endParaRPr lang="en-US" dirty="0"/>
          </a:p>
        </p:txBody>
      </p:sp>
      <p:pic>
        <p:nvPicPr>
          <p:cNvPr id="6" name="Google Shape;535;p70">
            <a:extLst>
              <a:ext uri="{FF2B5EF4-FFF2-40B4-BE49-F238E27FC236}">
                <a16:creationId xmlns:a16="http://schemas.microsoft.com/office/drawing/2014/main" id="{A252DE10-AAB4-0C1C-A273-FC2FA6387F99}"/>
              </a:ext>
            </a:extLst>
          </p:cNvPr>
          <p:cNvPicPr preferRelativeResize="0"/>
          <p:nvPr userDrawn="1"/>
        </p:nvPicPr>
        <p:blipFill rotWithShape="1">
          <a:blip r:embed="rId2">
            <a:alphaModFix/>
          </a:blip>
          <a:srcRect/>
          <a:stretch/>
        </p:blipFill>
        <p:spPr>
          <a:xfrm rot="1966834">
            <a:off x="1608456" y="1431485"/>
            <a:ext cx="2268038" cy="2399764"/>
          </a:xfrm>
          <a:prstGeom prst="rect">
            <a:avLst/>
          </a:prstGeom>
          <a:noFill/>
          <a:ln>
            <a:noFill/>
          </a:ln>
        </p:spPr>
      </p:pic>
      <p:pic>
        <p:nvPicPr>
          <p:cNvPr id="7" name="Google Shape;825;p26" descr="Young woman with long brown hair in a middle part smiling and sitting outdoors.">
            <a:extLst>
              <a:ext uri="{FF2B5EF4-FFF2-40B4-BE49-F238E27FC236}">
                <a16:creationId xmlns:a16="http://schemas.microsoft.com/office/drawing/2014/main" id="{8EA2E63D-452E-8F0B-C059-0A5677EC6425}"/>
              </a:ext>
            </a:extLst>
          </p:cNvPr>
          <p:cNvPicPr preferRelativeResize="0"/>
          <p:nvPr userDrawn="1"/>
        </p:nvPicPr>
        <p:blipFill rotWithShape="1">
          <a:blip r:embed="rId3">
            <a:alphaModFix/>
          </a:blip>
          <a:srcRect l="14571" r="26552" b="8950"/>
          <a:stretch/>
        </p:blipFill>
        <p:spPr>
          <a:xfrm>
            <a:off x="1731380" y="1619581"/>
            <a:ext cx="1871700" cy="1929300"/>
          </a:xfrm>
          <a:prstGeom prst="ellipse">
            <a:avLst/>
          </a:prstGeom>
          <a:noFill/>
          <a:ln w="12700" cap="flat" cmpd="sng">
            <a:solidFill>
              <a:srgbClr val="AC98CC"/>
            </a:solidFill>
            <a:prstDash val="solid"/>
            <a:round/>
            <a:headEnd type="none" w="sm" len="sm"/>
            <a:tailEnd type="none" w="sm" len="sm"/>
          </a:ln>
        </p:spPr>
      </p:pic>
    </p:spTree>
    <p:extLst>
      <p:ext uri="{BB962C8B-B14F-4D97-AF65-F5344CB8AC3E}">
        <p14:creationId xmlns:p14="http://schemas.microsoft.com/office/powerpoint/2010/main" val="71043547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One Photo" preserve="1" userDrawn="1">
  <p:cSld name="1_One Photo">
    <p:bg>
      <p:bgPr>
        <a:solidFill>
          <a:schemeClr val="lt1"/>
        </a:solidFill>
        <a:effectLst/>
      </p:bgPr>
    </p:bg>
    <p:spTree>
      <p:nvGrpSpPr>
        <p:cNvPr id="1" name="Shape 534"/>
        <p:cNvGrpSpPr/>
        <p:nvPr/>
      </p:nvGrpSpPr>
      <p:grpSpPr>
        <a:xfrm>
          <a:off x="0" y="0"/>
          <a:ext cx="0" cy="0"/>
          <a:chOff x="0" y="0"/>
          <a:chExt cx="0" cy="0"/>
        </a:xfrm>
      </p:grpSpPr>
      <p:pic>
        <p:nvPicPr>
          <p:cNvPr id="9" name="Google Shape;866;p33" descr="A castle lit up at night&#10;&#10;Description automatically generated">
            <a:extLst>
              <a:ext uri="{FF2B5EF4-FFF2-40B4-BE49-F238E27FC236}">
                <a16:creationId xmlns:a16="http://schemas.microsoft.com/office/drawing/2014/main" id="{9447DC50-E9AE-D4DC-16C0-A6205F48AB80}"/>
              </a:ext>
            </a:extLst>
          </p:cNvPr>
          <p:cNvPicPr preferRelativeResize="0"/>
          <p:nvPr userDrawn="1"/>
        </p:nvPicPr>
        <p:blipFill rotWithShape="1">
          <a:blip r:embed="rId2">
            <a:alphaModFix/>
          </a:blip>
          <a:srcRect/>
          <a:stretch/>
        </p:blipFill>
        <p:spPr>
          <a:xfrm>
            <a:off x="0" y="-981675"/>
            <a:ext cx="9282076" cy="6939376"/>
          </a:xfrm>
          <a:prstGeom prst="rect">
            <a:avLst/>
          </a:prstGeom>
          <a:noFill/>
          <a:ln>
            <a:noFill/>
          </a:ln>
        </p:spPr>
      </p:pic>
      <p:sp>
        <p:nvSpPr>
          <p:cNvPr id="2" name="Title 1">
            <a:extLst>
              <a:ext uri="{FF2B5EF4-FFF2-40B4-BE49-F238E27FC236}">
                <a16:creationId xmlns:a16="http://schemas.microsoft.com/office/drawing/2014/main" id="{28B15582-BF6D-6B80-0F15-AB305D2DC5AB}"/>
              </a:ext>
            </a:extLst>
          </p:cNvPr>
          <p:cNvSpPr>
            <a:spLocks noGrp="1"/>
          </p:cNvSpPr>
          <p:nvPr>
            <p:ph type="title"/>
          </p:nvPr>
        </p:nvSpPr>
        <p:spPr>
          <a:xfrm>
            <a:off x="356625" y="441425"/>
            <a:ext cx="4117500" cy="572700"/>
          </a:xfrm>
        </p:spPr>
        <p:txBody>
          <a:bodyPr/>
          <a:lstStyle>
            <a:lvl1pPr>
              <a:defRPr>
                <a:solidFill>
                  <a:schemeClr val="bg1"/>
                </a:solidFill>
              </a:defRPr>
            </a:lvl1pPr>
          </a:lstStyle>
          <a:p>
            <a:endParaRPr lang="en-US" dirty="0"/>
          </a:p>
        </p:txBody>
      </p:sp>
    </p:spTree>
    <p:extLst>
      <p:ext uri="{BB962C8B-B14F-4D97-AF65-F5344CB8AC3E}">
        <p14:creationId xmlns:p14="http://schemas.microsoft.com/office/powerpoint/2010/main" val="2760603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One Photo" preserve="1" userDrawn="1">
  <p:cSld name="1_One Photo">
    <p:bg>
      <p:bgPr>
        <a:solidFill>
          <a:schemeClr val="lt1"/>
        </a:solidFill>
        <a:effectLst/>
      </p:bgPr>
    </p:bg>
    <p:spTree>
      <p:nvGrpSpPr>
        <p:cNvPr id="1" name="Shape 534"/>
        <p:cNvGrpSpPr/>
        <p:nvPr/>
      </p:nvGrpSpPr>
      <p:grpSpPr>
        <a:xfrm>
          <a:off x="0" y="0"/>
          <a:ext cx="0" cy="0"/>
          <a:chOff x="0" y="0"/>
          <a:chExt cx="0" cy="0"/>
        </a:xfrm>
      </p:grpSpPr>
      <p:sp>
        <p:nvSpPr>
          <p:cNvPr id="2" name="Title 1">
            <a:extLst>
              <a:ext uri="{FF2B5EF4-FFF2-40B4-BE49-F238E27FC236}">
                <a16:creationId xmlns:a16="http://schemas.microsoft.com/office/drawing/2014/main" id="{28B15582-BF6D-6B80-0F15-AB305D2DC5AB}"/>
              </a:ext>
            </a:extLst>
          </p:cNvPr>
          <p:cNvSpPr>
            <a:spLocks noGrp="1"/>
          </p:cNvSpPr>
          <p:nvPr>
            <p:ph type="title"/>
          </p:nvPr>
        </p:nvSpPr>
        <p:spPr>
          <a:xfrm>
            <a:off x="365760" y="383286"/>
            <a:ext cx="5844540" cy="572700"/>
          </a:xfrm>
        </p:spPr>
        <p:txBody>
          <a:bodyPr/>
          <a:lstStyle>
            <a:lvl1pPr>
              <a:defRPr>
                <a:solidFill>
                  <a:srgbClr val="093156"/>
                </a:solidFill>
              </a:defRPr>
            </a:lvl1pPr>
          </a:lstStyle>
          <a:p>
            <a:endParaRPr lang="en-US" dirty="0"/>
          </a:p>
        </p:txBody>
      </p:sp>
      <p:sp>
        <p:nvSpPr>
          <p:cNvPr id="4" name="Text Placeholder 3">
            <a:extLst>
              <a:ext uri="{FF2B5EF4-FFF2-40B4-BE49-F238E27FC236}">
                <a16:creationId xmlns:a16="http://schemas.microsoft.com/office/drawing/2014/main" id="{1FCC15E4-F344-98EC-E5F5-75A2B862C52C}"/>
              </a:ext>
            </a:extLst>
          </p:cNvPr>
          <p:cNvSpPr>
            <a:spLocks noGrp="1"/>
          </p:cNvSpPr>
          <p:nvPr>
            <p:ph type="body" sz="quarter" idx="10"/>
          </p:nvPr>
        </p:nvSpPr>
        <p:spPr>
          <a:xfrm>
            <a:off x="279800" y="1353823"/>
            <a:ext cx="3212300" cy="2962275"/>
          </a:xfrm>
        </p:spPr>
        <p:txBody>
          <a:bodyPr anchor="ctr"/>
          <a:lstStyle>
            <a:lvl1pPr marL="0" indent="0">
              <a:lnSpc>
                <a:spcPct val="100000"/>
              </a:lnSpc>
              <a:buNone/>
              <a:defRPr sz="2400">
                <a:solidFill>
                  <a:srgbClr val="093156"/>
                </a:solidFill>
              </a:defRPr>
            </a:lvl1pPr>
            <a:lvl2pPr marL="596900" indent="0">
              <a:buNone/>
              <a:defRPr/>
            </a:lvl2pPr>
          </a:lstStyle>
          <a:p>
            <a:pPr lvl="0"/>
            <a:endParaRPr lang="en-US" dirty="0"/>
          </a:p>
        </p:txBody>
      </p:sp>
      <p:pic>
        <p:nvPicPr>
          <p:cNvPr id="9" name="Google Shape;128;p60">
            <a:extLst>
              <a:ext uri="{FF2B5EF4-FFF2-40B4-BE49-F238E27FC236}">
                <a16:creationId xmlns:a16="http://schemas.microsoft.com/office/drawing/2014/main" id="{7B040A8F-AD6D-AA11-5599-788532A8E75D}"/>
              </a:ext>
            </a:extLst>
          </p:cNvPr>
          <p:cNvPicPr preferRelativeResize="0"/>
          <p:nvPr userDrawn="1"/>
        </p:nvPicPr>
        <p:blipFill rotWithShape="1">
          <a:blip r:embed="rId2">
            <a:alphaModFix/>
          </a:blip>
          <a:srcRect/>
          <a:stretch/>
        </p:blipFill>
        <p:spPr>
          <a:xfrm>
            <a:off x="457200" y="1008649"/>
            <a:ext cx="1264400" cy="130100"/>
          </a:xfrm>
          <a:prstGeom prst="rect">
            <a:avLst/>
          </a:prstGeom>
          <a:noFill/>
          <a:ln>
            <a:noFill/>
          </a:ln>
        </p:spPr>
      </p:pic>
      <p:sp>
        <p:nvSpPr>
          <p:cNvPr id="5" name="Picture Placeholder 4">
            <a:extLst>
              <a:ext uri="{FF2B5EF4-FFF2-40B4-BE49-F238E27FC236}">
                <a16:creationId xmlns:a16="http://schemas.microsoft.com/office/drawing/2014/main" id="{CDBD2472-EC2B-A33B-7C6D-5F4E461CE405}"/>
              </a:ext>
            </a:extLst>
          </p:cNvPr>
          <p:cNvSpPr>
            <a:spLocks noGrp="1"/>
          </p:cNvSpPr>
          <p:nvPr>
            <p:ph type="pic" sz="quarter" idx="11"/>
          </p:nvPr>
        </p:nvSpPr>
        <p:spPr>
          <a:xfrm>
            <a:off x="4082941" y="62495"/>
            <a:ext cx="4989300" cy="5081005"/>
          </a:xfrm>
        </p:spPr>
        <p:txBody>
          <a:bodyPr/>
          <a:lstStyle/>
          <a:p>
            <a:endParaRPr lang="en-US"/>
          </a:p>
        </p:txBody>
      </p:sp>
    </p:spTree>
    <p:extLst>
      <p:ext uri="{BB962C8B-B14F-4D97-AF65-F5344CB8AC3E}">
        <p14:creationId xmlns:p14="http://schemas.microsoft.com/office/powerpoint/2010/main" val="385914870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matchingName="Blank" preserve="1" userDrawn="1">
  <p:cSld name="1_Blank">
    <p:bg>
      <p:bgPr>
        <a:gradFill>
          <a:gsLst>
            <a:gs pos="0">
              <a:srgbClr val="CEBD2C"/>
            </a:gs>
            <a:gs pos="100000">
              <a:srgbClr val="CC7529"/>
            </a:gs>
          </a:gsLst>
          <a:lin ang="0" scaled="0"/>
        </a:gradFill>
        <a:effectLst/>
      </p:bgPr>
    </p:bg>
    <p:spTree>
      <p:nvGrpSpPr>
        <p:cNvPr id="1" name="Shape 541"/>
        <p:cNvGrpSpPr/>
        <p:nvPr/>
      </p:nvGrpSpPr>
      <p:grpSpPr>
        <a:xfrm>
          <a:off x="0" y="0"/>
          <a:ext cx="0" cy="0"/>
          <a:chOff x="0" y="0"/>
          <a:chExt cx="0" cy="0"/>
        </a:xfrm>
      </p:grpSpPr>
      <p:sp>
        <p:nvSpPr>
          <p:cNvPr id="2" name="Title 1">
            <a:extLst>
              <a:ext uri="{FF2B5EF4-FFF2-40B4-BE49-F238E27FC236}">
                <a16:creationId xmlns:a16="http://schemas.microsoft.com/office/drawing/2014/main" id="{62CA1FBF-C024-297A-3BA9-F29F8164953D}"/>
              </a:ext>
            </a:extLst>
          </p:cNvPr>
          <p:cNvSpPr>
            <a:spLocks noGrp="1"/>
          </p:cNvSpPr>
          <p:nvPr>
            <p:ph type="title"/>
          </p:nvPr>
        </p:nvSpPr>
        <p:spPr>
          <a:xfrm>
            <a:off x="4848224" y="2278855"/>
            <a:ext cx="4129575" cy="688450"/>
          </a:xfrm>
          <a:solidFill>
            <a:srgbClr val="CD8C2A"/>
          </a:solidFill>
        </p:spPr>
        <p:txBody>
          <a:bodyPr/>
          <a:lstStyle>
            <a:lvl1pPr algn="r">
              <a:defRPr sz="3200">
                <a:solidFill>
                  <a:schemeClr val="bg1"/>
                </a:solidFill>
              </a:defRPr>
            </a:lvl1pPr>
          </a:lstStyle>
          <a:p>
            <a:endParaRPr lang="en-US" dirty="0"/>
          </a:p>
        </p:txBody>
      </p:sp>
      <p:sp>
        <p:nvSpPr>
          <p:cNvPr id="6" name="Picture Placeholder 5">
            <a:extLst>
              <a:ext uri="{FF2B5EF4-FFF2-40B4-BE49-F238E27FC236}">
                <a16:creationId xmlns:a16="http://schemas.microsoft.com/office/drawing/2014/main" id="{1231FD06-9482-C1A0-F9FF-C9B163CEA646}"/>
              </a:ext>
            </a:extLst>
          </p:cNvPr>
          <p:cNvSpPr>
            <a:spLocks noGrp="1"/>
          </p:cNvSpPr>
          <p:nvPr>
            <p:ph type="pic" sz="quarter" idx="10"/>
          </p:nvPr>
        </p:nvSpPr>
        <p:spPr>
          <a:xfrm>
            <a:off x="0" y="-1"/>
            <a:ext cx="5285391" cy="5143501"/>
          </a:xfrm>
        </p:spPr>
        <p:txBody>
          <a:bodyPr/>
          <a:lstStyle/>
          <a:p>
            <a:endParaRPr lang="en-US"/>
          </a:p>
        </p:txBody>
      </p:sp>
    </p:spTree>
    <p:extLst>
      <p:ext uri="{BB962C8B-B14F-4D97-AF65-F5344CB8AC3E}">
        <p14:creationId xmlns:p14="http://schemas.microsoft.com/office/powerpoint/2010/main" val="373945174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matchingName="Blank" preserve="1" userDrawn="1">
  <p:cSld name="1_Blank">
    <p:bg>
      <p:bgPr>
        <a:gradFill>
          <a:gsLst>
            <a:gs pos="0">
              <a:srgbClr val="C64A9B"/>
            </a:gs>
            <a:gs pos="100000">
              <a:srgbClr val="FF6B4B"/>
            </a:gs>
          </a:gsLst>
          <a:lin ang="0" scaled="0"/>
        </a:gradFill>
        <a:effectLst/>
      </p:bgPr>
    </p:bg>
    <p:spTree>
      <p:nvGrpSpPr>
        <p:cNvPr id="1" name="Shape 541"/>
        <p:cNvGrpSpPr/>
        <p:nvPr/>
      </p:nvGrpSpPr>
      <p:grpSpPr>
        <a:xfrm>
          <a:off x="0" y="0"/>
          <a:ext cx="0" cy="0"/>
          <a:chOff x="0" y="0"/>
          <a:chExt cx="0" cy="0"/>
        </a:xfrm>
      </p:grpSpPr>
      <p:sp>
        <p:nvSpPr>
          <p:cNvPr id="2" name="Title 1">
            <a:extLst>
              <a:ext uri="{FF2B5EF4-FFF2-40B4-BE49-F238E27FC236}">
                <a16:creationId xmlns:a16="http://schemas.microsoft.com/office/drawing/2014/main" id="{62CA1FBF-C024-297A-3BA9-F29F8164953D}"/>
              </a:ext>
            </a:extLst>
          </p:cNvPr>
          <p:cNvSpPr>
            <a:spLocks noGrp="1"/>
          </p:cNvSpPr>
          <p:nvPr>
            <p:ph type="title"/>
          </p:nvPr>
        </p:nvSpPr>
        <p:spPr>
          <a:xfrm>
            <a:off x="4433620" y="2278855"/>
            <a:ext cx="4548674" cy="688450"/>
          </a:xfrm>
          <a:solidFill>
            <a:srgbClr val="F96871"/>
          </a:solidFill>
        </p:spPr>
        <p:txBody>
          <a:bodyPr/>
          <a:lstStyle>
            <a:lvl1pPr algn="r">
              <a:defRPr sz="3200">
                <a:solidFill>
                  <a:schemeClr val="bg1"/>
                </a:solidFill>
              </a:defRPr>
            </a:lvl1pPr>
          </a:lstStyle>
          <a:p>
            <a:endParaRPr lang="en-US" dirty="0"/>
          </a:p>
        </p:txBody>
      </p:sp>
      <p:sp>
        <p:nvSpPr>
          <p:cNvPr id="6" name="Picture Placeholder 5">
            <a:extLst>
              <a:ext uri="{FF2B5EF4-FFF2-40B4-BE49-F238E27FC236}">
                <a16:creationId xmlns:a16="http://schemas.microsoft.com/office/drawing/2014/main" id="{1231FD06-9482-C1A0-F9FF-C9B163CEA646}"/>
              </a:ext>
            </a:extLst>
          </p:cNvPr>
          <p:cNvSpPr>
            <a:spLocks noGrp="1"/>
          </p:cNvSpPr>
          <p:nvPr>
            <p:ph type="pic" sz="quarter" idx="10"/>
          </p:nvPr>
        </p:nvSpPr>
        <p:spPr>
          <a:xfrm>
            <a:off x="0" y="-1"/>
            <a:ext cx="5359331" cy="5143501"/>
          </a:xfrm>
        </p:spPr>
        <p:txBody>
          <a:bodyPr/>
          <a:lstStyle/>
          <a:p>
            <a:endParaRPr lang="en-US"/>
          </a:p>
        </p:txBody>
      </p:sp>
    </p:spTree>
    <p:extLst>
      <p:ext uri="{BB962C8B-B14F-4D97-AF65-F5344CB8AC3E}">
        <p14:creationId xmlns:p14="http://schemas.microsoft.com/office/powerpoint/2010/main" val="373266816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matchingName="Blank" preserve="1" userDrawn="1">
  <p:cSld name="1_Blank">
    <p:bg>
      <p:bgPr>
        <a:gradFill>
          <a:gsLst>
            <a:gs pos="0">
              <a:srgbClr val="0293B4"/>
            </a:gs>
            <a:gs pos="100000">
              <a:srgbClr val="335898"/>
            </a:gs>
          </a:gsLst>
          <a:lin ang="0" scaled="0"/>
        </a:gradFill>
        <a:effectLst/>
      </p:bgPr>
    </p:bg>
    <p:spTree>
      <p:nvGrpSpPr>
        <p:cNvPr id="1" name="Shape 541"/>
        <p:cNvGrpSpPr/>
        <p:nvPr/>
      </p:nvGrpSpPr>
      <p:grpSpPr>
        <a:xfrm>
          <a:off x="0" y="0"/>
          <a:ext cx="0" cy="0"/>
          <a:chOff x="0" y="0"/>
          <a:chExt cx="0" cy="0"/>
        </a:xfrm>
      </p:grpSpPr>
      <p:sp>
        <p:nvSpPr>
          <p:cNvPr id="2" name="Title 1">
            <a:extLst>
              <a:ext uri="{FF2B5EF4-FFF2-40B4-BE49-F238E27FC236}">
                <a16:creationId xmlns:a16="http://schemas.microsoft.com/office/drawing/2014/main" id="{62CA1FBF-C024-297A-3BA9-F29F8164953D}"/>
              </a:ext>
            </a:extLst>
          </p:cNvPr>
          <p:cNvSpPr>
            <a:spLocks noGrp="1"/>
          </p:cNvSpPr>
          <p:nvPr>
            <p:ph type="title"/>
          </p:nvPr>
        </p:nvSpPr>
        <p:spPr>
          <a:xfrm>
            <a:off x="173518" y="2278855"/>
            <a:ext cx="4548674" cy="688450"/>
          </a:xfrm>
          <a:solidFill>
            <a:srgbClr val="2188AF"/>
          </a:solidFill>
        </p:spPr>
        <p:txBody>
          <a:bodyPr/>
          <a:lstStyle>
            <a:lvl1pPr algn="l">
              <a:defRPr sz="3200">
                <a:solidFill>
                  <a:schemeClr val="bg1"/>
                </a:solidFill>
              </a:defRPr>
            </a:lvl1pPr>
          </a:lstStyle>
          <a:p>
            <a:endParaRPr lang="en-US" dirty="0"/>
          </a:p>
        </p:txBody>
      </p:sp>
      <p:sp>
        <p:nvSpPr>
          <p:cNvPr id="6" name="Picture Placeholder 5">
            <a:extLst>
              <a:ext uri="{FF2B5EF4-FFF2-40B4-BE49-F238E27FC236}">
                <a16:creationId xmlns:a16="http://schemas.microsoft.com/office/drawing/2014/main" id="{1231FD06-9482-C1A0-F9FF-C9B163CEA646}"/>
              </a:ext>
            </a:extLst>
          </p:cNvPr>
          <p:cNvSpPr>
            <a:spLocks noGrp="1"/>
          </p:cNvSpPr>
          <p:nvPr>
            <p:ph type="pic" sz="quarter" idx="10"/>
          </p:nvPr>
        </p:nvSpPr>
        <p:spPr>
          <a:xfrm>
            <a:off x="3820654" y="-1"/>
            <a:ext cx="5323327" cy="5143501"/>
          </a:xfrm>
        </p:spPr>
        <p:txBody>
          <a:bodyPr/>
          <a:lstStyle/>
          <a:p>
            <a:endParaRPr lang="en-US"/>
          </a:p>
        </p:txBody>
      </p:sp>
    </p:spTree>
    <p:extLst>
      <p:ext uri="{BB962C8B-B14F-4D97-AF65-F5344CB8AC3E}">
        <p14:creationId xmlns:p14="http://schemas.microsoft.com/office/powerpoint/2010/main" val="42513913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Photos 1">
  <p:cSld name="SECTION_HEADER_1_1_1_1">
    <p:bg>
      <p:bgPr>
        <a:solidFill>
          <a:schemeClr val="lt1"/>
        </a:solidFill>
        <a:effectLst/>
      </p:bgPr>
    </p:bg>
    <p:spTree>
      <p:nvGrpSpPr>
        <p:cNvPr id="1" name="Shape 484"/>
        <p:cNvGrpSpPr/>
        <p:nvPr/>
      </p:nvGrpSpPr>
      <p:grpSpPr>
        <a:xfrm>
          <a:off x="0" y="0"/>
          <a:ext cx="0" cy="0"/>
          <a:chOff x="0" y="0"/>
          <a:chExt cx="0" cy="0"/>
        </a:xfrm>
      </p:grpSpPr>
      <p:pic>
        <p:nvPicPr>
          <p:cNvPr id="485" name="Google Shape;485;p68"/>
          <p:cNvPicPr preferRelativeResize="0"/>
          <p:nvPr/>
        </p:nvPicPr>
        <p:blipFill rotWithShape="1">
          <a:blip r:embed="rId2">
            <a:alphaModFix/>
          </a:blip>
          <a:srcRect/>
          <a:stretch/>
        </p:blipFill>
        <p:spPr>
          <a:xfrm rot="1966834">
            <a:off x="1608456" y="1431485"/>
            <a:ext cx="2268038" cy="2399764"/>
          </a:xfrm>
          <a:prstGeom prst="rect">
            <a:avLst/>
          </a:prstGeom>
          <a:noFill/>
          <a:ln>
            <a:noFill/>
          </a:ln>
        </p:spPr>
      </p:pic>
      <p:pic>
        <p:nvPicPr>
          <p:cNvPr id="486" name="Google Shape;486;p68"/>
          <p:cNvPicPr preferRelativeResize="0"/>
          <p:nvPr/>
        </p:nvPicPr>
        <p:blipFill rotWithShape="1">
          <a:blip r:embed="rId3">
            <a:alphaModFix/>
          </a:blip>
          <a:srcRect/>
          <a:stretch/>
        </p:blipFill>
        <p:spPr>
          <a:xfrm rot="-7573368">
            <a:off x="4880537" y="1387889"/>
            <a:ext cx="2254993" cy="2367810"/>
          </a:xfrm>
          <a:prstGeom prst="rect">
            <a:avLst/>
          </a:prstGeom>
          <a:noFill/>
          <a:ln>
            <a:noFill/>
          </a:ln>
        </p:spPr>
      </p:pic>
      <p:sp>
        <p:nvSpPr>
          <p:cNvPr id="487" name="Google Shape;487;p68"/>
          <p:cNvSpPr txBox="1">
            <a:spLocks noGrp="1"/>
          </p:cNvSpPr>
          <p:nvPr>
            <p:ph type="title"/>
          </p:nvPr>
        </p:nvSpPr>
        <p:spPr>
          <a:xfrm>
            <a:off x="356616" y="542900"/>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488" name="Google Shape;488;p68"/>
          <p:cNvSpPr txBox="1">
            <a:spLocks noGrp="1"/>
          </p:cNvSpPr>
          <p:nvPr>
            <p:ph type="body" idx="1"/>
          </p:nvPr>
        </p:nvSpPr>
        <p:spPr>
          <a:xfrm>
            <a:off x="1635031" y="3974897"/>
            <a:ext cx="2066100" cy="1011600"/>
          </a:xfrm>
          <a:prstGeom prst="rect">
            <a:avLst/>
          </a:prstGeom>
          <a:noFill/>
          <a:ln>
            <a:noFill/>
          </a:ln>
        </p:spPr>
        <p:txBody>
          <a:bodyPr spcFirstLastPara="1" wrap="square" lIns="91425" tIns="91425" rIns="91425" bIns="91425" anchor="t" anchorCtr="0">
            <a:no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
        <p:nvSpPr>
          <p:cNvPr id="489" name="Google Shape;489;p68"/>
          <p:cNvSpPr txBox="1">
            <a:spLocks noGrp="1"/>
          </p:cNvSpPr>
          <p:nvPr>
            <p:ph type="body" idx="2"/>
          </p:nvPr>
        </p:nvSpPr>
        <p:spPr>
          <a:xfrm>
            <a:off x="5136497" y="3974897"/>
            <a:ext cx="2066100" cy="1011600"/>
          </a:xfrm>
          <a:prstGeom prst="rect">
            <a:avLst/>
          </a:prstGeom>
          <a:noFill/>
          <a:ln>
            <a:noFill/>
          </a:ln>
        </p:spPr>
        <p:txBody>
          <a:bodyPr spcFirstLastPara="1" wrap="square" lIns="91425" tIns="91425" rIns="91425" bIns="91425" anchor="t" anchorCtr="0">
            <a:no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matchingName="Blank" preserve="1" userDrawn="1">
  <p:cSld name="1_Blank">
    <p:bg>
      <p:bgPr>
        <a:gradFill>
          <a:gsLst>
            <a:gs pos="0">
              <a:srgbClr val="1A9389"/>
            </a:gs>
            <a:gs pos="100000">
              <a:srgbClr val="91AE40"/>
            </a:gs>
          </a:gsLst>
          <a:lin ang="0" scaled="0"/>
        </a:gradFill>
        <a:effectLst/>
      </p:bgPr>
    </p:bg>
    <p:spTree>
      <p:nvGrpSpPr>
        <p:cNvPr id="1" name="Shape 541"/>
        <p:cNvGrpSpPr/>
        <p:nvPr/>
      </p:nvGrpSpPr>
      <p:grpSpPr>
        <a:xfrm>
          <a:off x="0" y="0"/>
          <a:ext cx="0" cy="0"/>
          <a:chOff x="0" y="0"/>
          <a:chExt cx="0" cy="0"/>
        </a:xfrm>
      </p:grpSpPr>
      <p:sp>
        <p:nvSpPr>
          <p:cNvPr id="2" name="Title 1">
            <a:extLst>
              <a:ext uri="{FF2B5EF4-FFF2-40B4-BE49-F238E27FC236}">
                <a16:creationId xmlns:a16="http://schemas.microsoft.com/office/drawing/2014/main" id="{62CA1FBF-C024-297A-3BA9-F29F8164953D}"/>
              </a:ext>
            </a:extLst>
          </p:cNvPr>
          <p:cNvSpPr>
            <a:spLocks noGrp="1"/>
          </p:cNvSpPr>
          <p:nvPr>
            <p:ph type="title"/>
          </p:nvPr>
        </p:nvSpPr>
        <p:spPr>
          <a:xfrm>
            <a:off x="163993" y="2278855"/>
            <a:ext cx="5084282" cy="688450"/>
          </a:xfrm>
          <a:solidFill>
            <a:srgbClr val="65A47B"/>
          </a:solidFill>
        </p:spPr>
        <p:txBody>
          <a:bodyPr/>
          <a:lstStyle>
            <a:lvl1pPr algn="l">
              <a:defRPr sz="3200">
                <a:solidFill>
                  <a:schemeClr val="bg1"/>
                </a:solidFill>
              </a:defRPr>
            </a:lvl1pPr>
          </a:lstStyle>
          <a:p>
            <a:endParaRPr lang="en-US" dirty="0"/>
          </a:p>
        </p:txBody>
      </p:sp>
      <p:sp>
        <p:nvSpPr>
          <p:cNvPr id="6" name="Picture Placeholder 5">
            <a:extLst>
              <a:ext uri="{FF2B5EF4-FFF2-40B4-BE49-F238E27FC236}">
                <a16:creationId xmlns:a16="http://schemas.microsoft.com/office/drawing/2014/main" id="{1231FD06-9482-C1A0-F9FF-C9B163CEA646}"/>
              </a:ext>
            </a:extLst>
          </p:cNvPr>
          <p:cNvSpPr>
            <a:spLocks noGrp="1"/>
          </p:cNvSpPr>
          <p:nvPr>
            <p:ph type="pic" sz="quarter" idx="10"/>
          </p:nvPr>
        </p:nvSpPr>
        <p:spPr>
          <a:xfrm>
            <a:off x="3894036" y="-1"/>
            <a:ext cx="5249945" cy="5143501"/>
          </a:xfrm>
        </p:spPr>
        <p:txBody>
          <a:bodyPr/>
          <a:lstStyle/>
          <a:p>
            <a:endParaRPr lang="en-US"/>
          </a:p>
        </p:txBody>
      </p:sp>
    </p:spTree>
    <p:extLst>
      <p:ext uri="{BB962C8B-B14F-4D97-AF65-F5344CB8AC3E}">
        <p14:creationId xmlns:p14="http://schemas.microsoft.com/office/powerpoint/2010/main" val="185606098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Only 2" preserve="1" userDrawn="1">
  <p:cSld name="1_Title Only 2">
    <p:spTree>
      <p:nvGrpSpPr>
        <p:cNvPr id="1" name="Shape 132"/>
        <p:cNvGrpSpPr/>
        <p:nvPr/>
      </p:nvGrpSpPr>
      <p:grpSpPr>
        <a:xfrm>
          <a:off x="0" y="0"/>
          <a:ext cx="0" cy="0"/>
          <a:chOff x="0" y="0"/>
          <a:chExt cx="0" cy="0"/>
        </a:xfrm>
      </p:grpSpPr>
      <p:grpSp>
        <p:nvGrpSpPr>
          <p:cNvPr id="135" name="Google Shape;135;g134a708b9a2_0_603"/>
          <p:cNvGrpSpPr/>
          <p:nvPr/>
        </p:nvGrpSpPr>
        <p:grpSpPr>
          <a:xfrm rot="10800000">
            <a:off x="5804574" y="-1054218"/>
            <a:ext cx="1668611" cy="2108576"/>
            <a:chOff x="3467550" y="2991625"/>
            <a:chExt cx="627675" cy="793175"/>
          </a:xfrm>
        </p:grpSpPr>
        <p:sp>
          <p:nvSpPr>
            <p:cNvPr id="136" name="Google Shape;136;g134a708b9a2_0_603"/>
            <p:cNvSpPr/>
            <p:nvPr/>
          </p:nvSpPr>
          <p:spPr>
            <a:xfrm>
              <a:off x="3872750" y="3674175"/>
              <a:ext cx="222475" cy="110625"/>
            </a:xfrm>
            <a:custGeom>
              <a:avLst/>
              <a:gdLst/>
              <a:ahLst/>
              <a:cxnLst/>
              <a:rect l="l" t="t" r="r" b="b"/>
              <a:pathLst>
                <a:path w="8899" h="4425" extrusionOk="0">
                  <a:moveTo>
                    <a:pt x="2062" y="1"/>
                  </a:moveTo>
                  <a:cubicBezTo>
                    <a:pt x="1779" y="1"/>
                    <a:pt x="1530" y="99"/>
                    <a:pt x="1355" y="426"/>
                  </a:cubicBezTo>
                  <a:cubicBezTo>
                    <a:pt x="933" y="1193"/>
                    <a:pt x="555" y="1981"/>
                    <a:pt x="156" y="2770"/>
                  </a:cubicBezTo>
                  <a:cubicBezTo>
                    <a:pt x="100" y="2870"/>
                    <a:pt x="44" y="2992"/>
                    <a:pt x="22" y="3114"/>
                  </a:cubicBezTo>
                  <a:cubicBezTo>
                    <a:pt x="0" y="3348"/>
                    <a:pt x="156" y="3570"/>
                    <a:pt x="356" y="3692"/>
                  </a:cubicBezTo>
                  <a:cubicBezTo>
                    <a:pt x="555" y="3825"/>
                    <a:pt x="789" y="3869"/>
                    <a:pt x="1022" y="3892"/>
                  </a:cubicBezTo>
                  <a:cubicBezTo>
                    <a:pt x="1306" y="3926"/>
                    <a:pt x="1588" y="3937"/>
                    <a:pt x="1869" y="3937"/>
                  </a:cubicBezTo>
                  <a:cubicBezTo>
                    <a:pt x="2370" y="3937"/>
                    <a:pt x="2868" y="3902"/>
                    <a:pt x="3371" y="3902"/>
                  </a:cubicBezTo>
                  <a:cubicBezTo>
                    <a:pt x="3417" y="3902"/>
                    <a:pt x="3464" y="3903"/>
                    <a:pt x="3510" y="3903"/>
                  </a:cubicBezTo>
                  <a:cubicBezTo>
                    <a:pt x="4522" y="3925"/>
                    <a:pt x="5466" y="4247"/>
                    <a:pt x="6455" y="4380"/>
                  </a:cubicBezTo>
                  <a:cubicBezTo>
                    <a:pt x="6716" y="4414"/>
                    <a:pt x="6977" y="4425"/>
                    <a:pt x="7238" y="4425"/>
                  </a:cubicBezTo>
                  <a:cubicBezTo>
                    <a:pt x="7499" y="4425"/>
                    <a:pt x="7760" y="4414"/>
                    <a:pt x="8021" y="4403"/>
                  </a:cubicBezTo>
                  <a:cubicBezTo>
                    <a:pt x="8254" y="4380"/>
                    <a:pt x="8532" y="4358"/>
                    <a:pt x="8687" y="4180"/>
                  </a:cubicBezTo>
                  <a:cubicBezTo>
                    <a:pt x="8899" y="3925"/>
                    <a:pt x="8765" y="3514"/>
                    <a:pt x="8499" y="3314"/>
                  </a:cubicBezTo>
                  <a:cubicBezTo>
                    <a:pt x="8243" y="3126"/>
                    <a:pt x="7899" y="3081"/>
                    <a:pt x="7566" y="3037"/>
                  </a:cubicBezTo>
                  <a:cubicBezTo>
                    <a:pt x="5110" y="2703"/>
                    <a:pt x="4710" y="2070"/>
                    <a:pt x="2233" y="2003"/>
                  </a:cubicBezTo>
                  <a:cubicBezTo>
                    <a:pt x="2433" y="1381"/>
                    <a:pt x="2678" y="759"/>
                    <a:pt x="2944" y="159"/>
                  </a:cubicBezTo>
                  <a:cubicBezTo>
                    <a:pt x="2643" y="93"/>
                    <a:pt x="2337" y="1"/>
                    <a:pt x="2062" y="1"/>
                  </a:cubicBezTo>
                  <a:close/>
                </a:path>
              </a:pathLst>
            </a:custGeom>
            <a:solidFill>
              <a:srgbClr val="E5918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7" name="Google Shape;137;g134a708b9a2_0_603"/>
            <p:cNvSpPr/>
            <p:nvPr/>
          </p:nvSpPr>
          <p:spPr>
            <a:xfrm>
              <a:off x="3815825" y="3402675"/>
              <a:ext cx="216075" cy="314100"/>
            </a:xfrm>
            <a:custGeom>
              <a:avLst/>
              <a:gdLst/>
              <a:ahLst/>
              <a:cxnLst/>
              <a:rect l="l" t="t" r="r" b="b"/>
              <a:pathLst>
                <a:path w="8643" h="12564" extrusionOk="0">
                  <a:moveTo>
                    <a:pt x="1724" y="1"/>
                  </a:moveTo>
                  <a:cubicBezTo>
                    <a:pt x="1388" y="1"/>
                    <a:pt x="1067" y="117"/>
                    <a:pt x="778" y="399"/>
                  </a:cubicBezTo>
                  <a:cubicBezTo>
                    <a:pt x="200" y="966"/>
                    <a:pt x="0" y="1899"/>
                    <a:pt x="178" y="2677"/>
                  </a:cubicBezTo>
                  <a:cubicBezTo>
                    <a:pt x="422" y="3677"/>
                    <a:pt x="1077" y="4509"/>
                    <a:pt x="1722" y="5309"/>
                  </a:cubicBezTo>
                  <a:cubicBezTo>
                    <a:pt x="1800" y="5032"/>
                    <a:pt x="1810" y="4721"/>
                    <a:pt x="1744" y="4432"/>
                  </a:cubicBezTo>
                  <a:lnTo>
                    <a:pt x="1744" y="4432"/>
                  </a:lnTo>
                  <a:cubicBezTo>
                    <a:pt x="2766" y="5543"/>
                    <a:pt x="4010" y="6432"/>
                    <a:pt x="5399" y="7020"/>
                  </a:cubicBezTo>
                  <a:cubicBezTo>
                    <a:pt x="4621" y="8553"/>
                    <a:pt x="3733" y="10031"/>
                    <a:pt x="2733" y="11431"/>
                  </a:cubicBezTo>
                  <a:cubicBezTo>
                    <a:pt x="3099" y="11319"/>
                    <a:pt x="3477" y="11208"/>
                    <a:pt x="3855" y="11097"/>
                  </a:cubicBezTo>
                  <a:lnTo>
                    <a:pt x="3855" y="11097"/>
                  </a:lnTo>
                  <a:cubicBezTo>
                    <a:pt x="3844" y="11308"/>
                    <a:pt x="3844" y="11508"/>
                    <a:pt x="3844" y="11719"/>
                  </a:cubicBezTo>
                  <a:cubicBezTo>
                    <a:pt x="4177" y="11597"/>
                    <a:pt x="4510" y="11486"/>
                    <a:pt x="4844" y="11364"/>
                  </a:cubicBezTo>
                  <a:cubicBezTo>
                    <a:pt x="4921" y="11764"/>
                    <a:pt x="5010" y="12164"/>
                    <a:pt x="5088" y="12564"/>
                  </a:cubicBezTo>
                  <a:cubicBezTo>
                    <a:pt x="5332" y="12308"/>
                    <a:pt x="5577" y="12041"/>
                    <a:pt x="5821" y="11774"/>
                  </a:cubicBezTo>
                  <a:cubicBezTo>
                    <a:pt x="5876" y="11919"/>
                    <a:pt x="5932" y="12053"/>
                    <a:pt x="5999" y="12197"/>
                  </a:cubicBezTo>
                  <a:cubicBezTo>
                    <a:pt x="6921" y="10653"/>
                    <a:pt x="7565" y="8942"/>
                    <a:pt x="7887" y="7165"/>
                  </a:cubicBezTo>
                  <a:cubicBezTo>
                    <a:pt x="7976" y="7398"/>
                    <a:pt x="8076" y="7631"/>
                    <a:pt x="8165" y="7864"/>
                  </a:cubicBezTo>
                  <a:cubicBezTo>
                    <a:pt x="8510" y="7042"/>
                    <a:pt x="8199" y="6376"/>
                    <a:pt x="7987" y="5820"/>
                  </a:cubicBezTo>
                  <a:lnTo>
                    <a:pt x="7987" y="5820"/>
                  </a:lnTo>
                  <a:cubicBezTo>
                    <a:pt x="8120" y="6054"/>
                    <a:pt x="8298" y="6264"/>
                    <a:pt x="8498" y="6454"/>
                  </a:cubicBezTo>
                  <a:cubicBezTo>
                    <a:pt x="8643" y="6042"/>
                    <a:pt x="8332" y="5632"/>
                    <a:pt x="8043" y="5309"/>
                  </a:cubicBezTo>
                  <a:cubicBezTo>
                    <a:pt x="7121" y="4299"/>
                    <a:pt x="6121" y="3376"/>
                    <a:pt x="5177" y="2399"/>
                  </a:cubicBezTo>
                  <a:cubicBezTo>
                    <a:pt x="4465" y="1661"/>
                    <a:pt x="2991" y="1"/>
                    <a:pt x="1724" y="1"/>
                  </a:cubicBezTo>
                  <a:close/>
                </a:path>
              </a:pathLst>
            </a:custGeom>
            <a:solidFill>
              <a:srgbClr val="77413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8" name="Google Shape;138;g134a708b9a2_0_603"/>
            <p:cNvSpPr/>
            <p:nvPr/>
          </p:nvSpPr>
          <p:spPr>
            <a:xfrm>
              <a:off x="3892725" y="3445975"/>
              <a:ext cx="15325" cy="14200"/>
            </a:xfrm>
            <a:custGeom>
              <a:avLst/>
              <a:gdLst/>
              <a:ahLst/>
              <a:cxnLst/>
              <a:rect l="l" t="t" r="r" b="b"/>
              <a:pathLst>
                <a:path w="613" h="568" extrusionOk="0">
                  <a:moveTo>
                    <a:pt x="1" y="0"/>
                  </a:moveTo>
                  <a:lnTo>
                    <a:pt x="1" y="0"/>
                  </a:lnTo>
                  <a:cubicBezTo>
                    <a:pt x="68" y="145"/>
                    <a:pt x="156" y="244"/>
                    <a:pt x="257" y="345"/>
                  </a:cubicBezTo>
                  <a:cubicBezTo>
                    <a:pt x="356" y="434"/>
                    <a:pt x="467" y="523"/>
                    <a:pt x="612" y="567"/>
                  </a:cubicBezTo>
                  <a:cubicBezTo>
                    <a:pt x="556" y="422"/>
                    <a:pt x="467" y="323"/>
                    <a:pt x="368" y="222"/>
                  </a:cubicBezTo>
                  <a:cubicBezTo>
                    <a:pt x="257" y="133"/>
                    <a:pt x="146" y="45"/>
                    <a:pt x="1" y="0"/>
                  </a:cubicBezTo>
                  <a:close/>
                </a:path>
              </a:pathLst>
            </a:custGeom>
            <a:solidFill>
              <a:srgbClr val="68373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9" name="Google Shape;139;g134a708b9a2_0_603"/>
            <p:cNvSpPr/>
            <p:nvPr/>
          </p:nvSpPr>
          <p:spPr>
            <a:xfrm>
              <a:off x="3876625" y="3478475"/>
              <a:ext cx="9750" cy="11675"/>
            </a:xfrm>
            <a:custGeom>
              <a:avLst/>
              <a:gdLst/>
              <a:ahLst/>
              <a:cxnLst/>
              <a:rect l="l" t="t" r="r" b="b"/>
              <a:pathLst>
                <a:path w="390" h="467" extrusionOk="0">
                  <a:moveTo>
                    <a:pt x="1" y="0"/>
                  </a:moveTo>
                  <a:cubicBezTo>
                    <a:pt x="12" y="122"/>
                    <a:pt x="67" y="211"/>
                    <a:pt x="134" y="289"/>
                  </a:cubicBezTo>
                  <a:cubicBezTo>
                    <a:pt x="201" y="356"/>
                    <a:pt x="279" y="433"/>
                    <a:pt x="390" y="467"/>
                  </a:cubicBezTo>
                  <a:cubicBezTo>
                    <a:pt x="378" y="344"/>
                    <a:pt x="323" y="267"/>
                    <a:pt x="257" y="189"/>
                  </a:cubicBezTo>
                  <a:cubicBezTo>
                    <a:pt x="190" y="111"/>
                    <a:pt x="112" y="45"/>
                    <a:pt x="1" y="0"/>
                  </a:cubicBezTo>
                  <a:close/>
                </a:path>
              </a:pathLst>
            </a:custGeom>
            <a:solidFill>
              <a:srgbClr val="68373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0" name="Google Shape;140;g134a708b9a2_0_603"/>
            <p:cNvSpPr/>
            <p:nvPr/>
          </p:nvSpPr>
          <p:spPr>
            <a:xfrm>
              <a:off x="3953825" y="3493175"/>
              <a:ext cx="6975" cy="9475"/>
            </a:xfrm>
            <a:custGeom>
              <a:avLst/>
              <a:gdLst/>
              <a:ahLst/>
              <a:cxnLst/>
              <a:rect l="l" t="t" r="r" b="b"/>
              <a:pathLst>
                <a:path w="279" h="379" extrusionOk="0">
                  <a:moveTo>
                    <a:pt x="12" y="1"/>
                  </a:moveTo>
                  <a:cubicBezTo>
                    <a:pt x="1" y="101"/>
                    <a:pt x="35" y="168"/>
                    <a:pt x="79" y="234"/>
                  </a:cubicBezTo>
                  <a:cubicBezTo>
                    <a:pt x="123" y="301"/>
                    <a:pt x="179" y="345"/>
                    <a:pt x="267" y="378"/>
                  </a:cubicBezTo>
                  <a:cubicBezTo>
                    <a:pt x="279" y="279"/>
                    <a:pt x="245" y="212"/>
                    <a:pt x="212" y="145"/>
                  </a:cubicBezTo>
                  <a:cubicBezTo>
                    <a:pt x="168" y="79"/>
                    <a:pt x="112" y="34"/>
                    <a:pt x="12" y="1"/>
                  </a:cubicBezTo>
                  <a:close/>
                </a:path>
              </a:pathLst>
            </a:custGeom>
            <a:solidFill>
              <a:srgbClr val="68373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1" name="Google Shape;141;g134a708b9a2_0_603"/>
            <p:cNvSpPr/>
            <p:nvPr/>
          </p:nvSpPr>
          <p:spPr>
            <a:xfrm>
              <a:off x="3962175" y="3521500"/>
              <a:ext cx="12525" cy="16975"/>
            </a:xfrm>
            <a:custGeom>
              <a:avLst/>
              <a:gdLst/>
              <a:ahLst/>
              <a:cxnLst/>
              <a:rect l="l" t="t" r="r" b="b"/>
              <a:pathLst>
                <a:path w="501" h="679" extrusionOk="0">
                  <a:moveTo>
                    <a:pt x="0" y="1"/>
                  </a:moveTo>
                  <a:lnTo>
                    <a:pt x="0" y="1"/>
                  </a:lnTo>
                  <a:cubicBezTo>
                    <a:pt x="34" y="146"/>
                    <a:pt x="101" y="267"/>
                    <a:pt x="189" y="390"/>
                  </a:cubicBezTo>
                  <a:cubicBezTo>
                    <a:pt x="267" y="501"/>
                    <a:pt x="367" y="601"/>
                    <a:pt x="500" y="679"/>
                  </a:cubicBezTo>
                  <a:cubicBezTo>
                    <a:pt x="467" y="523"/>
                    <a:pt x="389" y="401"/>
                    <a:pt x="311" y="290"/>
                  </a:cubicBezTo>
                  <a:cubicBezTo>
                    <a:pt x="222" y="178"/>
                    <a:pt x="133" y="79"/>
                    <a:pt x="0" y="1"/>
                  </a:cubicBezTo>
                  <a:close/>
                </a:path>
              </a:pathLst>
            </a:custGeom>
            <a:solidFill>
              <a:srgbClr val="68373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2" name="Google Shape;142;g134a708b9a2_0_603"/>
            <p:cNvSpPr/>
            <p:nvPr/>
          </p:nvSpPr>
          <p:spPr>
            <a:xfrm>
              <a:off x="3986350" y="3529825"/>
              <a:ext cx="9450" cy="15325"/>
            </a:xfrm>
            <a:custGeom>
              <a:avLst/>
              <a:gdLst/>
              <a:ahLst/>
              <a:cxnLst/>
              <a:rect l="l" t="t" r="r" b="b"/>
              <a:pathLst>
                <a:path w="378" h="613" extrusionOk="0">
                  <a:moveTo>
                    <a:pt x="0" y="1"/>
                  </a:moveTo>
                  <a:lnTo>
                    <a:pt x="0" y="1"/>
                  </a:lnTo>
                  <a:cubicBezTo>
                    <a:pt x="11" y="134"/>
                    <a:pt x="55" y="245"/>
                    <a:pt x="122" y="346"/>
                  </a:cubicBezTo>
                  <a:cubicBezTo>
                    <a:pt x="188" y="445"/>
                    <a:pt x="255" y="546"/>
                    <a:pt x="378" y="612"/>
                  </a:cubicBezTo>
                  <a:cubicBezTo>
                    <a:pt x="366" y="479"/>
                    <a:pt x="311" y="368"/>
                    <a:pt x="255" y="268"/>
                  </a:cubicBezTo>
                  <a:cubicBezTo>
                    <a:pt x="188" y="168"/>
                    <a:pt x="111" y="68"/>
                    <a:pt x="0" y="1"/>
                  </a:cubicBezTo>
                  <a:close/>
                </a:path>
              </a:pathLst>
            </a:custGeom>
            <a:solidFill>
              <a:srgbClr val="68373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3" name="Google Shape;143;g134a708b9a2_0_603"/>
            <p:cNvSpPr/>
            <p:nvPr/>
          </p:nvSpPr>
          <p:spPr>
            <a:xfrm>
              <a:off x="3998275" y="3565125"/>
              <a:ext cx="4200" cy="14725"/>
            </a:xfrm>
            <a:custGeom>
              <a:avLst/>
              <a:gdLst/>
              <a:ahLst/>
              <a:cxnLst/>
              <a:rect l="l" t="t" r="r" b="b"/>
              <a:pathLst>
                <a:path w="168" h="589" extrusionOk="0">
                  <a:moveTo>
                    <a:pt x="56" y="0"/>
                  </a:moveTo>
                  <a:cubicBezTo>
                    <a:pt x="0" y="100"/>
                    <a:pt x="0" y="200"/>
                    <a:pt x="12" y="300"/>
                  </a:cubicBezTo>
                  <a:cubicBezTo>
                    <a:pt x="22" y="400"/>
                    <a:pt x="45" y="500"/>
                    <a:pt x="111" y="589"/>
                  </a:cubicBezTo>
                  <a:cubicBezTo>
                    <a:pt x="167" y="489"/>
                    <a:pt x="167" y="389"/>
                    <a:pt x="167" y="289"/>
                  </a:cubicBezTo>
                  <a:cubicBezTo>
                    <a:pt x="156" y="189"/>
                    <a:pt x="123" y="89"/>
                    <a:pt x="56" y="0"/>
                  </a:cubicBezTo>
                  <a:close/>
                </a:path>
              </a:pathLst>
            </a:custGeom>
            <a:solidFill>
              <a:srgbClr val="68373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4" name="Google Shape;144;g134a708b9a2_0_603"/>
            <p:cNvSpPr/>
            <p:nvPr/>
          </p:nvSpPr>
          <p:spPr>
            <a:xfrm>
              <a:off x="3467550" y="3674175"/>
              <a:ext cx="222475" cy="110625"/>
            </a:xfrm>
            <a:custGeom>
              <a:avLst/>
              <a:gdLst/>
              <a:ahLst/>
              <a:cxnLst/>
              <a:rect l="l" t="t" r="r" b="b"/>
              <a:pathLst>
                <a:path w="8899" h="4425" extrusionOk="0">
                  <a:moveTo>
                    <a:pt x="6847" y="1"/>
                  </a:moveTo>
                  <a:cubicBezTo>
                    <a:pt x="6571" y="1"/>
                    <a:pt x="6262" y="93"/>
                    <a:pt x="5955" y="159"/>
                  </a:cubicBezTo>
                  <a:cubicBezTo>
                    <a:pt x="6232" y="759"/>
                    <a:pt x="6466" y="1381"/>
                    <a:pt x="6677" y="2003"/>
                  </a:cubicBezTo>
                  <a:cubicBezTo>
                    <a:pt x="4200" y="2070"/>
                    <a:pt x="3788" y="2703"/>
                    <a:pt x="1334" y="3037"/>
                  </a:cubicBezTo>
                  <a:cubicBezTo>
                    <a:pt x="1011" y="3081"/>
                    <a:pt x="667" y="3126"/>
                    <a:pt x="401" y="3314"/>
                  </a:cubicBezTo>
                  <a:cubicBezTo>
                    <a:pt x="134" y="3514"/>
                    <a:pt x="1" y="3925"/>
                    <a:pt x="223" y="4180"/>
                  </a:cubicBezTo>
                  <a:cubicBezTo>
                    <a:pt x="378" y="4358"/>
                    <a:pt x="645" y="4380"/>
                    <a:pt x="889" y="4403"/>
                  </a:cubicBezTo>
                  <a:cubicBezTo>
                    <a:pt x="1150" y="4414"/>
                    <a:pt x="1411" y="4425"/>
                    <a:pt x="1671" y="4425"/>
                  </a:cubicBezTo>
                  <a:cubicBezTo>
                    <a:pt x="1931" y="4425"/>
                    <a:pt x="2189" y="4414"/>
                    <a:pt x="2445" y="4380"/>
                  </a:cubicBezTo>
                  <a:cubicBezTo>
                    <a:pt x="3444" y="4247"/>
                    <a:pt x="4378" y="3925"/>
                    <a:pt x="5388" y="3903"/>
                  </a:cubicBezTo>
                  <a:cubicBezTo>
                    <a:pt x="5435" y="3903"/>
                    <a:pt x="5481" y="3902"/>
                    <a:pt x="5528" y="3902"/>
                  </a:cubicBezTo>
                  <a:cubicBezTo>
                    <a:pt x="6031" y="3902"/>
                    <a:pt x="6535" y="3937"/>
                    <a:pt x="7038" y="3937"/>
                  </a:cubicBezTo>
                  <a:cubicBezTo>
                    <a:pt x="7321" y="3937"/>
                    <a:pt x="7605" y="3926"/>
                    <a:pt x="7888" y="3892"/>
                  </a:cubicBezTo>
                  <a:cubicBezTo>
                    <a:pt x="8121" y="3869"/>
                    <a:pt x="8355" y="3825"/>
                    <a:pt x="8555" y="3692"/>
                  </a:cubicBezTo>
                  <a:cubicBezTo>
                    <a:pt x="8754" y="3570"/>
                    <a:pt x="8898" y="3348"/>
                    <a:pt x="8876" y="3114"/>
                  </a:cubicBezTo>
                  <a:cubicBezTo>
                    <a:pt x="8866" y="2992"/>
                    <a:pt x="8810" y="2870"/>
                    <a:pt x="8754" y="2770"/>
                  </a:cubicBezTo>
                  <a:cubicBezTo>
                    <a:pt x="8355" y="1981"/>
                    <a:pt x="7977" y="1193"/>
                    <a:pt x="7555" y="426"/>
                  </a:cubicBezTo>
                  <a:cubicBezTo>
                    <a:pt x="7380" y="99"/>
                    <a:pt x="7131" y="1"/>
                    <a:pt x="6847" y="1"/>
                  </a:cubicBezTo>
                  <a:close/>
                </a:path>
              </a:pathLst>
            </a:custGeom>
            <a:solidFill>
              <a:srgbClr val="E5918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5" name="Google Shape;145;g134a708b9a2_0_603"/>
            <p:cNvSpPr/>
            <p:nvPr/>
          </p:nvSpPr>
          <p:spPr>
            <a:xfrm>
              <a:off x="3531150" y="3402675"/>
              <a:ext cx="216075" cy="314100"/>
            </a:xfrm>
            <a:custGeom>
              <a:avLst/>
              <a:gdLst/>
              <a:ahLst/>
              <a:cxnLst/>
              <a:rect l="l" t="t" r="r" b="b"/>
              <a:pathLst>
                <a:path w="8643" h="12564" extrusionOk="0">
                  <a:moveTo>
                    <a:pt x="6914" y="1"/>
                  </a:moveTo>
                  <a:cubicBezTo>
                    <a:pt x="5642" y="1"/>
                    <a:pt x="4169" y="1661"/>
                    <a:pt x="3466" y="2399"/>
                  </a:cubicBezTo>
                  <a:cubicBezTo>
                    <a:pt x="2522" y="3376"/>
                    <a:pt x="1511" y="4299"/>
                    <a:pt x="589" y="5309"/>
                  </a:cubicBezTo>
                  <a:cubicBezTo>
                    <a:pt x="301" y="5632"/>
                    <a:pt x="0" y="6042"/>
                    <a:pt x="145" y="6454"/>
                  </a:cubicBezTo>
                  <a:cubicBezTo>
                    <a:pt x="345" y="6264"/>
                    <a:pt x="511" y="6054"/>
                    <a:pt x="656" y="5820"/>
                  </a:cubicBezTo>
                  <a:lnTo>
                    <a:pt x="656" y="5820"/>
                  </a:lnTo>
                  <a:cubicBezTo>
                    <a:pt x="434" y="6376"/>
                    <a:pt x="134" y="7042"/>
                    <a:pt x="478" y="7864"/>
                  </a:cubicBezTo>
                  <a:cubicBezTo>
                    <a:pt x="567" y="7631"/>
                    <a:pt x="656" y="7398"/>
                    <a:pt x="756" y="7165"/>
                  </a:cubicBezTo>
                  <a:cubicBezTo>
                    <a:pt x="1078" y="8942"/>
                    <a:pt x="1723" y="10653"/>
                    <a:pt x="2644" y="12197"/>
                  </a:cubicBezTo>
                  <a:cubicBezTo>
                    <a:pt x="2700" y="12053"/>
                    <a:pt x="2755" y="11919"/>
                    <a:pt x="2811" y="11774"/>
                  </a:cubicBezTo>
                  <a:cubicBezTo>
                    <a:pt x="3056" y="12041"/>
                    <a:pt x="3300" y="12308"/>
                    <a:pt x="3544" y="12564"/>
                  </a:cubicBezTo>
                  <a:cubicBezTo>
                    <a:pt x="3633" y="12164"/>
                    <a:pt x="3711" y="11764"/>
                    <a:pt x="3799" y="11364"/>
                  </a:cubicBezTo>
                  <a:cubicBezTo>
                    <a:pt x="4133" y="11486"/>
                    <a:pt x="4466" y="11597"/>
                    <a:pt x="4799" y="11719"/>
                  </a:cubicBezTo>
                  <a:cubicBezTo>
                    <a:pt x="4799" y="11508"/>
                    <a:pt x="4789" y="11308"/>
                    <a:pt x="4789" y="11097"/>
                  </a:cubicBezTo>
                  <a:lnTo>
                    <a:pt x="4789" y="11097"/>
                  </a:lnTo>
                  <a:cubicBezTo>
                    <a:pt x="5166" y="11208"/>
                    <a:pt x="5532" y="11319"/>
                    <a:pt x="5910" y="11431"/>
                  </a:cubicBezTo>
                  <a:cubicBezTo>
                    <a:pt x="4910" y="10031"/>
                    <a:pt x="4011" y="8553"/>
                    <a:pt x="3244" y="7020"/>
                  </a:cubicBezTo>
                  <a:cubicBezTo>
                    <a:pt x="4621" y="6432"/>
                    <a:pt x="5877" y="5543"/>
                    <a:pt x="6888" y="4432"/>
                  </a:cubicBezTo>
                  <a:lnTo>
                    <a:pt x="6888" y="4432"/>
                  </a:lnTo>
                  <a:cubicBezTo>
                    <a:pt x="6821" y="4721"/>
                    <a:pt x="6833" y="5032"/>
                    <a:pt x="6921" y="5309"/>
                  </a:cubicBezTo>
                  <a:cubicBezTo>
                    <a:pt x="7554" y="4509"/>
                    <a:pt x="8210" y="3677"/>
                    <a:pt x="8454" y="2677"/>
                  </a:cubicBezTo>
                  <a:cubicBezTo>
                    <a:pt x="8643" y="1899"/>
                    <a:pt x="8443" y="966"/>
                    <a:pt x="7865" y="399"/>
                  </a:cubicBezTo>
                  <a:cubicBezTo>
                    <a:pt x="7574" y="117"/>
                    <a:pt x="7251" y="1"/>
                    <a:pt x="6914" y="1"/>
                  </a:cubicBezTo>
                  <a:close/>
                </a:path>
              </a:pathLst>
            </a:custGeom>
            <a:solidFill>
              <a:srgbClr val="77413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6" name="Google Shape;146;g134a708b9a2_0_603"/>
            <p:cNvSpPr/>
            <p:nvPr/>
          </p:nvSpPr>
          <p:spPr>
            <a:xfrm>
              <a:off x="3658075" y="3445975"/>
              <a:ext cx="15275" cy="14200"/>
            </a:xfrm>
            <a:custGeom>
              <a:avLst/>
              <a:gdLst/>
              <a:ahLst/>
              <a:cxnLst/>
              <a:rect l="l" t="t" r="r" b="b"/>
              <a:pathLst>
                <a:path w="611" h="568" extrusionOk="0">
                  <a:moveTo>
                    <a:pt x="611" y="0"/>
                  </a:moveTo>
                  <a:cubicBezTo>
                    <a:pt x="467" y="45"/>
                    <a:pt x="356" y="133"/>
                    <a:pt x="255" y="222"/>
                  </a:cubicBezTo>
                  <a:cubicBezTo>
                    <a:pt x="144" y="323"/>
                    <a:pt x="55" y="422"/>
                    <a:pt x="0" y="567"/>
                  </a:cubicBezTo>
                  <a:cubicBezTo>
                    <a:pt x="144" y="523"/>
                    <a:pt x="255" y="434"/>
                    <a:pt x="356" y="345"/>
                  </a:cubicBezTo>
                  <a:cubicBezTo>
                    <a:pt x="455" y="244"/>
                    <a:pt x="556" y="145"/>
                    <a:pt x="611" y="0"/>
                  </a:cubicBezTo>
                  <a:close/>
                </a:path>
              </a:pathLst>
            </a:custGeom>
            <a:solidFill>
              <a:srgbClr val="68373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7" name="Google Shape;147;g134a708b9a2_0_603"/>
            <p:cNvSpPr/>
            <p:nvPr/>
          </p:nvSpPr>
          <p:spPr>
            <a:xfrm>
              <a:off x="3679725" y="3478475"/>
              <a:ext cx="9750" cy="11675"/>
            </a:xfrm>
            <a:custGeom>
              <a:avLst/>
              <a:gdLst/>
              <a:ahLst/>
              <a:cxnLst/>
              <a:rect l="l" t="t" r="r" b="b"/>
              <a:pathLst>
                <a:path w="390" h="467" extrusionOk="0">
                  <a:moveTo>
                    <a:pt x="389" y="0"/>
                  </a:moveTo>
                  <a:lnTo>
                    <a:pt x="389" y="0"/>
                  </a:lnTo>
                  <a:cubicBezTo>
                    <a:pt x="278" y="45"/>
                    <a:pt x="201" y="111"/>
                    <a:pt x="134" y="189"/>
                  </a:cubicBezTo>
                  <a:cubicBezTo>
                    <a:pt x="78" y="267"/>
                    <a:pt x="23" y="344"/>
                    <a:pt x="1" y="467"/>
                  </a:cubicBezTo>
                  <a:cubicBezTo>
                    <a:pt x="112" y="433"/>
                    <a:pt x="189" y="356"/>
                    <a:pt x="256" y="289"/>
                  </a:cubicBezTo>
                  <a:cubicBezTo>
                    <a:pt x="323" y="211"/>
                    <a:pt x="379" y="122"/>
                    <a:pt x="389" y="0"/>
                  </a:cubicBezTo>
                  <a:close/>
                </a:path>
              </a:pathLst>
            </a:custGeom>
            <a:solidFill>
              <a:srgbClr val="68373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8" name="Google Shape;148;g134a708b9a2_0_603"/>
            <p:cNvSpPr/>
            <p:nvPr/>
          </p:nvSpPr>
          <p:spPr>
            <a:xfrm>
              <a:off x="3605300" y="3493175"/>
              <a:ext cx="6950" cy="9475"/>
            </a:xfrm>
            <a:custGeom>
              <a:avLst/>
              <a:gdLst/>
              <a:ahLst/>
              <a:cxnLst/>
              <a:rect l="l" t="t" r="r" b="b"/>
              <a:pathLst>
                <a:path w="278" h="379" extrusionOk="0">
                  <a:moveTo>
                    <a:pt x="267" y="1"/>
                  </a:moveTo>
                  <a:lnTo>
                    <a:pt x="267" y="1"/>
                  </a:lnTo>
                  <a:cubicBezTo>
                    <a:pt x="178" y="34"/>
                    <a:pt x="122" y="79"/>
                    <a:pt x="78" y="145"/>
                  </a:cubicBezTo>
                  <a:cubicBezTo>
                    <a:pt x="34" y="212"/>
                    <a:pt x="1" y="279"/>
                    <a:pt x="11" y="378"/>
                  </a:cubicBezTo>
                  <a:cubicBezTo>
                    <a:pt x="100" y="345"/>
                    <a:pt x="156" y="301"/>
                    <a:pt x="201" y="234"/>
                  </a:cubicBezTo>
                  <a:cubicBezTo>
                    <a:pt x="245" y="168"/>
                    <a:pt x="278" y="101"/>
                    <a:pt x="267" y="1"/>
                  </a:cubicBezTo>
                  <a:close/>
                </a:path>
              </a:pathLst>
            </a:custGeom>
            <a:solidFill>
              <a:srgbClr val="68373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9" name="Google Shape;149;g134a708b9a2_0_603"/>
            <p:cNvSpPr/>
            <p:nvPr/>
          </p:nvSpPr>
          <p:spPr>
            <a:xfrm>
              <a:off x="3591425" y="3521500"/>
              <a:ext cx="12500" cy="16975"/>
            </a:xfrm>
            <a:custGeom>
              <a:avLst/>
              <a:gdLst/>
              <a:ahLst/>
              <a:cxnLst/>
              <a:rect l="l" t="t" r="r" b="b"/>
              <a:pathLst>
                <a:path w="500" h="679" extrusionOk="0">
                  <a:moveTo>
                    <a:pt x="500" y="1"/>
                  </a:moveTo>
                  <a:lnTo>
                    <a:pt x="500" y="1"/>
                  </a:lnTo>
                  <a:cubicBezTo>
                    <a:pt x="366" y="79"/>
                    <a:pt x="278" y="178"/>
                    <a:pt x="189" y="290"/>
                  </a:cubicBezTo>
                  <a:cubicBezTo>
                    <a:pt x="111" y="401"/>
                    <a:pt x="33" y="523"/>
                    <a:pt x="0" y="679"/>
                  </a:cubicBezTo>
                  <a:cubicBezTo>
                    <a:pt x="134" y="601"/>
                    <a:pt x="233" y="501"/>
                    <a:pt x="322" y="390"/>
                  </a:cubicBezTo>
                  <a:cubicBezTo>
                    <a:pt x="400" y="267"/>
                    <a:pt x="467" y="146"/>
                    <a:pt x="500" y="1"/>
                  </a:cubicBezTo>
                  <a:close/>
                </a:path>
              </a:pathLst>
            </a:custGeom>
            <a:solidFill>
              <a:srgbClr val="68373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0" name="Google Shape;150;g134a708b9a2_0_603"/>
            <p:cNvSpPr/>
            <p:nvPr/>
          </p:nvSpPr>
          <p:spPr>
            <a:xfrm>
              <a:off x="3570300" y="3529825"/>
              <a:ext cx="9750" cy="15325"/>
            </a:xfrm>
            <a:custGeom>
              <a:avLst/>
              <a:gdLst/>
              <a:ahLst/>
              <a:cxnLst/>
              <a:rect l="l" t="t" r="r" b="b"/>
              <a:pathLst>
                <a:path w="390" h="613" extrusionOk="0">
                  <a:moveTo>
                    <a:pt x="389" y="1"/>
                  </a:moveTo>
                  <a:lnTo>
                    <a:pt x="389" y="1"/>
                  </a:lnTo>
                  <a:cubicBezTo>
                    <a:pt x="268" y="68"/>
                    <a:pt x="189" y="168"/>
                    <a:pt x="134" y="268"/>
                  </a:cubicBezTo>
                  <a:cubicBezTo>
                    <a:pt x="68" y="368"/>
                    <a:pt x="12" y="479"/>
                    <a:pt x="1" y="612"/>
                  </a:cubicBezTo>
                  <a:cubicBezTo>
                    <a:pt x="123" y="546"/>
                    <a:pt x="201" y="445"/>
                    <a:pt x="268" y="346"/>
                  </a:cubicBezTo>
                  <a:cubicBezTo>
                    <a:pt x="323" y="245"/>
                    <a:pt x="379" y="134"/>
                    <a:pt x="389" y="1"/>
                  </a:cubicBezTo>
                  <a:close/>
                </a:path>
              </a:pathLst>
            </a:custGeom>
            <a:solidFill>
              <a:srgbClr val="68373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1" name="Google Shape;151;g134a708b9a2_0_603"/>
            <p:cNvSpPr/>
            <p:nvPr/>
          </p:nvSpPr>
          <p:spPr>
            <a:xfrm>
              <a:off x="3563650" y="3565125"/>
              <a:ext cx="4175" cy="14725"/>
            </a:xfrm>
            <a:custGeom>
              <a:avLst/>
              <a:gdLst/>
              <a:ahLst/>
              <a:cxnLst/>
              <a:rect l="l" t="t" r="r" b="b"/>
              <a:pathLst>
                <a:path w="167" h="589" extrusionOk="0">
                  <a:moveTo>
                    <a:pt x="111" y="0"/>
                  </a:moveTo>
                  <a:cubicBezTo>
                    <a:pt x="45" y="89"/>
                    <a:pt x="23" y="189"/>
                    <a:pt x="0" y="289"/>
                  </a:cubicBezTo>
                  <a:cubicBezTo>
                    <a:pt x="0" y="389"/>
                    <a:pt x="0" y="489"/>
                    <a:pt x="55" y="589"/>
                  </a:cubicBezTo>
                  <a:cubicBezTo>
                    <a:pt x="122" y="500"/>
                    <a:pt x="144" y="400"/>
                    <a:pt x="167" y="300"/>
                  </a:cubicBezTo>
                  <a:cubicBezTo>
                    <a:pt x="167" y="200"/>
                    <a:pt x="167" y="100"/>
                    <a:pt x="111" y="0"/>
                  </a:cubicBezTo>
                  <a:close/>
                </a:path>
              </a:pathLst>
            </a:custGeom>
            <a:solidFill>
              <a:srgbClr val="68373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2" name="Google Shape;152;g134a708b9a2_0_603"/>
            <p:cNvSpPr/>
            <p:nvPr/>
          </p:nvSpPr>
          <p:spPr>
            <a:xfrm>
              <a:off x="3669175" y="2991625"/>
              <a:ext cx="230550" cy="525200"/>
            </a:xfrm>
            <a:custGeom>
              <a:avLst/>
              <a:gdLst/>
              <a:ahLst/>
              <a:cxnLst/>
              <a:rect l="l" t="t" r="r" b="b"/>
              <a:pathLst>
                <a:path w="9222" h="21008" extrusionOk="0">
                  <a:moveTo>
                    <a:pt x="6032" y="20995"/>
                  </a:moveTo>
                  <a:cubicBezTo>
                    <a:pt x="6032" y="20996"/>
                    <a:pt x="6032" y="20996"/>
                    <a:pt x="6032" y="20996"/>
                  </a:cubicBezTo>
                  <a:cubicBezTo>
                    <a:pt x="6032" y="20996"/>
                    <a:pt x="6032" y="20996"/>
                    <a:pt x="6032" y="20995"/>
                  </a:cubicBezTo>
                  <a:close/>
                  <a:moveTo>
                    <a:pt x="2744" y="0"/>
                  </a:moveTo>
                  <a:cubicBezTo>
                    <a:pt x="2966" y="167"/>
                    <a:pt x="3166" y="367"/>
                    <a:pt x="3333" y="600"/>
                  </a:cubicBezTo>
                  <a:cubicBezTo>
                    <a:pt x="3323" y="600"/>
                    <a:pt x="3312" y="600"/>
                    <a:pt x="3302" y="600"/>
                  </a:cubicBezTo>
                  <a:cubicBezTo>
                    <a:pt x="2701" y="600"/>
                    <a:pt x="2105" y="897"/>
                    <a:pt x="1756" y="1389"/>
                  </a:cubicBezTo>
                  <a:cubicBezTo>
                    <a:pt x="2018" y="1304"/>
                    <a:pt x="2191" y="1284"/>
                    <a:pt x="2337" y="1284"/>
                  </a:cubicBezTo>
                  <a:cubicBezTo>
                    <a:pt x="2382" y="1284"/>
                    <a:pt x="2425" y="1286"/>
                    <a:pt x="2467" y="1289"/>
                  </a:cubicBezTo>
                  <a:cubicBezTo>
                    <a:pt x="1767" y="2377"/>
                    <a:pt x="1433" y="3989"/>
                    <a:pt x="1289" y="5255"/>
                  </a:cubicBezTo>
                  <a:cubicBezTo>
                    <a:pt x="1122" y="6677"/>
                    <a:pt x="856" y="8087"/>
                    <a:pt x="722" y="9521"/>
                  </a:cubicBezTo>
                  <a:cubicBezTo>
                    <a:pt x="956" y="9354"/>
                    <a:pt x="1189" y="9198"/>
                    <a:pt x="1423" y="9043"/>
                  </a:cubicBezTo>
                  <a:lnTo>
                    <a:pt x="1423" y="9043"/>
                  </a:lnTo>
                  <a:cubicBezTo>
                    <a:pt x="789" y="11076"/>
                    <a:pt x="290" y="13131"/>
                    <a:pt x="134" y="15253"/>
                  </a:cubicBezTo>
                  <a:cubicBezTo>
                    <a:pt x="1" y="17141"/>
                    <a:pt x="645" y="19085"/>
                    <a:pt x="1944" y="20474"/>
                  </a:cubicBezTo>
                  <a:cubicBezTo>
                    <a:pt x="2000" y="20285"/>
                    <a:pt x="2045" y="20107"/>
                    <a:pt x="2100" y="19919"/>
                  </a:cubicBezTo>
                  <a:cubicBezTo>
                    <a:pt x="2556" y="20196"/>
                    <a:pt x="2956" y="20574"/>
                    <a:pt x="3267" y="21007"/>
                  </a:cubicBezTo>
                  <a:cubicBezTo>
                    <a:pt x="3511" y="20741"/>
                    <a:pt x="3788" y="20496"/>
                    <a:pt x="4099" y="20296"/>
                  </a:cubicBezTo>
                  <a:cubicBezTo>
                    <a:pt x="4311" y="20407"/>
                    <a:pt x="4277" y="20796"/>
                    <a:pt x="4511" y="20840"/>
                  </a:cubicBezTo>
                  <a:cubicBezTo>
                    <a:pt x="4525" y="20844"/>
                    <a:pt x="4539" y="20845"/>
                    <a:pt x="4554" y="20845"/>
                  </a:cubicBezTo>
                  <a:cubicBezTo>
                    <a:pt x="4631" y="20845"/>
                    <a:pt x="4712" y="20800"/>
                    <a:pt x="4778" y="20763"/>
                  </a:cubicBezTo>
                  <a:cubicBezTo>
                    <a:pt x="5099" y="20563"/>
                    <a:pt x="5410" y="20351"/>
                    <a:pt x="5711" y="20129"/>
                  </a:cubicBezTo>
                  <a:cubicBezTo>
                    <a:pt x="5866" y="20396"/>
                    <a:pt x="5966" y="20696"/>
                    <a:pt x="6032" y="20995"/>
                  </a:cubicBezTo>
                  <a:lnTo>
                    <a:pt x="6032" y="20995"/>
                  </a:lnTo>
                  <a:cubicBezTo>
                    <a:pt x="6027" y="20958"/>
                    <a:pt x="6966" y="20207"/>
                    <a:pt x="7066" y="20107"/>
                  </a:cubicBezTo>
                  <a:cubicBezTo>
                    <a:pt x="7388" y="19763"/>
                    <a:pt x="7676" y="19363"/>
                    <a:pt x="7910" y="18952"/>
                  </a:cubicBezTo>
                  <a:cubicBezTo>
                    <a:pt x="8321" y="18219"/>
                    <a:pt x="8732" y="17219"/>
                    <a:pt x="8732" y="16374"/>
                  </a:cubicBezTo>
                  <a:lnTo>
                    <a:pt x="9221" y="16863"/>
                  </a:lnTo>
                  <a:cubicBezTo>
                    <a:pt x="9098" y="14209"/>
                    <a:pt x="8666" y="11565"/>
                    <a:pt x="7943" y="9010"/>
                  </a:cubicBezTo>
                  <a:lnTo>
                    <a:pt x="7943" y="9010"/>
                  </a:lnTo>
                  <a:cubicBezTo>
                    <a:pt x="8088" y="9087"/>
                    <a:pt x="8221" y="9176"/>
                    <a:pt x="8365" y="9265"/>
                  </a:cubicBezTo>
                  <a:cubicBezTo>
                    <a:pt x="8143" y="9121"/>
                    <a:pt x="8110" y="8410"/>
                    <a:pt x="8076" y="8188"/>
                  </a:cubicBezTo>
                  <a:cubicBezTo>
                    <a:pt x="7854" y="6832"/>
                    <a:pt x="7710" y="5155"/>
                    <a:pt x="7254" y="3677"/>
                  </a:cubicBezTo>
                  <a:cubicBezTo>
                    <a:pt x="6710" y="1911"/>
                    <a:pt x="5733" y="422"/>
                    <a:pt x="3677" y="89"/>
                  </a:cubicBezTo>
                  <a:cubicBezTo>
                    <a:pt x="3433" y="44"/>
                    <a:pt x="3077" y="0"/>
                    <a:pt x="2744" y="0"/>
                  </a:cubicBezTo>
                  <a:close/>
                </a:path>
              </a:pathLst>
            </a:custGeom>
            <a:solidFill>
              <a:srgbClr val="77413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3" name="Google Shape;153;g134a708b9a2_0_603"/>
            <p:cNvSpPr/>
            <p:nvPr/>
          </p:nvSpPr>
          <p:spPr>
            <a:xfrm>
              <a:off x="3620850" y="3455725"/>
              <a:ext cx="62800" cy="131625"/>
            </a:xfrm>
            <a:custGeom>
              <a:avLst/>
              <a:gdLst/>
              <a:ahLst/>
              <a:cxnLst/>
              <a:rect l="l" t="t" r="r" b="b"/>
              <a:pathLst>
                <a:path w="2512" h="5265" extrusionOk="0">
                  <a:moveTo>
                    <a:pt x="550" y="1"/>
                  </a:moveTo>
                  <a:cubicBezTo>
                    <a:pt x="434" y="1"/>
                    <a:pt x="315" y="34"/>
                    <a:pt x="201" y="110"/>
                  </a:cubicBezTo>
                  <a:cubicBezTo>
                    <a:pt x="134" y="155"/>
                    <a:pt x="67" y="222"/>
                    <a:pt x="34" y="310"/>
                  </a:cubicBezTo>
                  <a:cubicBezTo>
                    <a:pt x="1" y="388"/>
                    <a:pt x="1" y="488"/>
                    <a:pt x="1" y="577"/>
                  </a:cubicBezTo>
                  <a:cubicBezTo>
                    <a:pt x="1" y="1432"/>
                    <a:pt x="1" y="2298"/>
                    <a:pt x="90" y="3154"/>
                  </a:cubicBezTo>
                  <a:cubicBezTo>
                    <a:pt x="90" y="3254"/>
                    <a:pt x="123" y="3387"/>
                    <a:pt x="211" y="3421"/>
                  </a:cubicBezTo>
                  <a:cubicBezTo>
                    <a:pt x="290" y="3443"/>
                    <a:pt x="389" y="3409"/>
                    <a:pt x="434" y="3488"/>
                  </a:cubicBezTo>
                  <a:cubicBezTo>
                    <a:pt x="467" y="3543"/>
                    <a:pt x="467" y="3643"/>
                    <a:pt x="500" y="3720"/>
                  </a:cubicBezTo>
                  <a:cubicBezTo>
                    <a:pt x="522" y="3799"/>
                    <a:pt x="545" y="3876"/>
                    <a:pt x="578" y="3954"/>
                  </a:cubicBezTo>
                  <a:cubicBezTo>
                    <a:pt x="589" y="3987"/>
                    <a:pt x="601" y="4021"/>
                    <a:pt x="623" y="4043"/>
                  </a:cubicBezTo>
                  <a:cubicBezTo>
                    <a:pt x="651" y="4064"/>
                    <a:pt x="684" y="4071"/>
                    <a:pt x="718" y="4071"/>
                  </a:cubicBezTo>
                  <a:cubicBezTo>
                    <a:pt x="738" y="4071"/>
                    <a:pt x="758" y="4069"/>
                    <a:pt x="778" y="4065"/>
                  </a:cubicBezTo>
                  <a:cubicBezTo>
                    <a:pt x="834" y="4054"/>
                    <a:pt x="878" y="4031"/>
                    <a:pt x="934" y="4031"/>
                  </a:cubicBezTo>
                  <a:cubicBezTo>
                    <a:pt x="956" y="4187"/>
                    <a:pt x="989" y="4354"/>
                    <a:pt x="1033" y="4510"/>
                  </a:cubicBezTo>
                  <a:cubicBezTo>
                    <a:pt x="1056" y="4576"/>
                    <a:pt x="1078" y="4631"/>
                    <a:pt x="1122" y="4687"/>
                  </a:cubicBezTo>
                  <a:cubicBezTo>
                    <a:pt x="1165" y="4736"/>
                    <a:pt x="1243" y="4745"/>
                    <a:pt x="1320" y="4745"/>
                  </a:cubicBezTo>
                  <a:cubicBezTo>
                    <a:pt x="1364" y="4745"/>
                    <a:pt x="1408" y="4742"/>
                    <a:pt x="1445" y="4742"/>
                  </a:cubicBezTo>
                  <a:cubicBezTo>
                    <a:pt x="1489" y="4742"/>
                    <a:pt x="1544" y="4732"/>
                    <a:pt x="1567" y="4687"/>
                  </a:cubicBezTo>
                  <a:lnTo>
                    <a:pt x="1567" y="4687"/>
                  </a:lnTo>
                  <a:cubicBezTo>
                    <a:pt x="1556" y="4853"/>
                    <a:pt x="1578" y="5031"/>
                    <a:pt x="1633" y="5187"/>
                  </a:cubicBezTo>
                  <a:cubicBezTo>
                    <a:pt x="1633" y="5209"/>
                    <a:pt x="1645" y="5231"/>
                    <a:pt x="1667" y="5253"/>
                  </a:cubicBezTo>
                  <a:cubicBezTo>
                    <a:pt x="1689" y="5265"/>
                    <a:pt x="1722" y="5265"/>
                    <a:pt x="1744" y="5265"/>
                  </a:cubicBezTo>
                  <a:cubicBezTo>
                    <a:pt x="1811" y="5253"/>
                    <a:pt x="1889" y="5253"/>
                    <a:pt x="1956" y="5243"/>
                  </a:cubicBezTo>
                  <a:cubicBezTo>
                    <a:pt x="2078" y="5231"/>
                    <a:pt x="2223" y="5209"/>
                    <a:pt x="2278" y="5087"/>
                  </a:cubicBezTo>
                  <a:cubicBezTo>
                    <a:pt x="2311" y="5031"/>
                    <a:pt x="2311" y="4965"/>
                    <a:pt x="2311" y="4898"/>
                  </a:cubicBezTo>
                  <a:cubicBezTo>
                    <a:pt x="2311" y="4698"/>
                    <a:pt x="2289" y="4520"/>
                    <a:pt x="2267" y="4320"/>
                  </a:cubicBezTo>
                  <a:cubicBezTo>
                    <a:pt x="2245" y="4132"/>
                    <a:pt x="2245" y="3920"/>
                    <a:pt x="2223" y="3720"/>
                  </a:cubicBezTo>
                  <a:cubicBezTo>
                    <a:pt x="2245" y="3599"/>
                    <a:pt x="2211" y="3432"/>
                    <a:pt x="2200" y="3298"/>
                  </a:cubicBezTo>
                  <a:cubicBezTo>
                    <a:pt x="2200" y="3243"/>
                    <a:pt x="2200" y="3187"/>
                    <a:pt x="2211" y="3143"/>
                  </a:cubicBezTo>
                  <a:cubicBezTo>
                    <a:pt x="2233" y="3043"/>
                    <a:pt x="2289" y="2965"/>
                    <a:pt x="2334" y="2888"/>
                  </a:cubicBezTo>
                  <a:cubicBezTo>
                    <a:pt x="2400" y="2765"/>
                    <a:pt x="2445" y="2643"/>
                    <a:pt x="2489" y="2521"/>
                  </a:cubicBezTo>
                  <a:cubicBezTo>
                    <a:pt x="2500" y="2476"/>
                    <a:pt x="2511" y="2421"/>
                    <a:pt x="2500" y="2377"/>
                  </a:cubicBezTo>
                  <a:cubicBezTo>
                    <a:pt x="2500" y="2321"/>
                    <a:pt x="2467" y="2276"/>
                    <a:pt x="2433" y="2243"/>
                  </a:cubicBezTo>
                  <a:lnTo>
                    <a:pt x="2267" y="2010"/>
                  </a:lnTo>
                  <a:cubicBezTo>
                    <a:pt x="2156" y="1843"/>
                    <a:pt x="2033" y="1676"/>
                    <a:pt x="1922" y="1510"/>
                  </a:cubicBezTo>
                  <a:cubicBezTo>
                    <a:pt x="1689" y="1177"/>
                    <a:pt x="1456" y="844"/>
                    <a:pt x="1267" y="488"/>
                  </a:cubicBezTo>
                  <a:cubicBezTo>
                    <a:pt x="1116" y="210"/>
                    <a:pt x="841" y="1"/>
                    <a:pt x="550" y="1"/>
                  </a:cubicBezTo>
                  <a:close/>
                </a:path>
              </a:pathLst>
            </a:custGeom>
            <a:solidFill>
              <a:srgbClr val="E5918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4" name="Google Shape;154;g134a708b9a2_0_603"/>
            <p:cNvSpPr/>
            <p:nvPr/>
          </p:nvSpPr>
          <p:spPr>
            <a:xfrm>
              <a:off x="3670300" y="3508475"/>
              <a:ext cx="6400" cy="36675"/>
            </a:xfrm>
            <a:custGeom>
              <a:avLst/>
              <a:gdLst/>
              <a:ahLst/>
              <a:cxnLst/>
              <a:rect l="l" t="t" r="r" b="b"/>
              <a:pathLst>
                <a:path w="256" h="1467" extrusionOk="0">
                  <a:moveTo>
                    <a:pt x="0" y="0"/>
                  </a:moveTo>
                  <a:lnTo>
                    <a:pt x="245" y="1466"/>
                  </a:lnTo>
                  <a:cubicBezTo>
                    <a:pt x="255" y="1210"/>
                    <a:pt x="233" y="966"/>
                    <a:pt x="200" y="722"/>
                  </a:cubicBezTo>
                  <a:cubicBezTo>
                    <a:pt x="156" y="477"/>
                    <a:pt x="100" y="233"/>
                    <a:pt x="0" y="0"/>
                  </a:cubicBezTo>
                  <a:close/>
                </a:path>
              </a:pathLst>
            </a:custGeom>
            <a:solidFill>
              <a:srgbClr val="BF9A6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5" name="Google Shape;155;g134a708b9a2_0_603"/>
            <p:cNvSpPr/>
            <p:nvPr/>
          </p:nvSpPr>
          <p:spPr>
            <a:xfrm>
              <a:off x="3655850" y="3538175"/>
              <a:ext cx="4175" cy="38350"/>
            </a:xfrm>
            <a:custGeom>
              <a:avLst/>
              <a:gdLst/>
              <a:ahLst/>
              <a:cxnLst/>
              <a:rect l="l" t="t" r="r" b="b"/>
              <a:pathLst>
                <a:path w="167" h="1534" extrusionOk="0">
                  <a:moveTo>
                    <a:pt x="11" y="0"/>
                  </a:moveTo>
                  <a:cubicBezTo>
                    <a:pt x="1" y="256"/>
                    <a:pt x="23" y="511"/>
                    <a:pt x="45" y="767"/>
                  </a:cubicBezTo>
                  <a:cubicBezTo>
                    <a:pt x="78" y="1022"/>
                    <a:pt x="112" y="1278"/>
                    <a:pt x="167" y="1533"/>
                  </a:cubicBezTo>
                  <a:cubicBezTo>
                    <a:pt x="167" y="1278"/>
                    <a:pt x="144" y="1022"/>
                    <a:pt x="122" y="767"/>
                  </a:cubicBezTo>
                  <a:cubicBezTo>
                    <a:pt x="89" y="511"/>
                    <a:pt x="67" y="256"/>
                    <a:pt x="11" y="0"/>
                  </a:cubicBezTo>
                  <a:close/>
                </a:path>
              </a:pathLst>
            </a:custGeom>
            <a:solidFill>
              <a:srgbClr val="BF9A6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6" name="Google Shape;156;g134a708b9a2_0_603"/>
            <p:cNvSpPr/>
            <p:nvPr/>
          </p:nvSpPr>
          <p:spPr>
            <a:xfrm>
              <a:off x="3641400" y="3536500"/>
              <a:ext cx="3375" cy="22525"/>
            </a:xfrm>
            <a:custGeom>
              <a:avLst/>
              <a:gdLst/>
              <a:ahLst/>
              <a:cxnLst/>
              <a:rect l="l" t="t" r="r" b="b"/>
              <a:pathLst>
                <a:path w="135" h="901" extrusionOk="0">
                  <a:moveTo>
                    <a:pt x="12" y="1"/>
                  </a:moveTo>
                  <a:cubicBezTo>
                    <a:pt x="1" y="145"/>
                    <a:pt x="12" y="301"/>
                    <a:pt x="34" y="456"/>
                  </a:cubicBezTo>
                  <a:cubicBezTo>
                    <a:pt x="56" y="600"/>
                    <a:pt x="78" y="756"/>
                    <a:pt x="123" y="901"/>
                  </a:cubicBezTo>
                  <a:cubicBezTo>
                    <a:pt x="134" y="745"/>
                    <a:pt x="123" y="590"/>
                    <a:pt x="112" y="445"/>
                  </a:cubicBezTo>
                  <a:cubicBezTo>
                    <a:pt x="78" y="289"/>
                    <a:pt x="68" y="145"/>
                    <a:pt x="12" y="1"/>
                  </a:cubicBezTo>
                  <a:close/>
                </a:path>
              </a:pathLst>
            </a:custGeom>
            <a:solidFill>
              <a:srgbClr val="BF9A6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7" name="Google Shape;157;g134a708b9a2_0_603"/>
            <p:cNvSpPr/>
            <p:nvPr/>
          </p:nvSpPr>
          <p:spPr>
            <a:xfrm>
              <a:off x="3629450" y="3533450"/>
              <a:ext cx="2550" cy="10025"/>
            </a:xfrm>
            <a:custGeom>
              <a:avLst/>
              <a:gdLst/>
              <a:ahLst/>
              <a:cxnLst/>
              <a:rect l="l" t="t" r="r" b="b"/>
              <a:pathLst>
                <a:path w="102" h="401" extrusionOk="0">
                  <a:moveTo>
                    <a:pt x="34" y="1"/>
                  </a:moveTo>
                  <a:cubicBezTo>
                    <a:pt x="1" y="67"/>
                    <a:pt x="12" y="134"/>
                    <a:pt x="12" y="201"/>
                  </a:cubicBezTo>
                  <a:cubicBezTo>
                    <a:pt x="23" y="267"/>
                    <a:pt x="45" y="345"/>
                    <a:pt x="90" y="401"/>
                  </a:cubicBezTo>
                  <a:cubicBezTo>
                    <a:pt x="101" y="323"/>
                    <a:pt x="90" y="256"/>
                    <a:pt x="90" y="201"/>
                  </a:cubicBezTo>
                  <a:cubicBezTo>
                    <a:pt x="79" y="134"/>
                    <a:pt x="67" y="67"/>
                    <a:pt x="34" y="1"/>
                  </a:cubicBezTo>
                  <a:close/>
                </a:path>
              </a:pathLst>
            </a:custGeom>
            <a:solidFill>
              <a:srgbClr val="BF9A6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8" name="Google Shape;158;g134a708b9a2_0_603"/>
            <p:cNvSpPr/>
            <p:nvPr/>
          </p:nvSpPr>
          <p:spPr>
            <a:xfrm>
              <a:off x="3596675" y="3156525"/>
              <a:ext cx="131425" cy="341125"/>
            </a:xfrm>
            <a:custGeom>
              <a:avLst/>
              <a:gdLst/>
              <a:ahLst/>
              <a:cxnLst/>
              <a:rect l="l" t="t" r="r" b="b"/>
              <a:pathLst>
                <a:path w="5257" h="13645" extrusionOk="0">
                  <a:moveTo>
                    <a:pt x="4715" y="0"/>
                  </a:moveTo>
                  <a:cubicBezTo>
                    <a:pt x="4677" y="0"/>
                    <a:pt x="4635" y="5"/>
                    <a:pt x="4589" y="14"/>
                  </a:cubicBezTo>
                  <a:cubicBezTo>
                    <a:pt x="4200" y="81"/>
                    <a:pt x="3812" y="914"/>
                    <a:pt x="3622" y="1225"/>
                  </a:cubicBezTo>
                  <a:cubicBezTo>
                    <a:pt x="2489" y="3113"/>
                    <a:pt x="1112" y="4635"/>
                    <a:pt x="1" y="6546"/>
                  </a:cubicBezTo>
                  <a:cubicBezTo>
                    <a:pt x="30" y="6551"/>
                    <a:pt x="59" y="6554"/>
                    <a:pt x="89" y="6554"/>
                  </a:cubicBezTo>
                  <a:cubicBezTo>
                    <a:pt x="250" y="6554"/>
                    <a:pt x="409" y="6480"/>
                    <a:pt x="512" y="6357"/>
                  </a:cubicBezTo>
                  <a:lnTo>
                    <a:pt x="512" y="6357"/>
                  </a:lnTo>
                  <a:cubicBezTo>
                    <a:pt x="523" y="8423"/>
                    <a:pt x="301" y="11489"/>
                    <a:pt x="612" y="13644"/>
                  </a:cubicBezTo>
                  <a:cubicBezTo>
                    <a:pt x="723" y="13422"/>
                    <a:pt x="1045" y="12789"/>
                    <a:pt x="1156" y="12567"/>
                  </a:cubicBezTo>
                  <a:cubicBezTo>
                    <a:pt x="1234" y="12733"/>
                    <a:pt x="1345" y="12900"/>
                    <a:pt x="1467" y="13034"/>
                  </a:cubicBezTo>
                  <a:cubicBezTo>
                    <a:pt x="1489" y="12856"/>
                    <a:pt x="1556" y="12678"/>
                    <a:pt x="1645" y="12523"/>
                  </a:cubicBezTo>
                  <a:cubicBezTo>
                    <a:pt x="1867" y="12723"/>
                    <a:pt x="2112" y="12900"/>
                    <a:pt x="2356" y="13044"/>
                  </a:cubicBezTo>
                  <a:cubicBezTo>
                    <a:pt x="2301" y="12656"/>
                    <a:pt x="2234" y="12267"/>
                    <a:pt x="2168" y="11867"/>
                  </a:cubicBezTo>
                  <a:lnTo>
                    <a:pt x="2168" y="11867"/>
                  </a:lnTo>
                  <a:cubicBezTo>
                    <a:pt x="2368" y="12111"/>
                    <a:pt x="2623" y="12289"/>
                    <a:pt x="2901" y="12389"/>
                  </a:cubicBezTo>
                  <a:lnTo>
                    <a:pt x="2101" y="8257"/>
                  </a:lnTo>
                  <a:lnTo>
                    <a:pt x="2101" y="8257"/>
                  </a:lnTo>
                  <a:cubicBezTo>
                    <a:pt x="2212" y="8390"/>
                    <a:pt x="2312" y="8512"/>
                    <a:pt x="2423" y="8645"/>
                  </a:cubicBezTo>
                  <a:cubicBezTo>
                    <a:pt x="2279" y="8035"/>
                    <a:pt x="2145" y="7423"/>
                    <a:pt x="2012" y="6813"/>
                  </a:cubicBezTo>
                  <a:cubicBezTo>
                    <a:pt x="1968" y="6624"/>
                    <a:pt x="1934" y="6435"/>
                    <a:pt x="1956" y="6246"/>
                  </a:cubicBezTo>
                  <a:cubicBezTo>
                    <a:pt x="1978" y="6035"/>
                    <a:pt x="2067" y="5846"/>
                    <a:pt x="2168" y="5668"/>
                  </a:cubicBezTo>
                  <a:cubicBezTo>
                    <a:pt x="2501" y="5013"/>
                    <a:pt x="2834" y="4357"/>
                    <a:pt x="3156" y="3713"/>
                  </a:cubicBezTo>
                  <a:cubicBezTo>
                    <a:pt x="3167" y="4024"/>
                    <a:pt x="3167" y="4324"/>
                    <a:pt x="3167" y="4635"/>
                  </a:cubicBezTo>
                  <a:cubicBezTo>
                    <a:pt x="3634" y="3446"/>
                    <a:pt x="4178" y="2291"/>
                    <a:pt x="4800" y="1180"/>
                  </a:cubicBezTo>
                  <a:cubicBezTo>
                    <a:pt x="4945" y="921"/>
                    <a:pt x="5256" y="0"/>
                    <a:pt x="4715" y="0"/>
                  </a:cubicBezTo>
                  <a:close/>
                </a:path>
              </a:pathLst>
            </a:custGeom>
            <a:solidFill>
              <a:srgbClr val="77413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9" name="Google Shape;159;g134a708b9a2_0_603"/>
            <p:cNvSpPr/>
            <p:nvPr/>
          </p:nvSpPr>
          <p:spPr>
            <a:xfrm>
              <a:off x="3611975" y="3362925"/>
              <a:ext cx="59725" cy="134725"/>
            </a:xfrm>
            <a:custGeom>
              <a:avLst/>
              <a:gdLst/>
              <a:ahLst/>
              <a:cxnLst/>
              <a:rect l="l" t="t" r="r" b="b"/>
              <a:pathLst>
                <a:path w="2389" h="5389" extrusionOk="0">
                  <a:moveTo>
                    <a:pt x="1489" y="1"/>
                  </a:moveTo>
                  <a:lnTo>
                    <a:pt x="1489" y="1"/>
                  </a:lnTo>
                  <a:cubicBezTo>
                    <a:pt x="1600" y="700"/>
                    <a:pt x="1711" y="1389"/>
                    <a:pt x="1833" y="2078"/>
                  </a:cubicBezTo>
                  <a:cubicBezTo>
                    <a:pt x="1947" y="2730"/>
                    <a:pt x="2071" y="3373"/>
                    <a:pt x="2195" y="4014"/>
                  </a:cubicBezTo>
                  <a:lnTo>
                    <a:pt x="2195" y="4014"/>
                  </a:lnTo>
                  <a:cubicBezTo>
                    <a:pt x="1970" y="3910"/>
                    <a:pt x="1772" y="3754"/>
                    <a:pt x="1622" y="3566"/>
                  </a:cubicBezTo>
                  <a:lnTo>
                    <a:pt x="1433" y="3356"/>
                  </a:lnTo>
                  <a:lnTo>
                    <a:pt x="1433" y="3356"/>
                  </a:lnTo>
                  <a:lnTo>
                    <a:pt x="1477" y="3633"/>
                  </a:lnTo>
                  <a:lnTo>
                    <a:pt x="1650" y="4640"/>
                  </a:lnTo>
                  <a:lnTo>
                    <a:pt x="1650" y="4640"/>
                  </a:lnTo>
                  <a:cubicBezTo>
                    <a:pt x="1448" y="4516"/>
                    <a:pt x="1259" y="4376"/>
                    <a:pt x="1077" y="4222"/>
                  </a:cubicBezTo>
                  <a:lnTo>
                    <a:pt x="1022" y="4178"/>
                  </a:lnTo>
                  <a:lnTo>
                    <a:pt x="989" y="4233"/>
                  </a:lnTo>
                  <a:cubicBezTo>
                    <a:pt x="908" y="4369"/>
                    <a:pt x="855" y="4519"/>
                    <a:pt x="821" y="4672"/>
                  </a:cubicBezTo>
                  <a:lnTo>
                    <a:pt x="821" y="4672"/>
                  </a:lnTo>
                  <a:cubicBezTo>
                    <a:pt x="729" y="4555"/>
                    <a:pt x="650" y="4435"/>
                    <a:pt x="578" y="4300"/>
                  </a:cubicBezTo>
                  <a:lnTo>
                    <a:pt x="544" y="4222"/>
                  </a:lnTo>
                  <a:lnTo>
                    <a:pt x="511" y="4289"/>
                  </a:lnTo>
                  <a:cubicBezTo>
                    <a:pt x="344" y="4655"/>
                    <a:pt x="166" y="5022"/>
                    <a:pt x="0" y="5388"/>
                  </a:cubicBezTo>
                  <a:lnTo>
                    <a:pt x="0" y="5388"/>
                  </a:lnTo>
                  <a:cubicBezTo>
                    <a:pt x="188" y="5054"/>
                    <a:pt x="366" y="4719"/>
                    <a:pt x="544" y="4394"/>
                  </a:cubicBezTo>
                  <a:lnTo>
                    <a:pt x="544" y="4394"/>
                  </a:lnTo>
                  <a:cubicBezTo>
                    <a:pt x="617" y="4545"/>
                    <a:pt x="706" y="4686"/>
                    <a:pt x="811" y="4811"/>
                  </a:cubicBezTo>
                  <a:lnTo>
                    <a:pt x="877" y="4889"/>
                  </a:lnTo>
                  <a:lnTo>
                    <a:pt x="900" y="4788"/>
                  </a:lnTo>
                  <a:cubicBezTo>
                    <a:pt x="929" y="4636"/>
                    <a:pt x="982" y="4492"/>
                    <a:pt x="1053" y="4362"/>
                  </a:cubicBezTo>
                  <a:lnTo>
                    <a:pt x="1053" y="4362"/>
                  </a:lnTo>
                  <a:cubicBezTo>
                    <a:pt x="1251" y="4551"/>
                    <a:pt x="1476" y="4711"/>
                    <a:pt x="1711" y="4844"/>
                  </a:cubicBezTo>
                  <a:lnTo>
                    <a:pt x="1844" y="4922"/>
                  </a:lnTo>
                  <a:lnTo>
                    <a:pt x="1822" y="4778"/>
                  </a:lnTo>
                  <a:lnTo>
                    <a:pt x="1673" y="3850"/>
                  </a:lnTo>
                  <a:lnTo>
                    <a:pt x="1673" y="3850"/>
                  </a:lnTo>
                  <a:cubicBezTo>
                    <a:pt x="1844" y="4006"/>
                    <a:pt x="2046" y="4129"/>
                    <a:pt x="2267" y="4211"/>
                  </a:cubicBezTo>
                  <a:lnTo>
                    <a:pt x="2388" y="4255"/>
                  </a:lnTo>
                  <a:lnTo>
                    <a:pt x="2366" y="4122"/>
                  </a:lnTo>
                  <a:cubicBezTo>
                    <a:pt x="2222" y="3433"/>
                    <a:pt x="2099" y="2744"/>
                    <a:pt x="1944" y="2056"/>
                  </a:cubicBezTo>
                  <a:cubicBezTo>
                    <a:pt x="1800" y="1378"/>
                    <a:pt x="1655" y="690"/>
                    <a:pt x="1489" y="1"/>
                  </a:cubicBezTo>
                  <a:close/>
                </a:path>
              </a:pathLst>
            </a:custGeom>
            <a:solidFill>
              <a:srgbClr val="68373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0" name="Google Shape;160;g134a708b9a2_0_603"/>
            <p:cNvSpPr/>
            <p:nvPr/>
          </p:nvSpPr>
          <p:spPr>
            <a:xfrm>
              <a:off x="3880250" y="3455725"/>
              <a:ext cx="62800" cy="131625"/>
            </a:xfrm>
            <a:custGeom>
              <a:avLst/>
              <a:gdLst/>
              <a:ahLst/>
              <a:cxnLst/>
              <a:rect l="l" t="t" r="r" b="b"/>
              <a:pathLst>
                <a:path w="2512" h="5265" extrusionOk="0">
                  <a:moveTo>
                    <a:pt x="1966" y="1"/>
                  </a:moveTo>
                  <a:cubicBezTo>
                    <a:pt x="1677" y="1"/>
                    <a:pt x="1398" y="210"/>
                    <a:pt x="1255" y="488"/>
                  </a:cubicBezTo>
                  <a:cubicBezTo>
                    <a:pt x="1055" y="844"/>
                    <a:pt x="833" y="1177"/>
                    <a:pt x="600" y="1510"/>
                  </a:cubicBezTo>
                  <a:cubicBezTo>
                    <a:pt x="478" y="1676"/>
                    <a:pt x="367" y="1843"/>
                    <a:pt x="245" y="2010"/>
                  </a:cubicBezTo>
                  <a:lnTo>
                    <a:pt x="78" y="2243"/>
                  </a:lnTo>
                  <a:cubicBezTo>
                    <a:pt x="45" y="2276"/>
                    <a:pt x="23" y="2321"/>
                    <a:pt x="11" y="2377"/>
                  </a:cubicBezTo>
                  <a:cubicBezTo>
                    <a:pt x="0" y="2421"/>
                    <a:pt x="11" y="2476"/>
                    <a:pt x="33" y="2521"/>
                  </a:cubicBezTo>
                  <a:cubicBezTo>
                    <a:pt x="67" y="2643"/>
                    <a:pt x="122" y="2765"/>
                    <a:pt x="189" y="2888"/>
                  </a:cubicBezTo>
                  <a:cubicBezTo>
                    <a:pt x="233" y="2965"/>
                    <a:pt x="289" y="3043"/>
                    <a:pt x="300" y="3143"/>
                  </a:cubicBezTo>
                  <a:cubicBezTo>
                    <a:pt x="311" y="3187"/>
                    <a:pt x="311" y="3243"/>
                    <a:pt x="311" y="3298"/>
                  </a:cubicBezTo>
                  <a:cubicBezTo>
                    <a:pt x="311" y="3432"/>
                    <a:pt x="278" y="3599"/>
                    <a:pt x="289" y="3720"/>
                  </a:cubicBezTo>
                  <a:cubicBezTo>
                    <a:pt x="278" y="3920"/>
                    <a:pt x="278" y="4132"/>
                    <a:pt x="255" y="4320"/>
                  </a:cubicBezTo>
                  <a:cubicBezTo>
                    <a:pt x="233" y="4520"/>
                    <a:pt x="200" y="4698"/>
                    <a:pt x="200" y="4898"/>
                  </a:cubicBezTo>
                  <a:cubicBezTo>
                    <a:pt x="200" y="4965"/>
                    <a:pt x="200" y="5031"/>
                    <a:pt x="233" y="5087"/>
                  </a:cubicBezTo>
                  <a:cubicBezTo>
                    <a:pt x="289" y="5209"/>
                    <a:pt x="445" y="5231"/>
                    <a:pt x="567" y="5243"/>
                  </a:cubicBezTo>
                  <a:cubicBezTo>
                    <a:pt x="633" y="5253"/>
                    <a:pt x="700" y="5253"/>
                    <a:pt x="767" y="5265"/>
                  </a:cubicBezTo>
                  <a:cubicBezTo>
                    <a:pt x="800" y="5265"/>
                    <a:pt x="822" y="5265"/>
                    <a:pt x="845" y="5253"/>
                  </a:cubicBezTo>
                  <a:cubicBezTo>
                    <a:pt x="867" y="5231"/>
                    <a:pt x="878" y="5209"/>
                    <a:pt x="889" y="5187"/>
                  </a:cubicBezTo>
                  <a:cubicBezTo>
                    <a:pt x="944" y="5031"/>
                    <a:pt x="966" y="4853"/>
                    <a:pt x="956" y="4687"/>
                  </a:cubicBezTo>
                  <a:lnTo>
                    <a:pt x="956" y="4687"/>
                  </a:lnTo>
                  <a:cubicBezTo>
                    <a:pt x="966" y="4732"/>
                    <a:pt x="1033" y="4742"/>
                    <a:pt x="1078" y="4742"/>
                  </a:cubicBezTo>
                  <a:cubicBezTo>
                    <a:pt x="1114" y="4742"/>
                    <a:pt x="1157" y="4745"/>
                    <a:pt x="1200" y="4745"/>
                  </a:cubicBezTo>
                  <a:cubicBezTo>
                    <a:pt x="1274" y="4745"/>
                    <a:pt x="1350" y="4736"/>
                    <a:pt x="1400" y="4687"/>
                  </a:cubicBezTo>
                  <a:cubicBezTo>
                    <a:pt x="1445" y="4631"/>
                    <a:pt x="1467" y="4576"/>
                    <a:pt x="1477" y="4510"/>
                  </a:cubicBezTo>
                  <a:cubicBezTo>
                    <a:pt x="1533" y="4354"/>
                    <a:pt x="1566" y="4187"/>
                    <a:pt x="1578" y="4031"/>
                  </a:cubicBezTo>
                  <a:cubicBezTo>
                    <a:pt x="1633" y="4031"/>
                    <a:pt x="1689" y="4054"/>
                    <a:pt x="1733" y="4065"/>
                  </a:cubicBezTo>
                  <a:cubicBezTo>
                    <a:pt x="1753" y="4069"/>
                    <a:pt x="1774" y="4071"/>
                    <a:pt x="1793" y="4071"/>
                  </a:cubicBezTo>
                  <a:cubicBezTo>
                    <a:pt x="1828" y="4071"/>
                    <a:pt x="1861" y="4064"/>
                    <a:pt x="1889" y="4043"/>
                  </a:cubicBezTo>
                  <a:cubicBezTo>
                    <a:pt x="1911" y="4021"/>
                    <a:pt x="1922" y="3987"/>
                    <a:pt x="1933" y="3954"/>
                  </a:cubicBezTo>
                  <a:cubicBezTo>
                    <a:pt x="1966" y="3876"/>
                    <a:pt x="1988" y="3799"/>
                    <a:pt x="2022" y="3720"/>
                  </a:cubicBezTo>
                  <a:cubicBezTo>
                    <a:pt x="2044" y="3643"/>
                    <a:pt x="2055" y="3543"/>
                    <a:pt x="2089" y="3488"/>
                  </a:cubicBezTo>
                  <a:cubicBezTo>
                    <a:pt x="2122" y="3409"/>
                    <a:pt x="2233" y="3443"/>
                    <a:pt x="2300" y="3421"/>
                  </a:cubicBezTo>
                  <a:cubicBezTo>
                    <a:pt x="2400" y="3387"/>
                    <a:pt x="2422" y="3254"/>
                    <a:pt x="2433" y="3154"/>
                  </a:cubicBezTo>
                  <a:cubicBezTo>
                    <a:pt x="2511" y="2298"/>
                    <a:pt x="2511" y="1432"/>
                    <a:pt x="2511" y="577"/>
                  </a:cubicBezTo>
                  <a:cubicBezTo>
                    <a:pt x="2511" y="488"/>
                    <a:pt x="2511" y="388"/>
                    <a:pt x="2477" y="310"/>
                  </a:cubicBezTo>
                  <a:cubicBezTo>
                    <a:pt x="2444" y="222"/>
                    <a:pt x="2378" y="155"/>
                    <a:pt x="2311" y="110"/>
                  </a:cubicBezTo>
                  <a:cubicBezTo>
                    <a:pt x="2200" y="34"/>
                    <a:pt x="2082" y="1"/>
                    <a:pt x="1966" y="1"/>
                  </a:cubicBezTo>
                  <a:close/>
                </a:path>
              </a:pathLst>
            </a:custGeom>
            <a:solidFill>
              <a:srgbClr val="E5918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1" name="Google Shape;161;g134a708b9a2_0_603"/>
            <p:cNvSpPr/>
            <p:nvPr/>
          </p:nvSpPr>
          <p:spPr>
            <a:xfrm>
              <a:off x="3887175" y="3508475"/>
              <a:ext cx="6425" cy="36675"/>
            </a:xfrm>
            <a:custGeom>
              <a:avLst/>
              <a:gdLst/>
              <a:ahLst/>
              <a:cxnLst/>
              <a:rect l="l" t="t" r="r" b="b"/>
              <a:pathLst>
                <a:path w="257" h="1467" extrusionOk="0">
                  <a:moveTo>
                    <a:pt x="257" y="0"/>
                  </a:moveTo>
                  <a:cubicBezTo>
                    <a:pt x="168" y="233"/>
                    <a:pt x="112" y="477"/>
                    <a:pt x="67" y="722"/>
                  </a:cubicBezTo>
                  <a:cubicBezTo>
                    <a:pt x="23" y="966"/>
                    <a:pt x="1" y="1210"/>
                    <a:pt x="23" y="1466"/>
                  </a:cubicBezTo>
                  <a:lnTo>
                    <a:pt x="257" y="0"/>
                  </a:lnTo>
                  <a:close/>
                </a:path>
              </a:pathLst>
            </a:custGeom>
            <a:solidFill>
              <a:srgbClr val="BF9A6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2" name="Google Shape;162;g134a708b9a2_0_603"/>
            <p:cNvSpPr/>
            <p:nvPr/>
          </p:nvSpPr>
          <p:spPr>
            <a:xfrm>
              <a:off x="3903850" y="3538175"/>
              <a:ext cx="4200" cy="38350"/>
            </a:xfrm>
            <a:custGeom>
              <a:avLst/>
              <a:gdLst/>
              <a:ahLst/>
              <a:cxnLst/>
              <a:rect l="l" t="t" r="r" b="b"/>
              <a:pathLst>
                <a:path w="168" h="1534" extrusionOk="0">
                  <a:moveTo>
                    <a:pt x="167" y="0"/>
                  </a:moveTo>
                  <a:lnTo>
                    <a:pt x="167" y="0"/>
                  </a:lnTo>
                  <a:cubicBezTo>
                    <a:pt x="111" y="256"/>
                    <a:pt x="78" y="511"/>
                    <a:pt x="45" y="767"/>
                  </a:cubicBezTo>
                  <a:cubicBezTo>
                    <a:pt x="22" y="1022"/>
                    <a:pt x="0" y="1278"/>
                    <a:pt x="12" y="1533"/>
                  </a:cubicBezTo>
                  <a:cubicBezTo>
                    <a:pt x="67" y="1278"/>
                    <a:pt x="89" y="1022"/>
                    <a:pt x="123" y="767"/>
                  </a:cubicBezTo>
                  <a:cubicBezTo>
                    <a:pt x="145" y="511"/>
                    <a:pt x="167" y="256"/>
                    <a:pt x="167" y="0"/>
                  </a:cubicBezTo>
                  <a:close/>
                </a:path>
              </a:pathLst>
            </a:custGeom>
            <a:solidFill>
              <a:srgbClr val="BF9A6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3" name="Google Shape;163;g134a708b9a2_0_603"/>
            <p:cNvSpPr/>
            <p:nvPr/>
          </p:nvSpPr>
          <p:spPr>
            <a:xfrm>
              <a:off x="3919125" y="3536500"/>
              <a:ext cx="3625" cy="22525"/>
            </a:xfrm>
            <a:custGeom>
              <a:avLst/>
              <a:gdLst/>
              <a:ahLst/>
              <a:cxnLst/>
              <a:rect l="l" t="t" r="r" b="b"/>
              <a:pathLst>
                <a:path w="145" h="901" extrusionOk="0">
                  <a:moveTo>
                    <a:pt x="122" y="1"/>
                  </a:moveTo>
                  <a:lnTo>
                    <a:pt x="122" y="1"/>
                  </a:lnTo>
                  <a:cubicBezTo>
                    <a:pt x="78" y="145"/>
                    <a:pt x="56" y="289"/>
                    <a:pt x="34" y="445"/>
                  </a:cubicBezTo>
                  <a:cubicBezTo>
                    <a:pt x="23" y="590"/>
                    <a:pt x="1" y="745"/>
                    <a:pt x="11" y="901"/>
                  </a:cubicBezTo>
                  <a:cubicBezTo>
                    <a:pt x="67" y="756"/>
                    <a:pt x="90" y="600"/>
                    <a:pt x="112" y="456"/>
                  </a:cubicBezTo>
                  <a:cubicBezTo>
                    <a:pt x="122" y="301"/>
                    <a:pt x="145" y="145"/>
                    <a:pt x="122" y="1"/>
                  </a:cubicBezTo>
                  <a:close/>
                </a:path>
              </a:pathLst>
            </a:custGeom>
            <a:solidFill>
              <a:srgbClr val="BF9A6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4" name="Google Shape;164;g134a708b9a2_0_603"/>
            <p:cNvSpPr/>
            <p:nvPr/>
          </p:nvSpPr>
          <p:spPr>
            <a:xfrm>
              <a:off x="3931900" y="3533450"/>
              <a:ext cx="2525" cy="10025"/>
            </a:xfrm>
            <a:custGeom>
              <a:avLst/>
              <a:gdLst/>
              <a:ahLst/>
              <a:cxnLst/>
              <a:rect l="l" t="t" r="r" b="b"/>
              <a:pathLst>
                <a:path w="101" h="401" extrusionOk="0">
                  <a:moveTo>
                    <a:pt x="78" y="1"/>
                  </a:moveTo>
                  <a:cubicBezTo>
                    <a:pt x="34" y="67"/>
                    <a:pt x="34" y="134"/>
                    <a:pt x="11" y="201"/>
                  </a:cubicBezTo>
                  <a:cubicBezTo>
                    <a:pt x="11" y="256"/>
                    <a:pt x="1" y="323"/>
                    <a:pt x="23" y="401"/>
                  </a:cubicBezTo>
                  <a:cubicBezTo>
                    <a:pt x="67" y="345"/>
                    <a:pt x="78" y="267"/>
                    <a:pt x="90" y="201"/>
                  </a:cubicBezTo>
                  <a:cubicBezTo>
                    <a:pt x="100" y="134"/>
                    <a:pt x="100" y="67"/>
                    <a:pt x="78" y="1"/>
                  </a:cubicBezTo>
                  <a:close/>
                </a:path>
              </a:pathLst>
            </a:custGeom>
            <a:solidFill>
              <a:srgbClr val="BF9A6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5" name="Google Shape;165;g134a708b9a2_0_603"/>
            <p:cNvSpPr/>
            <p:nvPr/>
          </p:nvSpPr>
          <p:spPr>
            <a:xfrm>
              <a:off x="3836025" y="3156525"/>
              <a:ext cx="131175" cy="341125"/>
            </a:xfrm>
            <a:custGeom>
              <a:avLst/>
              <a:gdLst/>
              <a:ahLst/>
              <a:cxnLst/>
              <a:rect l="l" t="t" r="r" b="b"/>
              <a:pathLst>
                <a:path w="5247" h="13645" extrusionOk="0">
                  <a:moveTo>
                    <a:pt x="535" y="0"/>
                  </a:moveTo>
                  <a:cubicBezTo>
                    <a:pt x="1" y="0"/>
                    <a:pt x="302" y="921"/>
                    <a:pt x="447" y="1180"/>
                  </a:cubicBezTo>
                  <a:cubicBezTo>
                    <a:pt x="1081" y="2291"/>
                    <a:pt x="1625" y="3446"/>
                    <a:pt x="2091" y="4635"/>
                  </a:cubicBezTo>
                  <a:lnTo>
                    <a:pt x="2091" y="3713"/>
                  </a:lnTo>
                  <a:cubicBezTo>
                    <a:pt x="2424" y="4357"/>
                    <a:pt x="2758" y="5013"/>
                    <a:pt x="3091" y="5668"/>
                  </a:cubicBezTo>
                  <a:cubicBezTo>
                    <a:pt x="3180" y="5846"/>
                    <a:pt x="3280" y="6035"/>
                    <a:pt x="3302" y="6246"/>
                  </a:cubicBezTo>
                  <a:cubicBezTo>
                    <a:pt x="3325" y="6435"/>
                    <a:pt x="3280" y="6624"/>
                    <a:pt x="3236" y="6813"/>
                  </a:cubicBezTo>
                  <a:lnTo>
                    <a:pt x="2836" y="8645"/>
                  </a:lnTo>
                  <a:cubicBezTo>
                    <a:pt x="2935" y="8512"/>
                    <a:pt x="3047" y="8390"/>
                    <a:pt x="3147" y="8257"/>
                  </a:cubicBezTo>
                  <a:lnTo>
                    <a:pt x="3147" y="8257"/>
                  </a:lnTo>
                  <a:lnTo>
                    <a:pt x="2347" y="12389"/>
                  </a:lnTo>
                  <a:cubicBezTo>
                    <a:pt x="2636" y="12289"/>
                    <a:pt x="2891" y="12111"/>
                    <a:pt x="3080" y="11867"/>
                  </a:cubicBezTo>
                  <a:lnTo>
                    <a:pt x="3080" y="11867"/>
                  </a:lnTo>
                  <a:cubicBezTo>
                    <a:pt x="3014" y="12267"/>
                    <a:pt x="2958" y="12656"/>
                    <a:pt x="2891" y="13044"/>
                  </a:cubicBezTo>
                  <a:cubicBezTo>
                    <a:pt x="3147" y="12900"/>
                    <a:pt x="3380" y="12723"/>
                    <a:pt x="3602" y="12523"/>
                  </a:cubicBezTo>
                  <a:cubicBezTo>
                    <a:pt x="3691" y="12678"/>
                    <a:pt x="3757" y="12856"/>
                    <a:pt x="3791" y="13034"/>
                  </a:cubicBezTo>
                  <a:cubicBezTo>
                    <a:pt x="3913" y="12900"/>
                    <a:pt x="4013" y="12733"/>
                    <a:pt x="4091" y="12567"/>
                  </a:cubicBezTo>
                  <a:cubicBezTo>
                    <a:pt x="4213" y="12789"/>
                    <a:pt x="4524" y="13422"/>
                    <a:pt x="4636" y="13644"/>
                  </a:cubicBezTo>
                  <a:cubicBezTo>
                    <a:pt x="4947" y="11489"/>
                    <a:pt x="4735" y="8423"/>
                    <a:pt x="4747" y="6357"/>
                  </a:cubicBezTo>
                  <a:lnTo>
                    <a:pt x="4747" y="6357"/>
                  </a:lnTo>
                  <a:cubicBezTo>
                    <a:pt x="4850" y="6480"/>
                    <a:pt x="5001" y="6554"/>
                    <a:pt x="5159" y="6554"/>
                  </a:cubicBezTo>
                  <a:cubicBezTo>
                    <a:pt x="5188" y="6554"/>
                    <a:pt x="5217" y="6551"/>
                    <a:pt x="5246" y="6546"/>
                  </a:cubicBezTo>
                  <a:cubicBezTo>
                    <a:pt x="4147" y="4635"/>
                    <a:pt x="2769" y="3113"/>
                    <a:pt x="1625" y="1225"/>
                  </a:cubicBezTo>
                  <a:cubicBezTo>
                    <a:pt x="1447" y="914"/>
                    <a:pt x="1047" y="81"/>
                    <a:pt x="659" y="14"/>
                  </a:cubicBezTo>
                  <a:cubicBezTo>
                    <a:pt x="613" y="5"/>
                    <a:pt x="572" y="0"/>
                    <a:pt x="535" y="0"/>
                  </a:cubicBezTo>
                  <a:close/>
                </a:path>
              </a:pathLst>
            </a:custGeom>
            <a:solidFill>
              <a:srgbClr val="77413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6" name="Google Shape;166;g134a708b9a2_0_603"/>
            <p:cNvSpPr/>
            <p:nvPr/>
          </p:nvSpPr>
          <p:spPr>
            <a:xfrm>
              <a:off x="3892725" y="3362925"/>
              <a:ext cx="59750" cy="134725"/>
            </a:xfrm>
            <a:custGeom>
              <a:avLst/>
              <a:gdLst/>
              <a:ahLst/>
              <a:cxnLst/>
              <a:rect l="l" t="t" r="r" b="b"/>
              <a:pathLst>
                <a:path w="2390" h="5389" extrusionOk="0">
                  <a:moveTo>
                    <a:pt x="901" y="1"/>
                  </a:moveTo>
                  <a:cubicBezTo>
                    <a:pt x="746" y="690"/>
                    <a:pt x="590" y="1378"/>
                    <a:pt x="445" y="2056"/>
                  </a:cubicBezTo>
                  <a:cubicBezTo>
                    <a:pt x="301" y="2744"/>
                    <a:pt x="168" y="3433"/>
                    <a:pt x="23" y="4122"/>
                  </a:cubicBezTo>
                  <a:lnTo>
                    <a:pt x="1" y="4255"/>
                  </a:lnTo>
                  <a:lnTo>
                    <a:pt x="124" y="4211"/>
                  </a:lnTo>
                  <a:cubicBezTo>
                    <a:pt x="344" y="4129"/>
                    <a:pt x="547" y="4005"/>
                    <a:pt x="719" y="3847"/>
                  </a:cubicBezTo>
                  <a:lnTo>
                    <a:pt x="719" y="3847"/>
                  </a:lnTo>
                  <a:lnTo>
                    <a:pt x="579" y="4778"/>
                  </a:lnTo>
                  <a:lnTo>
                    <a:pt x="556" y="4922"/>
                  </a:lnTo>
                  <a:lnTo>
                    <a:pt x="679" y="4844"/>
                  </a:lnTo>
                  <a:cubicBezTo>
                    <a:pt x="912" y="4712"/>
                    <a:pt x="1136" y="4552"/>
                    <a:pt x="1342" y="4365"/>
                  </a:cubicBezTo>
                  <a:lnTo>
                    <a:pt x="1342" y="4365"/>
                  </a:lnTo>
                  <a:cubicBezTo>
                    <a:pt x="1417" y="4494"/>
                    <a:pt x="1461" y="4637"/>
                    <a:pt x="1489" y="4788"/>
                  </a:cubicBezTo>
                  <a:lnTo>
                    <a:pt x="1512" y="4889"/>
                  </a:lnTo>
                  <a:lnTo>
                    <a:pt x="1578" y="4811"/>
                  </a:lnTo>
                  <a:cubicBezTo>
                    <a:pt x="1683" y="4687"/>
                    <a:pt x="1780" y="4547"/>
                    <a:pt x="1847" y="4398"/>
                  </a:cubicBezTo>
                  <a:lnTo>
                    <a:pt x="1847" y="4398"/>
                  </a:lnTo>
                  <a:cubicBezTo>
                    <a:pt x="2024" y="4722"/>
                    <a:pt x="2202" y="5055"/>
                    <a:pt x="2390" y="5388"/>
                  </a:cubicBezTo>
                  <a:cubicBezTo>
                    <a:pt x="2223" y="5022"/>
                    <a:pt x="2056" y="4655"/>
                    <a:pt x="1879" y="4289"/>
                  </a:cubicBezTo>
                  <a:lnTo>
                    <a:pt x="1845" y="4222"/>
                  </a:lnTo>
                  <a:lnTo>
                    <a:pt x="1812" y="4300"/>
                  </a:lnTo>
                  <a:cubicBezTo>
                    <a:pt x="1749" y="4433"/>
                    <a:pt x="1666" y="4552"/>
                    <a:pt x="1572" y="4669"/>
                  </a:cubicBezTo>
                  <a:lnTo>
                    <a:pt x="1572" y="4669"/>
                  </a:lnTo>
                  <a:cubicBezTo>
                    <a:pt x="1541" y="4517"/>
                    <a:pt x="1484" y="4368"/>
                    <a:pt x="1412" y="4233"/>
                  </a:cubicBezTo>
                  <a:lnTo>
                    <a:pt x="1368" y="4178"/>
                  </a:lnTo>
                  <a:lnTo>
                    <a:pt x="1312" y="4222"/>
                  </a:lnTo>
                  <a:cubicBezTo>
                    <a:pt x="1137" y="4378"/>
                    <a:pt x="940" y="4520"/>
                    <a:pt x="738" y="4645"/>
                  </a:cubicBezTo>
                  <a:lnTo>
                    <a:pt x="738" y="4645"/>
                  </a:lnTo>
                  <a:lnTo>
                    <a:pt x="912" y="3633"/>
                  </a:lnTo>
                  <a:lnTo>
                    <a:pt x="956" y="3356"/>
                  </a:lnTo>
                  <a:lnTo>
                    <a:pt x="779" y="3566"/>
                  </a:lnTo>
                  <a:cubicBezTo>
                    <a:pt x="620" y="3753"/>
                    <a:pt x="422" y="3909"/>
                    <a:pt x="204" y="4013"/>
                  </a:cubicBezTo>
                  <a:lnTo>
                    <a:pt x="204" y="4013"/>
                  </a:lnTo>
                  <a:cubicBezTo>
                    <a:pt x="320" y="3372"/>
                    <a:pt x="443" y="2730"/>
                    <a:pt x="556" y="2078"/>
                  </a:cubicBezTo>
                  <a:cubicBezTo>
                    <a:pt x="679" y="1389"/>
                    <a:pt x="801" y="700"/>
                    <a:pt x="901" y="1"/>
                  </a:cubicBezTo>
                  <a:close/>
                </a:path>
              </a:pathLst>
            </a:custGeom>
            <a:solidFill>
              <a:srgbClr val="68373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7" name="Google Shape;167;g134a708b9a2_0_603"/>
            <p:cNvSpPr/>
            <p:nvPr/>
          </p:nvSpPr>
          <p:spPr>
            <a:xfrm>
              <a:off x="3754975" y="3240175"/>
              <a:ext cx="5875" cy="17800"/>
            </a:xfrm>
            <a:custGeom>
              <a:avLst/>
              <a:gdLst/>
              <a:ahLst/>
              <a:cxnLst/>
              <a:rect l="l" t="t" r="r" b="b"/>
              <a:pathLst>
                <a:path w="235" h="712" extrusionOk="0">
                  <a:moveTo>
                    <a:pt x="201" y="1"/>
                  </a:moveTo>
                  <a:cubicBezTo>
                    <a:pt x="112" y="100"/>
                    <a:pt x="68" y="223"/>
                    <a:pt x="45" y="334"/>
                  </a:cubicBezTo>
                  <a:cubicBezTo>
                    <a:pt x="12" y="456"/>
                    <a:pt x="1" y="579"/>
                    <a:pt x="35" y="712"/>
                  </a:cubicBezTo>
                  <a:cubicBezTo>
                    <a:pt x="124" y="601"/>
                    <a:pt x="168" y="490"/>
                    <a:pt x="190" y="379"/>
                  </a:cubicBezTo>
                  <a:cubicBezTo>
                    <a:pt x="223" y="256"/>
                    <a:pt x="235" y="134"/>
                    <a:pt x="201" y="1"/>
                  </a:cubicBezTo>
                  <a:close/>
                </a:path>
              </a:pathLst>
            </a:custGeom>
            <a:solidFill>
              <a:srgbClr val="68373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8" name="Google Shape;168;g134a708b9a2_0_603"/>
            <p:cNvSpPr/>
            <p:nvPr/>
          </p:nvSpPr>
          <p:spPr>
            <a:xfrm>
              <a:off x="3738050" y="3204075"/>
              <a:ext cx="6700" cy="22800"/>
            </a:xfrm>
            <a:custGeom>
              <a:avLst/>
              <a:gdLst/>
              <a:ahLst/>
              <a:cxnLst/>
              <a:rect l="l" t="t" r="r" b="b"/>
              <a:pathLst>
                <a:path w="268" h="912" extrusionOk="0">
                  <a:moveTo>
                    <a:pt x="245" y="1"/>
                  </a:moveTo>
                  <a:lnTo>
                    <a:pt x="245" y="1"/>
                  </a:lnTo>
                  <a:cubicBezTo>
                    <a:pt x="156" y="134"/>
                    <a:pt x="100" y="278"/>
                    <a:pt x="67" y="434"/>
                  </a:cubicBezTo>
                  <a:cubicBezTo>
                    <a:pt x="23" y="589"/>
                    <a:pt x="1" y="745"/>
                    <a:pt x="34" y="912"/>
                  </a:cubicBezTo>
                  <a:cubicBezTo>
                    <a:pt x="122" y="778"/>
                    <a:pt x="178" y="623"/>
                    <a:pt x="211" y="467"/>
                  </a:cubicBezTo>
                  <a:cubicBezTo>
                    <a:pt x="245" y="322"/>
                    <a:pt x="267" y="167"/>
                    <a:pt x="245" y="1"/>
                  </a:cubicBezTo>
                  <a:close/>
                </a:path>
              </a:pathLst>
            </a:custGeom>
            <a:solidFill>
              <a:srgbClr val="68373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9" name="Google Shape;169;g134a708b9a2_0_603"/>
            <p:cNvSpPr/>
            <p:nvPr/>
          </p:nvSpPr>
          <p:spPr>
            <a:xfrm>
              <a:off x="3777750" y="3189650"/>
              <a:ext cx="6700" cy="19725"/>
            </a:xfrm>
            <a:custGeom>
              <a:avLst/>
              <a:gdLst/>
              <a:ahLst/>
              <a:cxnLst/>
              <a:rect l="l" t="t" r="r" b="b"/>
              <a:pathLst>
                <a:path w="268" h="789" extrusionOk="0">
                  <a:moveTo>
                    <a:pt x="23" y="0"/>
                  </a:moveTo>
                  <a:lnTo>
                    <a:pt x="23" y="0"/>
                  </a:lnTo>
                  <a:cubicBezTo>
                    <a:pt x="1" y="156"/>
                    <a:pt x="23" y="289"/>
                    <a:pt x="57" y="422"/>
                  </a:cubicBezTo>
                  <a:cubicBezTo>
                    <a:pt x="101" y="556"/>
                    <a:pt x="156" y="677"/>
                    <a:pt x="245" y="788"/>
                  </a:cubicBezTo>
                  <a:cubicBezTo>
                    <a:pt x="267" y="644"/>
                    <a:pt x="245" y="511"/>
                    <a:pt x="212" y="378"/>
                  </a:cubicBezTo>
                  <a:cubicBezTo>
                    <a:pt x="168" y="244"/>
                    <a:pt x="112" y="122"/>
                    <a:pt x="23" y="0"/>
                  </a:cubicBezTo>
                  <a:close/>
                </a:path>
              </a:pathLst>
            </a:custGeom>
            <a:solidFill>
              <a:srgbClr val="68373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0" name="Google Shape;170;g134a708b9a2_0_603"/>
            <p:cNvSpPr/>
            <p:nvPr/>
          </p:nvSpPr>
          <p:spPr>
            <a:xfrm>
              <a:off x="3756650" y="3165200"/>
              <a:ext cx="4750" cy="23900"/>
            </a:xfrm>
            <a:custGeom>
              <a:avLst/>
              <a:gdLst/>
              <a:ahLst/>
              <a:cxnLst/>
              <a:rect l="l" t="t" r="r" b="b"/>
              <a:pathLst>
                <a:path w="190" h="956" extrusionOk="0">
                  <a:moveTo>
                    <a:pt x="57" y="0"/>
                  </a:moveTo>
                  <a:cubicBezTo>
                    <a:pt x="1" y="167"/>
                    <a:pt x="1" y="322"/>
                    <a:pt x="12" y="489"/>
                  </a:cubicBezTo>
                  <a:cubicBezTo>
                    <a:pt x="34" y="645"/>
                    <a:pt x="57" y="800"/>
                    <a:pt x="134" y="956"/>
                  </a:cubicBezTo>
                  <a:cubicBezTo>
                    <a:pt x="190" y="789"/>
                    <a:pt x="190" y="633"/>
                    <a:pt x="178" y="467"/>
                  </a:cubicBezTo>
                  <a:cubicBezTo>
                    <a:pt x="156" y="312"/>
                    <a:pt x="123" y="156"/>
                    <a:pt x="57" y="0"/>
                  </a:cubicBezTo>
                  <a:close/>
                </a:path>
              </a:pathLst>
            </a:custGeom>
            <a:solidFill>
              <a:srgbClr val="68373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1" name="Google Shape;171;g134a708b9a2_0_603"/>
            <p:cNvSpPr/>
            <p:nvPr/>
          </p:nvSpPr>
          <p:spPr>
            <a:xfrm>
              <a:off x="3730000" y="3151875"/>
              <a:ext cx="6425" cy="25275"/>
            </a:xfrm>
            <a:custGeom>
              <a:avLst/>
              <a:gdLst/>
              <a:ahLst/>
              <a:cxnLst/>
              <a:rect l="l" t="t" r="r" b="b"/>
              <a:pathLst>
                <a:path w="257" h="1011" extrusionOk="0">
                  <a:moveTo>
                    <a:pt x="222" y="0"/>
                  </a:moveTo>
                  <a:lnTo>
                    <a:pt x="222" y="0"/>
                  </a:lnTo>
                  <a:cubicBezTo>
                    <a:pt x="133" y="156"/>
                    <a:pt x="89" y="322"/>
                    <a:pt x="56" y="489"/>
                  </a:cubicBezTo>
                  <a:cubicBezTo>
                    <a:pt x="22" y="655"/>
                    <a:pt x="0" y="833"/>
                    <a:pt x="34" y="1011"/>
                  </a:cubicBezTo>
                  <a:cubicBezTo>
                    <a:pt x="133" y="855"/>
                    <a:pt x="178" y="689"/>
                    <a:pt x="212" y="522"/>
                  </a:cubicBezTo>
                  <a:cubicBezTo>
                    <a:pt x="234" y="356"/>
                    <a:pt x="256" y="178"/>
                    <a:pt x="222" y="0"/>
                  </a:cubicBezTo>
                  <a:close/>
                </a:path>
              </a:pathLst>
            </a:custGeom>
            <a:solidFill>
              <a:srgbClr val="68373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2" name="Google Shape;172;g134a708b9a2_0_603"/>
            <p:cNvSpPr/>
            <p:nvPr/>
          </p:nvSpPr>
          <p:spPr>
            <a:xfrm>
              <a:off x="3799700" y="3164650"/>
              <a:ext cx="5025" cy="20275"/>
            </a:xfrm>
            <a:custGeom>
              <a:avLst/>
              <a:gdLst/>
              <a:ahLst/>
              <a:cxnLst/>
              <a:rect l="l" t="t" r="r" b="b"/>
              <a:pathLst>
                <a:path w="201" h="811" extrusionOk="0">
                  <a:moveTo>
                    <a:pt x="45" y="0"/>
                  </a:moveTo>
                  <a:cubicBezTo>
                    <a:pt x="1" y="144"/>
                    <a:pt x="1" y="278"/>
                    <a:pt x="23" y="411"/>
                  </a:cubicBezTo>
                  <a:cubicBezTo>
                    <a:pt x="45" y="556"/>
                    <a:pt x="78" y="689"/>
                    <a:pt x="156" y="811"/>
                  </a:cubicBezTo>
                  <a:cubicBezTo>
                    <a:pt x="201" y="667"/>
                    <a:pt x="189" y="533"/>
                    <a:pt x="179" y="400"/>
                  </a:cubicBezTo>
                  <a:cubicBezTo>
                    <a:pt x="156" y="255"/>
                    <a:pt x="123" y="122"/>
                    <a:pt x="45" y="0"/>
                  </a:cubicBezTo>
                  <a:close/>
                </a:path>
              </a:pathLst>
            </a:custGeom>
            <a:solidFill>
              <a:srgbClr val="68373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3" name="Google Shape;173;g134a708b9a2_0_603"/>
            <p:cNvSpPr/>
            <p:nvPr/>
          </p:nvSpPr>
          <p:spPr>
            <a:xfrm>
              <a:off x="3824700" y="3156300"/>
              <a:ext cx="7800" cy="16150"/>
            </a:xfrm>
            <a:custGeom>
              <a:avLst/>
              <a:gdLst/>
              <a:ahLst/>
              <a:cxnLst/>
              <a:rect l="l" t="t" r="r" b="b"/>
              <a:pathLst>
                <a:path w="312" h="646" extrusionOk="0">
                  <a:moveTo>
                    <a:pt x="1" y="1"/>
                  </a:moveTo>
                  <a:cubicBezTo>
                    <a:pt x="1" y="134"/>
                    <a:pt x="34" y="245"/>
                    <a:pt x="90" y="356"/>
                  </a:cubicBezTo>
                  <a:cubicBezTo>
                    <a:pt x="134" y="468"/>
                    <a:pt x="201" y="567"/>
                    <a:pt x="312" y="645"/>
                  </a:cubicBezTo>
                  <a:cubicBezTo>
                    <a:pt x="312" y="512"/>
                    <a:pt x="278" y="401"/>
                    <a:pt x="223" y="290"/>
                  </a:cubicBezTo>
                  <a:cubicBezTo>
                    <a:pt x="178" y="189"/>
                    <a:pt x="112" y="90"/>
                    <a:pt x="1" y="1"/>
                  </a:cubicBezTo>
                  <a:close/>
                </a:path>
              </a:pathLst>
            </a:custGeom>
            <a:solidFill>
              <a:srgbClr val="68373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4" name="Google Shape;174;g134a708b9a2_0_603"/>
            <p:cNvSpPr/>
            <p:nvPr/>
          </p:nvSpPr>
          <p:spPr>
            <a:xfrm>
              <a:off x="3827750" y="3194350"/>
              <a:ext cx="5575" cy="21125"/>
            </a:xfrm>
            <a:custGeom>
              <a:avLst/>
              <a:gdLst/>
              <a:ahLst/>
              <a:cxnLst/>
              <a:rect l="l" t="t" r="r" b="b"/>
              <a:pathLst>
                <a:path w="223" h="845" extrusionOk="0">
                  <a:moveTo>
                    <a:pt x="34" y="0"/>
                  </a:moveTo>
                  <a:cubicBezTo>
                    <a:pt x="0" y="156"/>
                    <a:pt x="12" y="301"/>
                    <a:pt x="34" y="434"/>
                  </a:cubicBezTo>
                  <a:cubicBezTo>
                    <a:pt x="67" y="578"/>
                    <a:pt x="101" y="711"/>
                    <a:pt x="190" y="845"/>
                  </a:cubicBezTo>
                  <a:cubicBezTo>
                    <a:pt x="223" y="689"/>
                    <a:pt x="212" y="545"/>
                    <a:pt x="190" y="412"/>
                  </a:cubicBezTo>
                  <a:cubicBezTo>
                    <a:pt x="156" y="267"/>
                    <a:pt x="123" y="134"/>
                    <a:pt x="34" y="0"/>
                  </a:cubicBezTo>
                  <a:close/>
                </a:path>
              </a:pathLst>
            </a:custGeom>
            <a:solidFill>
              <a:srgbClr val="68373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5" name="Google Shape;175;g134a708b9a2_0_603"/>
            <p:cNvSpPr/>
            <p:nvPr/>
          </p:nvSpPr>
          <p:spPr>
            <a:xfrm>
              <a:off x="3805525" y="3229900"/>
              <a:ext cx="4200" cy="19200"/>
            </a:xfrm>
            <a:custGeom>
              <a:avLst/>
              <a:gdLst/>
              <a:ahLst/>
              <a:cxnLst/>
              <a:rect l="l" t="t" r="r" b="b"/>
              <a:pathLst>
                <a:path w="168" h="768" extrusionOk="0">
                  <a:moveTo>
                    <a:pt x="79" y="0"/>
                  </a:moveTo>
                  <a:cubicBezTo>
                    <a:pt x="12" y="134"/>
                    <a:pt x="1" y="256"/>
                    <a:pt x="1" y="390"/>
                  </a:cubicBezTo>
                  <a:cubicBezTo>
                    <a:pt x="12" y="511"/>
                    <a:pt x="34" y="645"/>
                    <a:pt x="90" y="767"/>
                  </a:cubicBezTo>
                  <a:cubicBezTo>
                    <a:pt x="156" y="634"/>
                    <a:pt x="168" y="511"/>
                    <a:pt x="168" y="378"/>
                  </a:cubicBezTo>
                  <a:cubicBezTo>
                    <a:pt x="156" y="256"/>
                    <a:pt x="146" y="134"/>
                    <a:pt x="79" y="0"/>
                  </a:cubicBezTo>
                  <a:close/>
                </a:path>
              </a:pathLst>
            </a:custGeom>
            <a:solidFill>
              <a:srgbClr val="68373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6" name="Google Shape;176;g134a708b9a2_0_603"/>
            <p:cNvSpPr/>
            <p:nvPr/>
          </p:nvSpPr>
          <p:spPr>
            <a:xfrm>
              <a:off x="3849400" y="3234625"/>
              <a:ext cx="6150" cy="19725"/>
            </a:xfrm>
            <a:custGeom>
              <a:avLst/>
              <a:gdLst/>
              <a:ahLst/>
              <a:cxnLst/>
              <a:rect l="l" t="t" r="r" b="b"/>
              <a:pathLst>
                <a:path w="246" h="789" extrusionOk="0">
                  <a:moveTo>
                    <a:pt x="23" y="1"/>
                  </a:moveTo>
                  <a:lnTo>
                    <a:pt x="23" y="1"/>
                  </a:lnTo>
                  <a:cubicBezTo>
                    <a:pt x="1" y="145"/>
                    <a:pt x="12" y="278"/>
                    <a:pt x="45" y="411"/>
                  </a:cubicBezTo>
                  <a:cubicBezTo>
                    <a:pt x="79" y="545"/>
                    <a:pt x="124" y="667"/>
                    <a:pt x="212" y="789"/>
                  </a:cubicBezTo>
                  <a:cubicBezTo>
                    <a:pt x="245" y="645"/>
                    <a:pt x="223" y="512"/>
                    <a:pt x="201" y="378"/>
                  </a:cubicBezTo>
                  <a:cubicBezTo>
                    <a:pt x="168" y="245"/>
                    <a:pt x="112" y="122"/>
                    <a:pt x="23" y="1"/>
                  </a:cubicBezTo>
                  <a:close/>
                </a:path>
              </a:pathLst>
            </a:custGeom>
            <a:solidFill>
              <a:srgbClr val="68373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7" name="Google Shape;177;g134a708b9a2_0_603"/>
            <p:cNvSpPr/>
            <p:nvPr/>
          </p:nvSpPr>
          <p:spPr>
            <a:xfrm>
              <a:off x="3829150" y="3249075"/>
              <a:ext cx="4475" cy="26675"/>
            </a:xfrm>
            <a:custGeom>
              <a:avLst/>
              <a:gdLst/>
              <a:ahLst/>
              <a:cxnLst/>
              <a:rect l="l" t="t" r="r" b="b"/>
              <a:pathLst>
                <a:path w="179" h="1067" extrusionOk="0">
                  <a:moveTo>
                    <a:pt x="134" y="0"/>
                  </a:moveTo>
                  <a:cubicBezTo>
                    <a:pt x="56" y="167"/>
                    <a:pt x="33" y="344"/>
                    <a:pt x="11" y="522"/>
                  </a:cubicBezTo>
                  <a:cubicBezTo>
                    <a:pt x="0" y="711"/>
                    <a:pt x="11" y="889"/>
                    <a:pt x="56" y="1067"/>
                  </a:cubicBezTo>
                  <a:cubicBezTo>
                    <a:pt x="134" y="889"/>
                    <a:pt x="156" y="722"/>
                    <a:pt x="178" y="534"/>
                  </a:cubicBezTo>
                  <a:cubicBezTo>
                    <a:pt x="178" y="356"/>
                    <a:pt x="178" y="178"/>
                    <a:pt x="134" y="0"/>
                  </a:cubicBezTo>
                  <a:close/>
                </a:path>
              </a:pathLst>
            </a:custGeom>
            <a:solidFill>
              <a:srgbClr val="68373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8" name="Google Shape;178;g134a708b9a2_0_603"/>
            <p:cNvSpPr/>
            <p:nvPr/>
          </p:nvSpPr>
          <p:spPr>
            <a:xfrm>
              <a:off x="3782500" y="3262400"/>
              <a:ext cx="4175" cy="20575"/>
            </a:xfrm>
            <a:custGeom>
              <a:avLst/>
              <a:gdLst/>
              <a:ahLst/>
              <a:cxnLst/>
              <a:rect l="l" t="t" r="r" b="b"/>
              <a:pathLst>
                <a:path w="167" h="823" extrusionOk="0">
                  <a:moveTo>
                    <a:pt x="100" y="1"/>
                  </a:moveTo>
                  <a:cubicBezTo>
                    <a:pt x="33" y="134"/>
                    <a:pt x="11" y="267"/>
                    <a:pt x="0" y="400"/>
                  </a:cubicBezTo>
                  <a:cubicBezTo>
                    <a:pt x="0" y="544"/>
                    <a:pt x="0" y="678"/>
                    <a:pt x="55" y="823"/>
                  </a:cubicBezTo>
                  <a:cubicBezTo>
                    <a:pt x="133" y="689"/>
                    <a:pt x="156" y="544"/>
                    <a:pt x="156" y="411"/>
                  </a:cubicBezTo>
                  <a:cubicBezTo>
                    <a:pt x="166" y="278"/>
                    <a:pt x="156" y="145"/>
                    <a:pt x="100" y="1"/>
                  </a:cubicBezTo>
                  <a:close/>
                </a:path>
              </a:pathLst>
            </a:custGeom>
            <a:solidFill>
              <a:srgbClr val="68373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9" name="Google Shape;179;g134a708b9a2_0_603"/>
            <p:cNvSpPr/>
            <p:nvPr/>
          </p:nvSpPr>
          <p:spPr>
            <a:xfrm>
              <a:off x="3727225" y="3254325"/>
              <a:ext cx="6675" cy="18375"/>
            </a:xfrm>
            <a:custGeom>
              <a:avLst/>
              <a:gdLst/>
              <a:ahLst/>
              <a:cxnLst/>
              <a:rect l="l" t="t" r="r" b="b"/>
              <a:pathLst>
                <a:path w="267" h="735" extrusionOk="0">
                  <a:moveTo>
                    <a:pt x="22" y="1"/>
                  </a:moveTo>
                  <a:lnTo>
                    <a:pt x="22" y="1"/>
                  </a:lnTo>
                  <a:cubicBezTo>
                    <a:pt x="0" y="134"/>
                    <a:pt x="22" y="268"/>
                    <a:pt x="56" y="390"/>
                  </a:cubicBezTo>
                  <a:cubicBezTo>
                    <a:pt x="89" y="512"/>
                    <a:pt x="145" y="623"/>
                    <a:pt x="244" y="734"/>
                  </a:cubicBezTo>
                  <a:cubicBezTo>
                    <a:pt x="267" y="590"/>
                    <a:pt x="244" y="468"/>
                    <a:pt x="200" y="346"/>
                  </a:cubicBezTo>
                  <a:cubicBezTo>
                    <a:pt x="167" y="223"/>
                    <a:pt x="111" y="101"/>
                    <a:pt x="22" y="1"/>
                  </a:cubicBezTo>
                  <a:close/>
                </a:path>
              </a:pathLst>
            </a:custGeom>
            <a:solidFill>
              <a:srgbClr val="68373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0" name="Google Shape;180;g134a708b9a2_0_603"/>
            <p:cNvSpPr/>
            <p:nvPr/>
          </p:nvSpPr>
          <p:spPr>
            <a:xfrm>
              <a:off x="3707500" y="3282950"/>
              <a:ext cx="4750" cy="22800"/>
            </a:xfrm>
            <a:custGeom>
              <a:avLst/>
              <a:gdLst/>
              <a:ahLst/>
              <a:cxnLst/>
              <a:rect l="l" t="t" r="r" b="b"/>
              <a:pathLst>
                <a:path w="190" h="912" extrusionOk="0">
                  <a:moveTo>
                    <a:pt x="145" y="1"/>
                  </a:moveTo>
                  <a:cubicBezTo>
                    <a:pt x="67" y="145"/>
                    <a:pt x="34" y="289"/>
                    <a:pt x="23" y="445"/>
                  </a:cubicBezTo>
                  <a:cubicBezTo>
                    <a:pt x="11" y="601"/>
                    <a:pt x="1" y="756"/>
                    <a:pt x="56" y="912"/>
                  </a:cubicBezTo>
                  <a:cubicBezTo>
                    <a:pt x="134" y="767"/>
                    <a:pt x="156" y="611"/>
                    <a:pt x="178" y="467"/>
                  </a:cubicBezTo>
                  <a:cubicBezTo>
                    <a:pt x="189" y="312"/>
                    <a:pt x="189" y="156"/>
                    <a:pt x="145" y="1"/>
                  </a:cubicBezTo>
                  <a:close/>
                </a:path>
              </a:pathLst>
            </a:custGeom>
            <a:solidFill>
              <a:srgbClr val="68373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1" name="Google Shape;181;g134a708b9a2_0_603"/>
            <p:cNvSpPr/>
            <p:nvPr/>
          </p:nvSpPr>
          <p:spPr>
            <a:xfrm>
              <a:off x="3756375" y="3294325"/>
              <a:ext cx="4200" cy="25575"/>
            </a:xfrm>
            <a:custGeom>
              <a:avLst/>
              <a:gdLst/>
              <a:ahLst/>
              <a:cxnLst/>
              <a:rect l="l" t="t" r="r" b="b"/>
              <a:pathLst>
                <a:path w="168" h="1023" extrusionOk="0">
                  <a:moveTo>
                    <a:pt x="100" y="1"/>
                  </a:moveTo>
                  <a:cubicBezTo>
                    <a:pt x="34" y="168"/>
                    <a:pt x="12" y="334"/>
                    <a:pt x="1" y="512"/>
                  </a:cubicBezTo>
                  <a:cubicBezTo>
                    <a:pt x="1" y="679"/>
                    <a:pt x="12" y="856"/>
                    <a:pt x="68" y="1023"/>
                  </a:cubicBezTo>
                  <a:cubicBezTo>
                    <a:pt x="134" y="856"/>
                    <a:pt x="156" y="689"/>
                    <a:pt x="167" y="512"/>
                  </a:cubicBezTo>
                  <a:cubicBezTo>
                    <a:pt x="167" y="345"/>
                    <a:pt x="156" y="178"/>
                    <a:pt x="100" y="1"/>
                  </a:cubicBezTo>
                  <a:close/>
                </a:path>
              </a:pathLst>
            </a:custGeom>
            <a:solidFill>
              <a:srgbClr val="68373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2" name="Google Shape;182;g134a708b9a2_0_603"/>
            <p:cNvSpPr/>
            <p:nvPr/>
          </p:nvSpPr>
          <p:spPr>
            <a:xfrm>
              <a:off x="3806650" y="3307100"/>
              <a:ext cx="6425" cy="20025"/>
            </a:xfrm>
            <a:custGeom>
              <a:avLst/>
              <a:gdLst/>
              <a:ahLst/>
              <a:cxnLst/>
              <a:rect l="l" t="t" r="r" b="b"/>
              <a:pathLst>
                <a:path w="257" h="801" extrusionOk="0">
                  <a:moveTo>
                    <a:pt x="34" y="1"/>
                  </a:moveTo>
                  <a:lnTo>
                    <a:pt x="34" y="1"/>
                  </a:lnTo>
                  <a:cubicBezTo>
                    <a:pt x="0" y="146"/>
                    <a:pt x="22" y="289"/>
                    <a:pt x="56" y="423"/>
                  </a:cubicBezTo>
                  <a:cubicBezTo>
                    <a:pt x="89" y="545"/>
                    <a:pt x="133" y="679"/>
                    <a:pt x="222" y="800"/>
                  </a:cubicBezTo>
                  <a:cubicBezTo>
                    <a:pt x="256" y="645"/>
                    <a:pt x="234" y="512"/>
                    <a:pt x="200" y="378"/>
                  </a:cubicBezTo>
                  <a:cubicBezTo>
                    <a:pt x="167" y="245"/>
                    <a:pt x="123" y="123"/>
                    <a:pt x="34" y="1"/>
                  </a:cubicBezTo>
                  <a:close/>
                </a:path>
              </a:pathLst>
            </a:custGeom>
            <a:solidFill>
              <a:srgbClr val="68373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3" name="Google Shape;183;g134a708b9a2_0_603"/>
            <p:cNvSpPr/>
            <p:nvPr/>
          </p:nvSpPr>
          <p:spPr>
            <a:xfrm>
              <a:off x="3851925" y="3307100"/>
              <a:ext cx="7250" cy="14475"/>
            </a:xfrm>
            <a:custGeom>
              <a:avLst/>
              <a:gdLst/>
              <a:ahLst/>
              <a:cxnLst/>
              <a:rect l="l" t="t" r="r" b="b"/>
              <a:pathLst>
                <a:path w="290" h="579" extrusionOk="0">
                  <a:moveTo>
                    <a:pt x="23" y="1"/>
                  </a:moveTo>
                  <a:lnTo>
                    <a:pt x="23" y="1"/>
                  </a:lnTo>
                  <a:cubicBezTo>
                    <a:pt x="0" y="123"/>
                    <a:pt x="33" y="223"/>
                    <a:pt x="78" y="323"/>
                  </a:cubicBezTo>
                  <a:cubicBezTo>
                    <a:pt x="122" y="412"/>
                    <a:pt x="178" y="512"/>
                    <a:pt x="267" y="578"/>
                  </a:cubicBezTo>
                  <a:cubicBezTo>
                    <a:pt x="289" y="457"/>
                    <a:pt x="255" y="356"/>
                    <a:pt x="223" y="257"/>
                  </a:cubicBezTo>
                  <a:cubicBezTo>
                    <a:pt x="178" y="168"/>
                    <a:pt x="122" y="67"/>
                    <a:pt x="23" y="1"/>
                  </a:cubicBezTo>
                  <a:close/>
                </a:path>
              </a:pathLst>
            </a:custGeom>
            <a:solidFill>
              <a:srgbClr val="68373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4" name="Google Shape;184;g134a708b9a2_0_603"/>
            <p:cNvSpPr/>
            <p:nvPr/>
          </p:nvSpPr>
          <p:spPr>
            <a:xfrm>
              <a:off x="3783325" y="3327100"/>
              <a:ext cx="4200" cy="23650"/>
            </a:xfrm>
            <a:custGeom>
              <a:avLst/>
              <a:gdLst/>
              <a:ahLst/>
              <a:cxnLst/>
              <a:rect l="l" t="t" r="r" b="b"/>
              <a:pathLst>
                <a:path w="168" h="946" extrusionOk="0">
                  <a:moveTo>
                    <a:pt x="67" y="0"/>
                  </a:moveTo>
                  <a:cubicBezTo>
                    <a:pt x="12" y="156"/>
                    <a:pt x="0" y="312"/>
                    <a:pt x="12" y="479"/>
                  </a:cubicBezTo>
                  <a:cubicBezTo>
                    <a:pt x="12" y="634"/>
                    <a:pt x="34" y="790"/>
                    <a:pt x="100" y="945"/>
                  </a:cubicBezTo>
                  <a:cubicBezTo>
                    <a:pt x="167" y="790"/>
                    <a:pt x="167" y="623"/>
                    <a:pt x="167" y="467"/>
                  </a:cubicBezTo>
                  <a:cubicBezTo>
                    <a:pt x="156" y="312"/>
                    <a:pt x="133" y="156"/>
                    <a:pt x="67" y="0"/>
                  </a:cubicBezTo>
                  <a:close/>
                </a:path>
              </a:pathLst>
            </a:custGeom>
            <a:solidFill>
              <a:srgbClr val="68373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5" name="Google Shape;185;g134a708b9a2_0_603"/>
            <p:cNvSpPr/>
            <p:nvPr/>
          </p:nvSpPr>
          <p:spPr>
            <a:xfrm>
              <a:off x="3839975" y="3338775"/>
              <a:ext cx="3900" cy="18350"/>
            </a:xfrm>
            <a:custGeom>
              <a:avLst/>
              <a:gdLst/>
              <a:ahLst/>
              <a:cxnLst/>
              <a:rect l="l" t="t" r="r" b="b"/>
              <a:pathLst>
                <a:path w="156" h="734" extrusionOk="0">
                  <a:moveTo>
                    <a:pt x="78" y="0"/>
                  </a:moveTo>
                  <a:cubicBezTo>
                    <a:pt x="12" y="123"/>
                    <a:pt x="0" y="244"/>
                    <a:pt x="0" y="367"/>
                  </a:cubicBezTo>
                  <a:cubicBezTo>
                    <a:pt x="0" y="489"/>
                    <a:pt x="12" y="611"/>
                    <a:pt x="78" y="733"/>
                  </a:cubicBezTo>
                  <a:cubicBezTo>
                    <a:pt x="134" y="611"/>
                    <a:pt x="156" y="489"/>
                    <a:pt x="156" y="367"/>
                  </a:cubicBezTo>
                  <a:cubicBezTo>
                    <a:pt x="145" y="244"/>
                    <a:pt x="134" y="123"/>
                    <a:pt x="78" y="0"/>
                  </a:cubicBezTo>
                  <a:close/>
                </a:path>
              </a:pathLst>
            </a:custGeom>
            <a:solidFill>
              <a:srgbClr val="68373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6" name="Google Shape;186;g134a708b9a2_0_603"/>
            <p:cNvSpPr/>
            <p:nvPr/>
          </p:nvSpPr>
          <p:spPr>
            <a:xfrm>
              <a:off x="3729725" y="3332650"/>
              <a:ext cx="6400" cy="15325"/>
            </a:xfrm>
            <a:custGeom>
              <a:avLst/>
              <a:gdLst/>
              <a:ahLst/>
              <a:cxnLst/>
              <a:rect l="l" t="t" r="r" b="b"/>
              <a:pathLst>
                <a:path w="256" h="613" extrusionOk="0">
                  <a:moveTo>
                    <a:pt x="33" y="1"/>
                  </a:moveTo>
                  <a:cubicBezTo>
                    <a:pt x="0" y="123"/>
                    <a:pt x="23" y="223"/>
                    <a:pt x="56" y="334"/>
                  </a:cubicBezTo>
                  <a:cubicBezTo>
                    <a:pt x="89" y="434"/>
                    <a:pt x="144" y="534"/>
                    <a:pt x="233" y="612"/>
                  </a:cubicBezTo>
                  <a:cubicBezTo>
                    <a:pt x="256" y="489"/>
                    <a:pt x="233" y="378"/>
                    <a:pt x="211" y="279"/>
                  </a:cubicBezTo>
                  <a:cubicBezTo>
                    <a:pt x="167" y="178"/>
                    <a:pt x="122" y="79"/>
                    <a:pt x="33" y="1"/>
                  </a:cubicBezTo>
                  <a:close/>
                </a:path>
              </a:pathLst>
            </a:custGeom>
            <a:solidFill>
              <a:srgbClr val="68373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7" name="Google Shape;187;g134a708b9a2_0_603"/>
            <p:cNvSpPr/>
            <p:nvPr/>
          </p:nvSpPr>
          <p:spPr>
            <a:xfrm>
              <a:off x="3704175" y="3357100"/>
              <a:ext cx="6400" cy="26675"/>
            </a:xfrm>
            <a:custGeom>
              <a:avLst/>
              <a:gdLst/>
              <a:ahLst/>
              <a:cxnLst/>
              <a:rect l="l" t="t" r="r" b="b"/>
              <a:pathLst>
                <a:path w="256" h="1067" extrusionOk="0">
                  <a:moveTo>
                    <a:pt x="23" y="0"/>
                  </a:moveTo>
                  <a:lnTo>
                    <a:pt x="23" y="0"/>
                  </a:lnTo>
                  <a:cubicBezTo>
                    <a:pt x="0" y="190"/>
                    <a:pt x="23" y="367"/>
                    <a:pt x="56" y="545"/>
                  </a:cubicBezTo>
                  <a:cubicBezTo>
                    <a:pt x="89" y="723"/>
                    <a:pt x="134" y="901"/>
                    <a:pt x="233" y="1067"/>
                  </a:cubicBezTo>
                  <a:cubicBezTo>
                    <a:pt x="256" y="878"/>
                    <a:pt x="233" y="701"/>
                    <a:pt x="211" y="523"/>
                  </a:cubicBezTo>
                  <a:cubicBezTo>
                    <a:pt x="167" y="345"/>
                    <a:pt x="122" y="167"/>
                    <a:pt x="23" y="0"/>
                  </a:cubicBezTo>
                  <a:close/>
                </a:path>
              </a:pathLst>
            </a:custGeom>
            <a:solidFill>
              <a:srgbClr val="68373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8" name="Google Shape;188;g134a708b9a2_0_603"/>
            <p:cNvSpPr/>
            <p:nvPr/>
          </p:nvSpPr>
          <p:spPr>
            <a:xfrm>
              <a:off x="3747200" y="3380700"/>
              <a:ext cx="4475" cy="18075"/>
            </a:xfrm>
            <a:custGeom>
              <a:avLst/>
              <a:gdLst/>
              <a:ahLst/>
              <a:cxnLst/>
              <a:rect l="l" t="t" r="r" b="b"/>
              <a:pathLst>
                <a:path w="179" h="723" extrusionOk="0">
                  <a:moveTo>
                    <a:pt x="45" y="1"/>
                  </a:moveTo>
                  <a:cubicBezTo>
                    <a:pt x="1" y="134"/>
                    <a:pt x="1" y="256"/>
                    <a:pt x="12" y="379"/>
                  </a:cubicBezTo>
                  <a:cubicBezTo>
                    <a:pt x="35" y="490"/>
                    <a:pt x="57" y="611"/>
                    <a:pt x="134" y="723"/>
                  </a:cubicBezTo>
                  <a:cubicBezTo>
                    <a:pt x="179" y="601"/>
                    <a:pt x="179" y="478"/>
                    <a:pt x="168" y="356"/>
                  </a:cubicBezTo>
                  <a:cubicBezTo>
                    <a:pt x="146" y="234"/>
                    <a:pt x="124" y="112"/>
                    <a:pt x="45" y="1"/>
                  </a:cubicBezTo>
                  <a:close/>
                </a:path>
              </a:pathLst>
            </a:custGeom>
            <a:solidFill>
              <a:srgbClr val="68373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9" name="Google Shape;189;g134a708b9a2_0_603"/>
            <p:cNvSpPr/>
            <p:nvPr/>
          </p:nvSpPr>
          <p:spPr>
            <a:xfrm>
              <a:off x="3793050" y="3389875"/>
              <a:ext cx="4175" cy="12800"/>
            </a:xfrm>
            <a:custGeom>
              <a:avLst/>
              <a:gdLst/>
              <a:ahLst/>
              <a:cxnLst/>
              <a:rect l="l" t="t" r="r" b="b"/>
              <a:pathLst>
                <a:path w="167" h="512" extrusionOk="0">
                  <a:moveTo>
                    <a:pt x="100" y="0"/>
                  </a:moveTo>
                  <a:cubicBezTo>
                    <a:pt x="33" y="78"/>
                    <a:pt x="11" y="167"/>
                    <a:pt x="11" y="256"/>
                  </a:cubicBezTo>
                  <a:cubicBezTo>
                    <a:pt x="0" y="333"/>
                    <a:pt x="11" y="422"/>
                    <a:pt x="67" y="511"/>
                  </a:cubicBezTo>
                  <a:cubicBezTo>
                    <a:pt x="134" y="434"/>
                    <a:pt x="156" y="345"/>
                    <a:pt x="166" y="256"/>
                  </a:cubicBezTo>
                  <a:cubicBezTo>
                    <a:pt x="166" y="178"/>
                    <a:pt x="156" y="89"/>
                    <a:pt x="100" y="0"/>
                  </a:cubicBezTo>
                  <a:close/>
                </a:path>
              </a:pathLst>
            </a:custGeom>
            <a:solidFill>
              <a:srgbClr val="68373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0" name="Google Shape;190;g134a708b9a2_0_603"/>
            <p:cNvSpPr/>
            <p:nvPr/>
          </p:nvSpPr>
          <p:spPr>
            <a:xfrm>
              <a:off x="3847475" y="3389875"/>
              <a:ext cx="5850" cy="20000"/>
            </a:xfrm>
            <a:custGeom>
              <a:avLst/>
              <a:gdLst/>
              <a:ahLst/>
              <a:cxnLst/>
              <a:rect l="l" t="t" r="r" b="b"/>
              <a:pathLst>
                <a:path w="234" h="800" extrusionOk="0">
                  <a:moveTo>
                    <a:pt x="45" y="0"/>
                  </a:moveTo>
                  <a:cubicBezTo>
                    <a:pt x="1" y="145"/>
                    <a:pt x="23" y="278"/>
                    <a:pt x="45" y="412"/>
                  </a:cubicBezTo>
                  <a:cubicBezTo>
                    <a:pt x="67" y="545"/>
                    <a:pt x="112" y="678"/>
                    <a:pt x="201" y="800"/>
                  </a:cubicBezTo>
                  <a:cubicBezTo>
                    <a:pt x="233" y="656"/>
                    <a:pt x="223" y="523"/>
                    <a:pt x="201" y="389"/>
                  </a:cubicBezTo>
                  <a:cubicBezTo>
                    <a:pt x="167" y="256"/>
                    <a:pt x="122" y="123"/>
                    <a:pt x="45" y="0"/>
                  </a:cubicBezTo>
                  <a:close/>
                </a:path>
              </a:pathLst>
            </a:custGeom>
            <a:solidFill>
              <a:srgbClr val="68373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1" name="Google Shape;191;g134a708b9a2_0_603"/>
            <p:cNvSpPr/>
            <p:nvPr/>
          </p:nvSpPr>
          <p:spPr>
            <a:xfrm>
              <a:off x="3809700" y="3425700"/>
              <a:ext cx="8925" cy="21400"/>
            </a:xfrm>
            <a:custGeom>
              <a:avLst/>
              <a:gdLst/>
              <a:ahLst/>
              <a:cxnLst/>
              <a:rect l="l" t="t" r="r" b="b"/>
              <a:pathLst>
                <a:path w="357" h="856" extrusionOk="0">
                  <a:moveTo>
                    <a:pt x="356" y="1"/>
                  </a:moveTo>
                  <a:lnTo>
                    <a:pt x="356" y="1"/>
                  </a:lnTo>
                  <a:cubicBezTo>
                    <a:pt x="245" y="122"/>
                    <a:pt x="167" y="256"/>
                    <a:pt x="112" y="400"/>
                  </a:cubicBezTo>
                  <a:cubicBezTo>
                    <a:pt x="56" y="534"/>
                    <a:pt x="11" y="689"/>
                    <a:pt x="1" y="856"/>
                  </a:cubicBezTo>
                  <a:cubicBezTo>
                    <a:pt x="123" y="734"/>
                    <a:pt x="189" y="600"/>
                    <a:pt x="256" y="456"/>
                  </a:cubicBezTo>
                  <a:cubicBezTo>
                    <a:pt x="312" y="312"/>
                    <a:pt x="356" y="167"/>
                    <a:pt x="356" y="1"/>
                  </a:cubicBezTo>
                  <a:close/>
                </a:path>
              </a:pathLst>
            </a:custGeom>
            <a:solidFill>
              <a:srgbClr val="68373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2" name="Google Shape;192;g134a708b9a2_0_603"/>
            <p:cNvSpPr/>
            <p:nvPr/>
          </p:nvSpPr>
          <p:spPr>
            <a:xfrm>
              <a:off x="3762500" y="3430400"/>
              <a:ext cx="3900" cy="22250"/>
            </a:xfrm>
            <a:custGeom>
              <a:avLst/>
              <a:gdLst/>
              <a:ahLst/>
              <a:cxnLst/>
              <a:rect l="l" t="t" r="r" b="b"/>
              <a:pathLst>
                <a:path w="156" h="890" extrusionOk="0">
                  <a:moveTo>
                    <a:pt x="78" y="1"/>
                  </a:moveTo>
                  <a:cubicBezTo>
                    <a:pt x="23" y="146"/>
                    <a:pt x="0" y="290"/>
                    <a:pt x="0" y="445"/>
                  </a:cubicBezTo>
                  <a:cubicBezTo>
                    <a:pt x="0" y="590"/>
                    <a:pt x="23" y="734"/>
                    <a:pt x="78" y="890"/>
                  </a:cubicBezTo>
                  <a:cubicBezTo>
                    <a:pt x="144" y="734"/>
                    <a:pt x="156" y="590"/>
                    <a:pt x="156" y="445"/>
                  </a:cubicBezTo>
                  <a:cubicBezTo>
                    <a:pt x="156" y="290"/>
                    <a:pt x="144" y="146"/>
                    <a:pt x="78" y="1"/>
                  </a:cubicBezTo>
                  <a:close/>
                </a:path>
              </a:pathLst>
            </a:custGeom>
            <a:solidFill>
              <a:srgbClr val="68373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3" name="Google Shape;193;g134a708b9a2_0_603"/>
            <p:cNvSpPr/>
            <p:nvPr/>
          </p:nvSpPr>
          <p:spPr>
            <a:xfrm>
              <a:off x="3715550" y="3436250"/>
              <a:ext cx="6975" cy="19475"/>
            </a:xfrm>
            <a:custGeom>
              <a:avLst/>
              <a:gdLst/>
              <a:ahLst/>
              <a:cxnLst/>
              <a:rect l="l" t="t" r="r" b="b"/>
              <a:pathLst>
                <a:path w="279" h="779" extrusionOk="0">
                  <a:moveTo>
                    <a:pt x="12" y="1"/>
                  </a:moveTo>
                  <a:lnTo>
                    <a:pt x="12" y="1"/>
                  </a:lnTo>
                  <a:cubicBezTo>
                    <a:pt x="0" y="156"/>
                    <a:pt x="23" y="290"/>
                    <a:pt x="67" y="411"/>
                  </a:cubicBezTo>
                  <a:cubicBezTo>
                    <a:pt x="112" y="545"/>
                    <a:pt x="168" y="667"/>
                    <a:pt x="267" y="778"/>
                  </a:cubicBezTo>
                  <a:cubicBezTo>
                    <a:pt x="279" y="633"/>
                    <a:pt x="256" y="500"/>
                    <a:pt x="212" y="367"/>
                  </a:cubicBezTo>
                  <a:cubicBezTo>
                    <a:pt x="168" y="234"/>
                    <a:pt x="112" y="112"/>
                    <a:pt x="12" y="1"/>
                  </a:cubicBezTo>
                  <a:close/>
                </a:path>
              </a:pathLst>
            </a:custGeom>
            <a:solidFill>
              <a:srgbClr val="68373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4" name="Google Shape;194;g134a708b9a2_0_603"/>
            <p:cNvSpPr/>
            <p:nvPr/>
          </p:nvSpPr>
          <p:spPr>
            <a:xfrm>
              <a:off x="3841925" y="3448475"/>
              <a:ext cx="8625" cy="20575"/>
            </a:xfrm>
            <a:custGeom>
              <a:avLst/>
              <a:gdLst/>
              <a:ahLst/>
              <a:cxnLst/>
              <a:rect l="l" t="t" r="r" b="b"/>
              <a:pathLst>
                <a:path w="345" h="823" extrusionOk="0">
                  <a:moveTo>
                    <a:pt x="344" y="0"/>
                  </a:moveTo>
                  <a:lnTo>
                    <a:pt x="344" y="0"/>
                  </a:lnTo>
                  <a:cubicBezTo>
                    <a:pt x="223" y="122"/>
                    <a:pt x="156" y="245"/>
                    <a:pt x="100" y="389"/>
                  </a:cubicBezTo>
                  <a:cubicBezTo>
                    <a:pt x="45" y="522"/>
                    <a:pt x="0" y="667"/>
                    <a:pt x="0" y="823"/>
                  </a:cubicBezTo>
                  <a:cubicBezTo>
                    <a:pt x="112" y="711"/>
                    <a:pt x="178" y="578"/>
                    <a:pt x="245" y="445"/>
                  </a:cubicBezTo>
                  <a:cubicBezTo>
                    <a:pt x="300" y="312"/>
                    <a:pt x="344" y="167"/>
                    <a:pt x="344" y="0"/>
                  </a:cubicBezTo>
                  <a:close/>
                </a:path>
              </a:pathLst>
            </a:custGeom>
            <a:solidFill>
              <a:srgbClr val="68373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5" name="Google Shape;195;g134a708b9a2_0_603"/>
            <p:cNvSpPr/>
            <p:nvPr/>
          </p:nvSpPr>
          <p:spPr>
            <a:xfrm>
              <a:off x="3782750" y="3472350"/>
              <a:ext cx="4475" cy="12525"/>
            </a:xfrm>
            <a:custGeom>
              <a:avLst/>
              <a:gdLst/>
              <a:ahLst/>
              <a:cxnLst/>
              <a:rect l="l" t="t" r="r" b="b"/>
              <a:pathLst>
                <a:path w="179" h="501" extrusionOk="0">
                  <a:moveTo>
                    <a:pt x="123" y="1"/>
                  </a:moveTo>
                  <a:cubicBezTo>
                    <a:pt x="57" y="68"/>
                    <a:pt x="23" y="156"/>
                    <a:pt x="12" y="234"/>
                  </a:cubicBezTo>
                  <a:cubicBezTo>
                    <a:pt x="1" y="323"/>
                    <a:pt x="1" y="411"/>
                    <a:pt x="45" y="500"/>
                  </a:cubicBezTo>
                  <a:cubicBezTo>
                    <a:pt x="123" y="423"/>
                    <a:pt x="156" y="345"/>
                    <a:pt x="168" y="256"/>
                  </a:cubicBezTo>
                  <a:cubicBezTo>
                    <a:pt x="179" y="179"/>
                    <a:pt x="179" y="90"/>
                    <a:pt x="123" y="1"/>
                  </a:cubicBezTo>
                  <a:close/>
                </a:path>
              </a:pathLst>
            </a:custGeom>
            <a:solidFill>
              <a:srgbClr val="68373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6" name="Google Shape;196;g134a708b9a2_0_603"/>
            <p:cNvSpPr/>
            <p:nvPr/>
          </p:nvSpPr>
          <p:spPr>
            <a:xfrm>
              <a:off x="3755825" y="3039125"/>
              <a:ext cx="8625" cy="15000"/>
            </a:xfrm>
            <a:custGeom>
              <a:avLst/>
              <a:gdLst/>
              <a:ahLst/>
              <a:cxnLst/>
              <a:rect l="l" t="t" r="r" b="b"/>
              <a:pathLst>
                <a:path w="345" h="600" extrusionOk="0">
                  <a:moveTo>
                    <a:pt x="345" y="0"/>
                  </a:moveTo>
                  <a:cubicBezTo>
                    <a:pt x="234" y="67"/>
                    <a:pt x="167" y="156"/>
                    <a:pt x="100" y="255"/>
                  </a:cubicBezTo>
                  <a:cubicBezTo>
                    <a:pt x="45" y="356"/>
                    <a:pt x="1" y="467"/>
                    <a:pt x="1" y="600"/>
                  </a:cubicBezTo>
                  <a:cubicBezTo>
                    <a:pt x="112" y="533"/>
                    <a:pt x="178" y="433"/>
                    <a:pt x="245" y="333"/>
                  </a:cubicBezTo>
                  <a:cubicBezTo>
                    <a:pt x="300" y="233"/>
                    <a:pt x="345" y="133"/>
                    <a:pt x="345" y="0"/>
                  </a:cubicBezTo>
                  <a:close/>
                </a:path>
              </a:pathLst>
            </a:custGeom>
            <a:solidFill>
              <a:srgbClr val="68373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7" name="Google Shape;197;g134a708b9a2_0_603"/>
            <p:cNvSpPr/>
            <p:nvPr/>
          </p:nvSpPr>
          <p:spPr>
            <a:xfrm>
              <a:off x="3779975" y="3021600"/>
              <a:ext cx="5025" cy="19750"/>
            </a:xfrm>
            <a:custGeom>
              <a:avLst/>
              <a:gdLst/>
              <a:ahLst/>
              <a:cxnLst/>
              <a:rect l="l" t="t" r="r" b="b"/>
              <a:pathLst>
                <a:path w="201" h="790" extrusionOk="0">
                  <a:moveTo>
                    <a:pt x="45" y="1"/>
                  </a:moveTo>
                  <a:cubicBezTo>
                    <a:pt x="1" y="146"/>
                    <a:pt x="12" y="279"/>
                    <a:pt x="23" y="412"/>
                  </a:cubicBezTo>
                  <a:cubicBezTo>
                    <a:pt x="45" y="546"/>
                    <a:pt x="79" y="667"/>
                    <a:pt x="156" y="790"/>
                  </a:cubicBezTo>
                  <a:cubicBezTo>
                    <a:pt x="201" y="657"/>
                    <a:pt x="201" y="523"/>
                    <a:pt x="178" y="390"/>
                  </a:cubicBezTo>
                  <a:cubicBezTo>
                    <a:pt x="156" y="257"/>
                    <a:pt x="123" y="123"/>
                    <a:pt x="45" y="1"/>
                  </a:cubicBezTo>
                  <a:close/>
                </a:path>
              </a:pathLst>
            </a:custGeom>
            <a:solidFill>
              <a:srgbClr val="68373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8" name="Google Shape;198;g134a708b9a2_0_603"/>
            <p:cNvSpPr/>
            <p:nvPr/>
          </p:nvSpPr>
          <p:spPr>
            <a:xfrm>
              <a:off x="3808600" y="3046600"/>
              <a:ext cx="4725" cy="17800"/>
            </a:xfrm>
            <a:custGeom>
              <a:avLst/>
              <a:gdLst/>
              <a:ahLst/>
              <a:cxnLst/>
              <a:rect l="l" t="t" r="r" b="b"/>
              <a:pathLst>
                <a:path w="189" h="712" extrusionOk="0">
                  <a:moveTo>
                    <a:pt x="45" y="1"/>
                  </a:moveTo>
                  <a:cubicBezTo>
                    <a:pt x="0" y="123"/>
                    <a:pt x="11" y="245"/>
                    <a:pt x="23" y="368"/>
                  </a:cubicBezTo>
                  <a:cubicBezTo>
                    <a:pt x="33" y="479"/>
                    <a:pt x="67" y="600"/>
                    <a:pt x="144" y="712"/>
                  </a:cubicBezTo>
                  <a:cubicBezTo>
                    <a:pt x="189" y="578"/>
                    <a:pt x="189" y="456"/>
                    <a:pt x="178" y="345"/>
                  </a:cubicBezTo>
                  <a:cubicBezTo>
                    <a:pt x="156" y="223"/>
                    <a:pt x="122" y="112"/>
                    <a:pt x="45" y="1"/>
                  </a:cubicBezTo>
                  <a:close/>
                </a:path>
              </a:pathLst>
            </a:custGeom>
            <a:solidFill>
              <a:srgbClr val="68373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9" name="Google Shape;199;g134a708b9a2_0_603"/>
            <p:cNvSpPr/>
            <p:nvPr/>
          </p:nvSpPr>
          <p:spPr>
            <a:xfrm>
              <a:off x="3720275" y="3091025"/>
              <a:ext cx="3925" cy="25575"/>
            </a:xfrm>
            <a:custGeom>
              <a:avLst/>
              <a:gdLst/>
              <a:ahLst/>
              <a:cxnLst/>
              <a:rect l="l" t="t" r="r" b="b"/>
              <a:pathLst>
                <a:path w="157" h="1023" extrusionOk="0">
                  <a:moveTo>
                    <a:pt x="78" y="1"/>
                  </a:moveTo>
                  <a:cubicBezTo>
                    <a:pt x="11" y="168"/>
                    <a:pt x="1" y="346"/>
                    <a:pt x="1" y="512"/>
                  </a:cubicBezTo>
                  <a:cubicBezTo>
                    <a:pt x="1" y="679"/>
                    <a:pt x="11" y="845"/>
                    <a:pt x="78" y="1023"/>
                  </a:cubicBezTo>
                  <a:cubicBezTo>
                    <a:pt x="134" y="845"/>
                    <a:pt x="156" y="679"/>
                    <a:pt x="156" y="512"/>
                  </a:cubicBezTo>
                  <a:cubicBezTo>
                    <a:pt x="156" y="346"/>
                    <a:pt x="134" y="168"/>
                    <a:pt x="78" y="1"/>
                  </a:cubicBezTo>
                  <a:close/>
                </a:path>
              </a:pathLst>
            </a:custGeom>
            <a:solidFill>
              <a:srgbClr val="68373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0" name="Google Shape;200;g134a708b9a2_0_603"/>
            <p:cNvSpPr/>
            <p:nvPr/>
          </p:nvSpPr>
          <p:spPr>
            <a:xfrm>
              <a:off x="3844150" y="3118550"/>
              <a:ext cx="3900" cy="19450"/>
            </a:xfrm>
            <a:custGeom>
              <a:avLst/>
              <a:gdLst/>
              <a:ahLst/>
              <a:cxnLst/>
              <a:rect l="l" t="t" r="r" b="b"/>
              <a:pathLst>
                <a:path w="156" h="778" extrusionOk="0">
                  <a:moveTo>
                    <a:pt x="78" y="0"/>
                  </a:moveTo>
                  <a:cubicBezTo>
                    <a:pt x="23" y="134"/>
                    <a:pt x="0" y="255"/>
                    <a:pt x="0" y="389"/>
                  </a:cubicBezTo>
                  <a:cubicBezTo>
                    <a:pt x="0" y="511"/>
                    <a:pt x="11" y="645"/>
                    <a:pt x="78" y="778"/>
                  </a:cubicBezTo>
                  <a:cubicBezTo>
                    <a:pt x="144" y="645"/>
                    <a:pt x="156" y="511"/>
                    <a:pt x="156" y="389"/>
                  </a:cubicBezTo>
                  <a:cubicBezTo>
                    <a:pt x="156" y="255"/>
                    <a:pt x="144" y="134"/>
                    <a:pt x="78" y="0"/>
                  </a:cubicBezTo>
                  <a:close/>
                </a:path>
              </a:pathLst>
            </a:custGeom>
            <a:solidFill>
              <a:srgbClr val="68373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1" name="Google Shape;201;g134a708b9a2_0_603"/>
            <p:cNvSpPr/>
            <p:nvPr/>
          </p:nvSpPr>
          <p:spPr>
            <a:xfrm>
              <a:off x="3717500" y="3055500"/>
              <a:ext cx="125550" cy="104300"/>
            </a:xfrm>
            <a:custGeom>
              <a:avLst/>
              <a:gdLst/>
              <a:ahLst/>
              <a:cxnLst/>
              <a:rect l="l" t="t" r="r" b="b"/>
              <a:pathLst>
                <a:path w="5022" h="4172" extrusionOk="0">
                  <a:moveTo>
                    <a:pt x="2922" y="0"/>
                  </a:moveTo>
                  <a:cubicBezTo>
                    <a:pt x="2733" y="0"/>
                    <a:pt x="2544" y="34"/>
                    <a:pt x="2389" y="145"/>
                  </a:cubicBezTo>
                  <a:cubicBezTo>
                    <a:pt x="2289" y="200"/>
                    <a:pt x="2200" y="489"/>
                    <a:pt x="2111" y="511"/>
                  </a:cubicBezTo>
                  <a:cubicBezTo>
                    <a:pt x="2098" y="516"/>
                    <a:pt x="2086" y="518"/>
                    <a:pt x="2074" y="518"/>
                  </a:cubicBezTo>
                  <a:cubicBezTo>
                    <a:pt x="1979" y="518"/>
                    <a:pt x="1936" y="369"/>
                    <a:pt x="1867" y="300"/>
                  </a:cubicBezTo>
                  <a:cubicBezTo>
                    <a:pt x="1747" y="187"/>
                    <a:pt x="1582" y="124"/>
                    <a:pt x="1421" y="124"/>
                  </a:cubicBezTo>
                  <a:cubicBezTo>
                    <a:pt x="1328" y="124"/>
                    <a:pt x="1237" y="145"/>
                    <a:pt x="1156" y="189"/>
                  </a:cubicBezTo>
                  <a:cubicBezTo>
                    <a:pt x="934" y="311"/>
                    <a:pt x="823" y="545"/>
                    <a:pt x="722" y="767"/>
                  </a:cubicBezTo>
                  <a:cubicBezTo>
                    <a:pt x="478" y="1333"/>
                    <a:pt x="289" y="1911"/>
                    <a:pt x="145" y="2511"/>
                  </a:cubicBezTo>
                  <a:cubicBezTo>
                    <a:pt x="56" y="2911"/>
                    <a:pt x="1" y="3399"/>
                    <a:pt x="300" y="3688"/>
                  </a:cubicBezTo>
                  <a:cubicBezTo>
                    <a:pt x="445" y="3844"/>
                    <a:pt x="656" y="3900"/>
                    <a:pt x="856" y="3955"/>
                  </a:cubicBezTo>
                  <a:cubicBezTo>
                    <a:pt x="1343" y="4088"/>
                    <a:pt x="1837" y="4171"/>
                    <a:pt x="2338" y="4171"/>
                  </a:cubicBezTo>
                  <a:cubicBezTo>
                    <a:pt x="2466" y="4171"/>
                    <a:pt x="2594" y="4166"/>
                    <a:pt x="2722" y="4155"/>
                  </a:cubicBezTo>
                  <a:cubicBezTo>
                    <a:pt x="3344" y="4100"/>
                    <a:pt x="3966" y="3900"/>
                    <a:pt x="4466" y="3510"/>
                  </a:cubicBezTo>
                  <a:cubicBezTo>
                    <a:pt x="4721" y="3322"/>
                    <a:pt x="4966" y="3044"/>
                    <a:pt x="5000" y="2722"/>
                  </a:cubicBezTo>
                  <a:cubicBezTo>
                    <a:pt x="5022" y="2488"/>
                    <a:pt x="4955" y="2278"/>
                    <a:pt x="4855" y="2078"/>
                  </a:cubicBezTo>
                  <a:cubicBezTo>
                    <a:pt x="4777" y="1900"/>
                    <a:pt x="4677" y="1733"/>
                    <a:pt x="4600" y="1567"/>
                  </a:cubicBezTo>
                  <a:cubicBezTo>
                    <a:pt x="4466" y="1278"/>
                    <a:pt x="4378" y="967"/>
                    <a:pt x="4210" y="700"/>
                  </a:cubicBezTo>
                  <a:cubicBezTo>
                    <a:pt x="3933" y="267"/>
                    <a:pt x="3433" y="0"/>
                    <a:pt x="2922" y="0"/>
                  </a:cubicBezTo>
                  <a:close/>
                </a:path>
              </a:pathLst>
            </a:custGeom>
            <a:solidFill>
              <a:srgbClr val="E5918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2" name="Google Shape;202;g134a708b9a2_0_603"/>
            <p:cNvSpPr/>
            <p:nvPr/>
          </p:nvSpPr>
          <p:spPr>
            <a:xfrm>
              <a:off x="3784150" y="3128050"/>
              <a:ext cx="12800" cy="9250"/>
            </a:xfrm>
            <a:custGeom>
              <a:avLst/>
              <a:gdLst/>
              <a:ahLst/>
              <a:cxnLst/>
              <a:rect l="l" t="t" r="r" b="b"/>
              <a:pathLst>
                <a:path w="512" h="370" extrusionOk="0">
                  <a:moveTo>
                    <a:pt x="373" y="1"/>
                  </a:moveTo>
                  <a:cubicBezTo>
                    <a:pt x="356" y="1"/>
                    <a:pt x="339" y="3"/>
                    <a:pt x="322" y="9"/>
                  </a:cubicBezTo>
                  <a:cubicBezTo>
                    <a:pt x="223" y="31"/>
                    <a:pt x="123" y="75"/>
                    <a:pt x="45" y="153"/>
                  </a:cubicBezTo>
                  <a:cubicBezTo>
                    <a:pt x="23" y="164"/>
                    <a:pt x="11" y="176"/>
                    <a:pt x="11" y="198"/>
                  </a:cubicBezTo>
                  <a:cubicBezTo>
                    <a:pt x="1" y="220"/>
                    <a:pt x="23" y="253"/>
                    <a:pt x="34" y="265"/>
                  </a:cubicBezTo>
                  <a:cubicBezTo>
                    <a:pt x="67" y="323"/>
                    <a:pt x="107" y="369"/>
                    <a:pt x="158" y="369"/>
                  </a:cubicBezTo>
                  <a:cubicBezTo>
                    <a:pt x="175" y="369"/>
                    <a:pt x="192" y="364"/>
                    <a:pt x="211" y="353"/>
                  </a:cubicBezTo>
                  <a:cubicBezTo>
                    <a:pt x="300" y="309"/>
                    <a:pt x="389" y="253"/>
                    <a:pt x="478" y="198"/>
                  </a:cubicBezTo>
                  <a:cubicBezTo>
                    <a:pt x="490" y="186"/>
                    <a:pt x="512" y="164"/>
                    <a:pt x="512" y="142"/>
                  </a:cubicBezTo>
                  <a:cubicBezTo>
                    <a:pt x="512" y="131"/>
                    <a:pt x="512" y="120"/>
                    <a:pt x="500" y="97"/>
                  </a:cubicBezTo>
                  <a:cubicBezTo>
                    <a:pt x="478" y="65"/>
                    <a:pt x="456" y="20"/>
                    <a:pt x="423" y="9"/>
                  </a:cubicBezTo>
                  <a:cubicBezTo>
                    <a:pt x="406" y="3"/>
                    <a:pt x="389" y="1"/>
                    <a:pt x="373" y="1"/>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3" name="Google Shape;203;g134a708b9a2_0_603"/>
            <p:cNvSpPr/>
            <p:nvPr/>
          </p:nvSpPr>
          <p:spPr>
            <a:xfrm>
              <a:off x="3791925" y="3097150"/>
              <a:ext cx="28625" cy="17850"/>
            </a:xfrm>
            <a:custGeom>
              <a:avLst/>
              <a:gdLst/>
              <a:ahLst/>
              <a:cxnLst/>
              <a:rect l="l" t="t" r="r" b="b"/>
              <a:pathLst>
                <a:path w="1145" h="714" extrusionOk="0">
                  <a:moveTo>
                    <a:pt x="989" y="0"/>
                  </a:moveTo>
                  <a:cubicBezTo>
                    <a:pt x="667" y="12"/>
                    <a:pt x="323" y="67"/>
                    <a:pt x="1" y="79"/>
                  </a:cubicBezTo>
                  <a:cubicBezTo>
                    <a:pt x="56" y="301"/>
                    <a:pt x="134" y="545"/>
                    <a:pt x="334" y="656"/>
                  </a:cubicBezTo>
                  <a:cubicBezTo>
                    <a:pt x="411" y="698"/>
                    <a:pt x="498" y="714"/>
                    <a:pt x="582" y="714"/>
                  </a:cubicBezTo>
                  <a:cubicBezTo>
                    <a:pt x="630" y="714"/>
                    <a:pt x="678" y="709"/>
                    <a:pt x="722" y="701"/>
                  </a:cubicBezTo>
                  <a:cubicBezTo>
                    <a:pt x="801" y="678"/>
                    <a:pt x="867" y="656"/>
                    <a:pt x="922" y="600"/>
                  </a:cubicBezTo>
                  <a:cubicBezTo>
                    <a:pt x="1045" y="478"/>
                    <a:pt x="1145" y="134"/>
                    <a:pt x="989" y="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4" name="Google Shape;204;g134a708b9a2_0_603"/>
            <p:cNvSpPr/>
            <p:nvPr/>
          </p:nvSpPr>
          <p:spPr>
            <a:xfrm>
              <a:off x="3739725" y="3098550"/>
              <a:ext cx="20575" cy="12600"/>
            </a:xfrm>
            <a:custGeom>
              <a:avLst/>
              <a:gdLst/>
              <a:ahLst/>
              <a:cxnLst/>
              <a:rect l="l" t="t" r="r" b="b"/>
              <a:pathLst>
                <a:path w="823" h="504" extrusionOk="0">
                  <a:moveTo>
                    <a:pt x="822" y="0"/>
                  </a:moveTo>
                  <a:lnTo>
                    <a:pt x="822" y="0"/>
                  </a:lnTo>
                  <a:cubicBezTo>
                    <a:pt x="700" y="11"/>
                    <a:pt x="578" y="11"/>
                    <a:pt x="457" y="11"/>
                  </a:cubicBezTo>
                  <a:cubicBezTo>
                    <a:pt x="336" y="11"/>
                    <a:pt x="217" y="11"/>
                    <a:pt x="100" y="23"/>
                  </a:cubicBezTo>
                  <a:cubicBezTo>
                    <a:pt x="0" y="134"/>
                    <a:pt x="89" y="367"/>
                    <a:pt x="200" y="455"/>
                  </a:cubicBezTo>
                  <a:cubicBezTo>
                    <a:pt x="245" y="489"/>
                    <a:pt x="289" y="500"/>
                    <a:pt x="344" y="500"/>
                  </a:cubicBezTo>
                  <a:cubicBezTo>
                    <a:pt x="367" y="502"/>
                    <a:pt x="390" y="504"/>
                    <a:pt x="412" y="504"/>
                  </a:cubicBezTo>
                  <a:cubicBezTo>
                    <a:pt x="489" y="504"/>
                    <a:pt x="564" y="487"/>
                    <a:pt x="633" y="445"/>
                  </a:cubicBezTo>
                  <a:cubicBezTo>
                    <a:pt x="766" y="356"/>
                    <a:pt x="800" y="178"/>
                    <a:pt x="822" y="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5" name="Google Shape;205;g134a708b9a2_0_603"/>
            <p:cNvSpPr/>
            <p:nvPr/>
          </p:nvSpPr>
          <p:spPr>
            <a:xfrm>
              <a:off x="3736400" y="3079525"/>
              <a:ext cx="31375" cy="14325"/>
            </a:xfrm>
            <a:custGeom>
              <a:avLst/>
              <a:gdLst/>
              <a:ahLst/>
              <a:cxnLst/>
              <a:rect l="l" t="t" r="r" b="b"/>
              <a:pathLst>
                <a:path w="1255" h="573" extrusionOk="0">
                  <a:moveTo>
                    <a:pt x="1109" y="1"/>
                  </a:moveTo>
                  <a:cubicBezTo>
                    <a:pt x="967" y="1"/>
                    <a:pt x="820" y="46"/>
                    <a:pt x="689" y="83"/>
                  </a:cubicBezTo>
                  <a:cubicBezTo>
                    <a:pt x="433" y="161"/>
                    <a:pt x="200" y="305"/>
                    <a:pt x="0" y="495"/>
                  </a:cubicBezTo>
                  <a:cubicBezTo>
                    <a:pt x="11" y="517"/>
                    <a:pt x="22" y="550"/>
                    <a:pt x="33" y="572"/>
                  </a:cubicBezTo>
                  <a:cubicBezTo>
                    <a:pt x="378" y="428"/>
                    <a:pt x="778" y="439"/>
                    <a:pt x="1166" y="428"/>
                  </a:cubicBezTo>
                  <a:cubicBezTo>
                    <a:pt x="1200" y="428"/>
                    <a:pt x="1233" y="428"/>
                    <a:pt x="1255" y="417"/>
                  </a:cubicBezTo>
                  <a:cubicBezTo>
                    <a:pt x="1233" y="273"/>
                    <a:pt x="1210" y="139"/>
                    <a:pt x="1188" y="6"/>
                  </a:cubicBezTo>
                  <a:cubicBezTo>
                    <a:pt x="1162" y="2"/>
                    <a:pt x="1136" y="1"/>
                    <a:pt x="1109" y="1"/>
                  </a:cubicBezTo>
                  <a:close/>
                </a:path>
              </a:pathLst>
            </a:custGeom>
            <a:solidFill>
              <a:srgbClr val="5B2C2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6" name="Google Shape;206;g134a708b9a2_0_603"/>
            <p:cNvSpPr/>
            <p:nvPr/>
          </p:nvSpPr>
          <p:spPr>
            <a:xfrm>
              <a:off x="3786925" y="3075775"/>
              <a:ext cx="35850" cy="16675"/>
            </a:xfrm>
            <a:custGeom>
              <a:avLst/>
              <a:gdLst/>
              <a:ahLst/>
              <a:cxnLst/>
              <a:rect l="l" t="t" r="r" b="b"/>
              <a:pathLst>
                <a:path w="1434" h="667" extrusionOk="0">
                  <a:moveTo>
                    <a:pt x="90" y="0"/>
                  </a:moveTo>
                  <a:cubicBezTo>
                    <a:pt x="68" y="134"/>
                    <a:pt x="34" y="267"/>
                    <a:pt x="1" y="400"/>
                  </a:cubicBezTo>
                  <a:cubicBezTo>
                    <a:pt x="34" y="411"/>
                    <a:pt x="78" y="423"/>
                    <a:pt x="112" y="423"/>
                  </a:cubicBezTo>
                  <a:cubicBezTo>
                    <a:pt x="545" y="467"/>
                    <a:pt x="1001" y="489"/>
                    <a:pt x="1401" y="667"/>
                  </a:cubicBezTo>
                  <a:cubicBezTo>
                    <a:pt x="1411" y="645"/>
                    <a:pt x="1423" y="623"/>
                    <a:pt x="1433" y="589"/>
                  </a:cubicBezTo>
                  <a:cubicBezTo>
                    <a:pt x="1211" y="389"/>
                    <a:pt x="945" y="223"/>
                    <a:pt x="656" y="122"/>
                  </a:cubicBezTo>
                  <a:cubicBezTo>
                    <a:pt x="490" y="56"/>
                    <a:pt x="278" y="0"/>
                    <a:pt x="90" y="0"/>
                  </a:cubicBezTo>
                  <a:close/>
                </a:path>
              </a:pathLst>
            </a:custGeom>
            <a:solidFill>
              <a:srgbClr val="5B2C2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7" name="Google Shape;207;g134a708b9a2_0_603"/>
            <p:cNvSpPr/>
            <p:nvPr/>
          </p:nvSpPr>
          <p:spPr>
            <a:xfrm>
              <a:off x="3807750" y="3097975"/>
              <a:ext cx="9475" cy="9775"/>
            </a:xfrm>
            <a:custGeom>
              <a:avLst/>
              <a:gdLst/>
              <a:ahLst/>
              <a:cxnLst/>
              <a:rect l="l" t="t" r="r" b="b"/>
              <a:pathLst>
                <a:path w="379" h="391" extrusionOk="0">
                  <a:moveTo>
                    <a:pt x="185" y="0"/>
                  </a:moveTo>
                  <a:cubicBezTo>
                    <a:pt x="100" y="0"/>
                    <a:pt x="11" y="84"/>
                    <a:pt x="1" y="179"/>
                  </a:cubicBezTo>
                  <a:cubicBezTo>
                    <a:pt x="1" y="290"/>
                    <a:pt x="79" y="379"/>
                    <a:pt x="178" y="390"/>
                  </a:cubicBezTo>
                  <a:cubicBezTo>
                    <a:pt x="184" y="390"/>
                    <a:pt x="189" y="390"/>
                    <a:pt x="194" y="390"/>
                  </a:cubicBezTo>
                  <a:cubicBezTo>
                    <a:pt x="288" y="390"/>
                    <a:pt x="368" y="295"/>
                    <a:pt x="378" y="201"/>
                  </a:cubicBezTo>
                  <a:cubicBezTo>
                    <a:pt x="378" y="90"/>
                    <a:pt x="312" y="12"/>
                    <a:pt x="201" y="1"/>
                  </a:cubicBezTo>
                  <a:cubicBezTo>
                    <a:pt x="195" y="0"/>
                    <a:pt x="190" y="0"/>
                    <a:pt x="185" y="0"/>
                  </a:cubicBezTo>
                  <a:close/>
                </a:path>
              </a:pathLst>
            </a:custGeom>
            <a:solidFill>
              <a:srgbClr val="5B2C2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8" name="Google Shape;208;g134a708b9a2_0_603"/>
            <p:cNvSpPr/>
            <p:nvPr/>
          </p:nvSpPr>
          <p:spPr>
            <a:xfrm>
              <a:off x="3749175" y="3099925"/>
              <a:ext cx="10575" cy="9350"/>
            </a:xfrm>
            <a:custGeom>
              <a:avLst/>
              <a:gdLst/>
              <a:ahLst/>
              <a:cxnLst/>
              <a:rect l="l" t="t" r="r" b="b"/>
              <a:pathLst>
                <a:path w="423" h="374" extrusionOk="0">
                  <a:moveTo>
                    <a:pt x="196" y="1"/>
                  </a:moveTo>
                  <a:cubicBezTo>
                    <a:pt x="175" y="1"/>
                    <a:pt x="154" y="4"/>
                    <a:pt x="133" y="12"/>
                  </a:cubicBezTo>
                  <a:cubicBezTo>
                    <a:pt x="45" y="56"/>
                    <a:pt x="0" y="168"/>
                    <a:pt x="45" y="256"/>
                  </a:cubicBezTo>
                  <a:cubicBezTo>
                    <a:pt x="77" y="330"/>
                    <a:pt x="146" y="373"/>
                    <a:pt x="216" y="373"/>
                  </a:cubicBezTo>
                  <a:cubicBezTo>
                    <a:pt x="241" y="373"/>
                    <a:pt x="266" y="368"/>
                    <a:pt x="289" y="356"/>
                  </a:cubicBezTo>
                  <a:cubicBezTo>
                    <a:pt x="378" y="323"/>
                    <a:pt x="422" y="200"/>
                    <a:pt x="378" y="112"/>
                  </a:cubicBezTo>
                  <a:cubicBezTo>
                    <a:pt x="343" y="43"/>
                    <a:pt x="269" y="1"/>
                    <a:pt x="196" y="1"/>
                  </a:cubicBezTo>
                  <a:close/>
                </a:path>
              </a:pathLst>
            </a:custGeom>
            <a:solidFill>
              <a:srgbClr val="5B2C2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9" name="Google Shape;209;g134a708b9a2_0_603"/>
            <p:cNvSpPr/>
            <p:nvPr/>
          </p:nvSpPr>
          <p:spPr>
            <a:xfrm>
              <a:off x="3800525" y="3117050"/>
              <a:ext cx="9475" cy="14850"/>
            </a:xfrm>
            <a:custGeom>
              <a:avLst/>
              <a:gdLst/>
              <a:ahLst/>
              <a:cxnLst/>
              <a:rect l="l" t="t" r="r" b="b"/>
              <a:pathLst>
                <a:path w="379" h="594" extrusionOk="0">
                  <a:moveTo>
                    <a:pt x="50" y="0"/>
                  </a:moveTo>
                  <a:cubicBezTo>
                    <a:pt x="32" y="0"/>
                    <a:pt x="15" y="13"/>
                    <a:pt x="23" y="38"/>
                  </a:cubicBezTo>
                  <a:cubicBezTo>
                    <a:pt x="23" y="127"/>
                    <a:pt x="12" y="282"/>
                    <a:pt x="12" y="315"/>
                  </a:cubicBezTo>
                  <a:cubicBezTo>
                    <a:pt x="12" y="416"/>
                    <a:pt x="1" y="505"/>
                    <a:pt x="1" y="593"/>
                  </a:cubicBezTo>
                  <a:cubicBezTo>
                    <a:pt x="12" y="582"/>
                    <a:pt x="45" y="571"/>
                    <a:pt x="67" y="560"/>
                  </a:cubicBezTo>
                  <a:cubicBezTo>
                    <a:pt x="179" y="505"/>
                    <a:pt x="279" y="426"/>
                    <a:pt x="368" y="327"/>
                  </a:cubicBezTo>
                  <a:lnTo>
                    <a:pt x="378" y="315"/>
                  </a:lnTo>
                  <a:cubicBezTo>
                    <a:pt x="368" y="305"/>
                    <a:pt x="356" y="282"/>
                    <a:pt x="346" y="271"/>
                  </a:cubicBezTo>
                  <a:cubicBezTo>
                    <a:pt x="267" y="171"/>
                    <a:pt x="168" y="82"/>
                    <a:pt x="67" y="4"/>
                  </a:cubicBezTo>
                  <a:cubicBezTo>
                    <a:pt x="62" y="2"/>
                    <a:pt x="56" y="0"/>
                    <a:pt x="50" y="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0" name="Google Shape;210;g134a708b9a2_0_603"/>
            <p:cNvSpPr/>
            <p:nvPr/>
          </p:nvSpPr>
          <p:spPr>
            <a:xfrm>
              <a:off x="3768325" y="3127950"/>
              <a:ext cx="12525" cy="12000"/>
            </a:xfrm>
            <a:custGeom>
              <a:avLst/>
              <a:gdLst/>
              <a:ahLst/>
              <a:cxnLst/>
              <a:rect l="l" t="t" r="r" b="b"/>
              <a:pathLst>
                <a:path w="501" h="480" extrusionOk="0">
                  <a:moveTo>
                    <a:pt x="70" y="1"/>
                  </a:moveTo>
                  <a:cubicBezTo>
                    <a:pt x="56" y="1"/>
                    <a:pt x="41" y="10"/>
                    <a:pt x="34" y="24"/>
                  </a:cubicBezTo>
                  <a:cubicBezTo>
                    <a:pt x="12" y="146"/>
                    <a:pt x="0" y="279"/>
                    <a:pt x="12" y="412"/>
                  </a:cubicBezTo>
                  <a:cubicBezTo>
                    <a:pt x="12" y="435"/>
                    <a:pt x="12" y="457"/>
                    <a:pt x="22" y="468"/>
                  </a:cubicBezTo>
                  <a:lnTo>
                    <a:pt x="34" y="479"/>
                  </a:lnTo>
                  <a:cubicBezTo>
                    <a:pt x="111" y="468"/>
                    <a:pt x="200" y="468"/>
                    <a:pt x="278" y="446"/>
                  </a:cubicBezTo>
                  <a:cubicBezTo>
                    <a:pt x="332" y="437"/>
                    <a:pt x="392" y="421"/>
                    <a:pt x="455" y="421"/>
                  </a:cubicBezTo>
                  <a:cubicBezTo>
                    <a:pt x="470" y="421"/>
                    <a:pt x="485" y="422"/>
                    <a:pt x="500" y="424"/>
                  </a:cubicBezTo>
                  <a:lnTo>
                    <a:pt x="489" y="412"/>
                  </a:lnTo>
                  <a:cubicBezTo>
                    <a:pt x="422" y="346"/>
                    <a:pt x="345" y="291"/>
                    <a:pt x="278" y="224"/>
                  </a:cubicBezTo>
                  <a:cubicBezTo>
                    <a:pt x="267" y="190"/>
                    <a:pt x="156" y="91"/>
                    <a:pt x="89" y="13"/>
                  </a:cubicBezTo>
                  <a:cubicBezTo>
                    <a:pt x="85" y="4"/>
                    <a:pt x="78" y="1"/>
                    <a:pt x="70" y="1"/>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1" name="Google Shape;211;g134a708b9a2_0_603"/>
            <p:cNvSpPr/>
            <p:nvPr/>
          </p:nvSpPr>
          <p:spPr>
            <a:xfrm>
              <a:off x="3791375" y="3096025"/>
              <a:ext cx="25575" cy="3975"/>
            </a:xfrm>
            <a:custGeom>
              <a:avLst/>
              <a:gdLst/>
              <a:ahLst/>
              <a:cxnLst/>
              <a:rect l="l" t="t" r="r" b="b"/>
              <a:pathLst>
                <a:path w="1023" h="159" extrusionOk="0">
                  <a:moveTo>
                    <a:pt x="1011" y="1"/>
                  </a:moveTo>
                  <a:cubicBezTo>
                    <a:pt x="721" y="59"/>
                    <a:pt x="431" y="92"/>
                    <a:pt x="141" y="92"/>
                  </a:cubicBezTo>
                  <a:cubicBezTo>
                    <a:pt x="98" y="92"/>
                    <a:pt x="55" y="91"/>
                    <a:pt x="11" y="90"/>
                  </a:cubicBezTo>
                  <a:lnTo>
                    <a:pt x="1" y="156"/>
                  </a:lnTo>
                  <a:cubicBezTo>
                    <a:pt x="45" y="158"/>
                    <a:pt x="89" y="159"/>
                    <a:pt x="132" y="159"/>
                  </a:cubicBezTo>
                  <a:cubicBezTo>
                    <a:pt x="432" y="159"/>
                    <a:pt x="732" y="124"/>
                    <a:pt x="1023" y="57"/>
                  </a:cubicBezTo>
                  <a:lnTo>
                    <a:pt x="1011" y="1"/>
                  </a:lnTo>
                  <a:close/>
                </a:path>
              </a:pathLst>
            </a:custGeom>
            <a:solidFill>
              <a:srgbClr val="5B2C2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2" name="Google Shape;212;g134a708b9a2_0_603"/>
            <p:cNvSpPr/>
            <p:nvPr/>
          </p:nvSpPr>
          <p:spPr>
            <a:xfrm>
              <a:off x="3741650" y="3098000"/>
              <a:ext cx="19475" cy="2175"/>
            </a:xfrm>
            <a:custGeom>
              <a:avLst/>
              <a:gdLst/>
              <a:ahLst/>
              <a:cxnLst/>
              <a:rect l="l" t="t" r="r" b="b"/>
              <a:pathLst>
                <a:path w="779" h="87" extrusionOk="0">
                  <a:moveTo>
                    <a:pt x="768" y="0"/>
                  </a:moveTo>
                  <a:cubicBezTo>
                    <a:pt x="634" y="18"/>
                    <a:pt x="496" y="26"/>
                    <a:pt x="357" y="26"/>
                  </a:cubicBezTo>
                  <a:cubicBezTo>
                    <a:pt x="243" y="26"/>
                    <a:pt x="127" y="21"/>
                    <a:pt x="12" y="11"/>
                  </a:cubicBezTo>
                  <a:lnTo>
                    <a:pt x="1" y="67"/>
                  </a:lnTo>
                  <a:cubicBezTo>
                    <a:pt x="108" y="81"/>
                    <a:pt x="217" y="87"/>
                    <a:pt x="326" y="87"/>
                  </a:cubicBezTo>
                  <a:cubicBezTo>
                    <a:pt x="478" y="87"/>
                    <a:pt x="630" y="75"/>
                    <a:pt x="778" y="55"/>
                  </a:cubicBezTo>
                  <a:lnTo>
                    <a:pt x="768" y="0"/>
                  </a:lnTo>
                  <a:close/>
                </a:path>
              </a:pathLst>
            </a:custGeom>
            <a:solidFill>
              <a:srgbClr val="5B2C2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3" name="Google Shape;213;g134a708b9a2_0_603"/>
            <p:cNvSpPr/>
            <p:nvPr/>
          </p:nvSpPr>
          <p:spPr>
            <a:xfrm>
              <a:off x="3765825" y="3104100"/>
              <a:ext cx="24175" cy="17500"/>
            </a:xfrm>
            <a:custGeom>
              <a:avLst/>
              <a:gdLst/>
              <a:ahLst/>
              <a:cxnLst/>
              <a:rect l="l" t="t" r="r" b="b"/>
              <a:pathLst>
                <a:path w="967" h="700" extrusionOk="0">
                  <a:moveTo>
                    <a:pt x="210" y="1"/>
                  </a:moveTo>
                  <a:cubicBezTo>
                    <a:pt x="176" y="1"/>
                    <a:pt x="142" y="11"/>
                    <a:pt x="112" y="33"/>
                  </a:cubicBezTo>
                  <a:cubicBezTo>
                    <a:pt x="33" y="78"/>
                    <a:pt x="1" y="167"/>
                    <a:pt x="11" y="278"/>
                  </a:cubicBezTo>
                  <a:cubicBezTo>
                    <a:pt x="23" y="445"/>
                    <a:pt x="112" y="578"/>
                    <a:pt x="189" y="700"/>
                  </a:cubicBezTo>
                  <a:lnTo>
                    <a:pt x="278" y="656"/>
                  </a:lnTo>
                  <a:cubicBezTo>
                    <a:pt x="201" y="534"/>
                    <a:pt x="122" y="411"/>
                    <a:pt x="112" y="267"/>
                  </a:cubicBezTo>
                  <a:cubicBezTo>
                    <a:pt x="112" y="211"/>
                    <a:pt x="122" y="145"/>
                    <a:pt x="167" y="122"/>
                  </a:cubicBezTo>
                  <a:cubicBezTo>
                    <a:pt x="182" y="111"/>
                    <a:pt x="199" y="107"/>
                    <a:pt x="216" y="107"/>
                  </a:cubicBezTo>
                  <a:cubicBezTo>
                    <a:pt x="252" y="107"/>
                    <a:pt x="289" y="126"/>
                    <a:pt x="312" y="156"/>
                  </a:cubicBezTo>
                  <a:cubicBezTo>
                    <a:pt x="356" y="211"/>
                    <a:pt x="378" y="289"/>
                    <a:pt x="401" y="356"/>
                  </a:cubicBezTo>
                  <a:lnTo>
                    <a:pt x="456" y="544"/>
                  </a:lnTo>
                  <a:lnTo>
                    <a:pt x="500" y="344"/>
                  </a:lnTo>
                  <a:cubicBezTo>
                    <a:pt x="531" y="224"/>
                    <a:pt x="652" y="131"/>
                    <a:pt x="782" y="131"/>
                  </a:cubicBezTo>
                  <a:cubicBezTo>
                    <a:pt x="795" y="131"/>
                    <a:pt x="809" y="132"/>
                    <a:pt x="823" y="134"/>
                  </a:cubicBezTo>
                  <a:lnTo>
                    <a:pt x="833" y="134"/>
                  </a:lnTo>
                  <a:cubicBezTo>
                    <a:pt x="845" y="134"/>
                    <a:pt x="845" y="134"/>
                    <a:pt x="845" y="145"/>
                  </a:cubicBezTo>
                  <a:cubicBezTo>
                    <a:pt x="856" y="200"/>
                    <a:pt x="823" y="267"/>
                    <a:pt x="789" y="322"/>
                  </a:cubicBezTo>
                  <a:cubicBezTo>
                    <a:pt x="722" y="433"/>
                    <a:pt x="645" y="544"/>
                    <a:pt x="534" y="567"/>
                  </a:cubicBezTo>
                  <a:lnTo>
                    <a:pt x="556" y="667"/>
                  </a:lnTo>
                  <a:cubicBezTo>
                    <a:pt x="567" y="667"/>
                    <a:pt x="578" y="667"/>
                    <a:pt x="589" y="656"/>
                  </a:cubicBezTo>
                  <a:cubicBezTo>
                    <a:pt x="722" y="611"/>
                    <a:pt x="800" y="500"/>
                    <a:pt x="878" y="378"/>
                  </a:cubicBezTo>
                  <a:cubicBezTo>
                    <a:pt x="912" y="322"/>
                    <a:pt x="967" y="223"/>
                    <a:pt x="944" y="122"/>
                  </a:cubicBezTo>
                  <a:cubicBezTo>
                    <a:pt x="934" y="89"/>
                    <a:pt x="922" y="67"/>
                    <a:pt x="900" y="56"/>
                  </a:cubicBezTo>
                  <a:cubicBezTo>
                    <a:pt x="878" y="33"/>
                    <a:pt x="856" y="33"/>
                    <a:pt x="833" y="23"/>
                  </a:cubicBezTo>
                  <a:cubicBezTo>
                    <a:pt x="817" y="20"/>
                    <a:pt x="800" y="19"/>
                    <a:pt x="784" y="19"/>
                  </a:cubicBezTo>
                  <a:cubicBezTo>
                    <a:pt x="657" y="19"/>
                    <a:pt x="534" y="92"/>
                    <a:pt x="456" y="200"/>
                  </a:cubicBezTo>
                  <a:cubicBezTo>
                    <a:pt x="445" y="156"/>
                    <a:pt x="423" y="122"/>
                    <a:pt x="389" y="89"/>
                  </a:cubicBezTo>
                  <a:cubicBezTo>
                    <a:pt x="345" y="38"/>
                    <a:pt x="277" y="1"/>
                    <a:pt x="210" y="1"/>
                  </a:cubicBezTo>
                  <a:close/>
                </a:path>
              </a:pathLst>
            </a:custGeom>
            <a:solidFill>
              <a:srgbClr val="5B2C2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4" name="Google Shape;214;g134a708b9a2_0_603"/>
            <p:cNvSpPr/>
            <p:nvPr/>
          </p:nvSpPr>
          <p:spPr>
            <a:xfrm>
              <a:off x="3768875" y="3123800"/>
              <a:ext cx="41975" cy="17250"/>
            </a:xfrm>
            <a:custGeom>
              <a:avLst/>
              <a:gdLst/>
              <a:ahLst/>
              <a:cxnLst/>
              <a:rect l="l" t="t" r="r" b="b"/>
              <a:pathLst>
                <a:path w="1679" h="690" extrusionOk="0">
                  <a:moveTo>
                    <a:pt x="1634" y="1"/>
                  </a:moveTo>
                  <a:cubicBezTo>
                    <a:pt x="1200" y="402"/>
                    <a:pt x="629" y="623"/>
                    <a:pt x="45" y="623"/>
                  </a:cubicBezTo>
                  <a:cubicBezTo>
                    <a:pt x="30" y="623"/>
                    <a:pt x="15" y="623"/>
                    <a:pt x="0" y="623"/>
                  </a:cubicBezTo>
                  <a:lnTo>
                    <a:pt x="0" y="690"/>
                  </a:lnTo>
                  <a:cubicBezTo>
                    <a:pt x="167" y="690"/>
                    <a:pt x="323" y="679"/>
                    <a:pt x="478" y="645"/>
                  </a:cubicBezTo>
                  <a:cubicBezTo>
                    <a:pt x="923" y="556"/>
                    <a:pt x="1345" y="356"/>
                    <a:pt x="1678" y="45"/>
                  </a:cubicBezTo>
                  <a:cubicBezTo>
                    <a:pt x="1667" y="23"/>
                    <a:pt x="1656" y="12"/>
                    <a:pt x="1634" y="1"/>
                  </a:cubicBezTo>
                  <a:close/>
                </a:path>
              </a:pathLst>
            </a:custGeom>
            <a:solidFill>
              <a:srgbClr val="5B2C2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215" name="Google Shape;215;g134a708b9a2_0_603"/>
          <p:cNvGrpSpPr/>
          <p:nvPr/>
        </p:nvGrpSpPr>
        <p:grpSpPr>
          <a:xfrm>
            <a:off x="-314040" y="3428442"/>
            <a:ext cx="1547625" cy="2451766"/>
            <a:chOff x="2690750" y="3912800"/>
            <a:chExt cx="566875" cy="898050"/>
          </a:xfrm>
        </p:grpSpPr>
        <p:sp>
          <p:nvSpPr>
            <p:cNvPr id="216" name="Google Shape;216;g134a708b9a2_0_603"/>
            <p:cNvSpPr/>
            <p:nvPr/>
          </p:nvSpPr>
          <p:spPr>
            <a:xfrm>
              <a:off x="2690750" y="4643325"/>
              <a:ext cx="221100" cy="119050"/>
            </a:xfrm>
            <a:custGeom>
              <a:avLst/>
              <a:gdLst/>
              <a:ahLst/>
              <a:cxnLst/>
              <a:rect l="l" t="t" r="r" b="b"/>
              <a:pathLst>
                <a:path w="8844" h="4762" extrusionOk="0">
                  <a:moveTo>
                    <a:pt x="6655" y="1"/>
                  </a:moveTo>
                  <a:cubicBezTo>
                    <a:pt x="6363" y="1"/>
                    <a:pt x="6037" y="124"/>
                    <a:pt x="5711" y="219"/>
                  </a:cubicBezTo>
                  <a:cubicBezTo>
                    <a:pt x="6022" y="807"/>
                    <a:pt x="6300" y="1407"/>
                    <a:pt x="6533" y="2019"/>
                  </a:cubicBezTo>
                  <a:cubicBezTo>
                    <a:pt x="4067" y="2229"/>
                    <a:pt x="3701" y="2896"/>
                    <a:pt x="1279" y="3374"/>
                  </a:cubicBezTo>
                  <a:cubicBezTo>
                    <a:pt x="956" y="3440"/>
                    <a:pt x="612" y="3496"/>
                    <a:pt x="356" y="3707"/>
                  </a:cubicBezTo>
                  <a:cubicBezTo>
                    <a:pt x="101" y="3918"/>
                    <a:pt x="1" y="4340"/>
                    <a:pt x="223" y="4584"/>
                  </a:cubicBezTo>
                  <a:cubicBezTo>
                    <a:pt x="401" y="4751"/>
                    <a:pt x="667" y="4762"/>
                    <a:pt x="912" y="4762"/>
                  </a:cubicBezTo>
                  <a:cubicBezTo>
                    <a:pt x="1434" y="4751"/>
                    <a:pt x="1956" y="4740"/>
                    <a:pt x="2467" y="4640"/>
                  </a:cubicBezTo>
                  <a:cubicBezTo>
                    <a:pt x="3445" y="4451"/>
                    <a:pt x="4367" y="4073"/>
                    <a:pt x="5378" y="3996"/>
                  </a:cubicBezTo>
                  <a:cubicBezTo>
                    <a:pt x="6200" y="3929"/>
                    <a:pt x="7033" y="3974"/>
                    <a:pt x="7855" y="3829"/>
                  </a:cubicBezTo>
                  <a:cubicBezTo>
                    <a:pt x="8088" y="3784"/>
                    <a:pt x="8333" y="3729"/>
                    <a:pt x="8522" y="3584"/>
                  </a:cubicBezTo>
                  <a:cubicBezTo>
                    <a:pt x="8710" y="3451"/>
                    <a:pt x="8844" y="3218"/>
                    <a:pt x="8811" y="2985"/>
                  </a:cubicBezTo>
                  <a:cubicBezTo>
                    <a:pt x="8788" y="2863"/>
                    <a:pt x="8722" y="2752"/>
                    <a:pt x="8655" y="2651"/>
                  </a:cubicBezTo>
                  <a:cubicBezTo>
                    <a:pt x="8211" y="1896"/>
                    <a:pt x="7789" y="1130"/>
                    <a:pt x="7322" y="385"/>
                  </a:cubicBezTo>
                  <a:cubicBezTo>
                    <a:pt x="7141" y="95"/>
                    <a:pt x="6911" y="1"/>
                    <a:pt x="6655" y="1"/>
                  </a:cubicBezTo>
                  <a:close/>
                </a:path>
              </a:pathLst>
            </a:custGeom>
            <a:solidFill>
              <a:srgbClr val="E5918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7" name="Google Shape;217;g134a708b9a2_0_603"/>
            <p:cNvSpPr/>
            <p:nvPr/>
          </p:nvSpPr>
          <p:spPr>
            <a:xfrm>
              <a:off x="2728825" y="4329100"/>
              <a:ext cx="170250" cy="354700"/>
            </a:xfrm>
            <a:custGeom>
              <a:avLst/>
              <a:gdLst/>
              <a:ahLst/>
              <a:cxnLst/>
              <a:rect l="l" t="t" r="r" b="b"/>
              <a:pathLst>
                <a:path w="6810" h="14188" extrusionOk="0">
                  <a:moveTo>
                    <a:pt x="4759" y="0"/>
                  </a:moveTo>
                  <a:cubicBezTo>
                    <a:pt x="3314" y="0"/>
                    <a:pt x="2377" y="2499"/>
                    <a:pt x="1933" y="3556"/>
                  </a:cubicBezTo>
                  <a:cubicBezTo>
                    <a:pt x="1400" y="4812"/>
                    <a:pt x="789" y="6034"/>
                    <a:pt x="289" y="7311"/>
                  </a:cubicBezTo>
                  <a:cubicBezTo>
                    <a:pt x="134" y="7711"/>
                    <a:pt x="0" y="8211"/>
                    <a:pt x="278" y="8533"/>
                  </a:cubicBezTo>
                  <a:cubicBezTo>
                    <a:pt x="400" y="8288"/>
                    <a:pt x="477" y="8022"/>
                    <a:pt x="533" y="7755"/>
                  </a:cubicBezTo>
                  <a:lnTo>
                    <a:pt x="533" y="7755"/>
                  </a:lnTo>
                  <a:cubicBezTo>
                    <a:pt x="522" y="8355"/>
                    <a:pt x="489" y="9088"/>
                    <a:pt x="1100" y="9733"/>
                  </a:cubicBezTo>
                  <a:cubicBezTo>
                    <a:pt x="1100" y="9477"/>
                    <a:pt x="1100" y="9233"/>
                    <a:pt x="1111" y="8977"/>
                  </a:cubicBezTo>
                  <a:cubicBezTo>
                    <a:pt x="1111" y="8977"/>
                    <a:pt x="2666" y="12799"/>
                    <a:pt x="3777" y="14188"/>
                  </a:cubicBezTo>
                  <a:cubicBezTo>
                    <a:pt x="3777" y="14032"/>
                    <a:pt x="4022" y="13788"/>
                    <a:pt x="4022" y="13643"/>
                  </a:cubicBezTo>
                  <a:cubicBezTo>
                    <a:pt x="4343" y="13798"/>
                    <a:pt x="4677" y="13954"/>
                    <a:pt x="4999" y="14121"/>
                  </a:cubicBezTo>
                  <a:cubicBezTo>
                    <a:pt x="4933" y="13709"/>
                    <a:pt x="4866" y="13310"/>
                    <a:pt x="4799" y="12910"/>
                  </a:cubicBezTo>
                  <a:cubicBezTo>
                    <a:pt x="4805" y="12909"/>
                    <a:pt x="4812" y="12909"/>
                    <a:pt x="4818" y="12909"/>
                  </a:cubicBezTo>
                  <a:cubicBezTo>
                    <a:pt x="5164" y="12909"/>
                    <a:pt x="5600" y="13188"/>
                    <a:pt x="5936" y="13188"/>
                  </a:cubicBezTo>
                  <a:cubicBezTo>
                    <a:pt x="5942" y="13188"/>
                    <a:pt x="5949" y="13188"/>
                    <a:pt x="5955" y="13188"/>
                  </a:cubicBezTo>
                  <a:cubicBezTo>
                    <a:pt x="5876" y="12988"/>
                    <a:pt x="5699" y="12488"/>
                    <a:pt x="5621" y="12299"/>
                  </a:cubicBezTo>
                  <a:lnTo>
                    <a:pt x="5621" y="12299"/>
                  </a:lnTo>
                  <a:lnTo>
                    <a:pt x="6476" y="12521"/>
                  </a:lnTo>
                  <a:cubicBezTo>
                    <a:pt x="5666" y="11344"/>
                    <a:pt x="4622" y="9777"/>
                    <a:pt x="3377" y="7955"/>
                  </a:cubicBezTo>
                  <a:cubicBezTo>
                    <a:pt x="4355" y="6700"/>
                    <a:pt x="4788" y="5656"/>
                    <a:pt x="5854" y="4234"/>
                  </a:cubicBezTo>
                  <a:cubicBezTo>
                    <a:pt x="5858" y="4259"/>
                    <a:pt x="5868" y="4271"/>
                    <a:pt x="5884" y="4271"/>
                  </a:cubicBezTo>
                  <a:cubicBezTo>
                    <a:pt x="6050" y="4271"/>
                    <a:pt x="6810" y="2958"/>
                    <a:pt x="6688" y="2035"/>
                  </a:cubicBezTo>
                  <a:cubicBezTo>
                    <a:pt x="6587" y="1245"/>
                    <a:pt x="6066" y="446"/>
                    <a:pt x="5321" y="124"/>
                  </a:cubicBezTo>
                  <a:cubicBezTo>
                    <a:pt x="5126" y="39"/>
                    <a:pt x="4938" y="0"/>
                    <a:pt x="4759" y="0"/>
                  </a:cubicBezTo>
                  <a:close/>
                </a:path>
              </a:pathLst>
            </a:custGeom>
            <a:solidFill>
              <a:srgbClr val="77413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8" name="Google Shape;218;g134a708b9a2_0_603"/>
            <p:cNvSpPr/>
            <p:nvPr/>
          </p:nvSpPr>
          <p:spPr>
            <a:xfrm>
              <a:off x="2813800" y="4382725"/>
              <a:ext cx="9175" cy="18625"/>
            </a:xfrm>
            <a:custGeom>
              <a:avLst/>
              <a:gdLst/>
              <a:ahLst/>
              <a:cxnLst/>
              <a:rect l="l" t="t" r="r" b="b"/>
              <a:pathLst>
                <a:path w="367" h="745" extrusionOk="0">
                  <a:moveTo>
                    <a:pt x="367" y="1"/>
                  </a:moveTo>
                  <a:lnTo>
                    <a:pt x="367" y="1"/>
                  </a:lnTo>
                  <a:cubicBezTo>
                    <a:pt x="256" y="100"/>
                    <a:pt x="178" y="211"/>
                    <a:pt x="112" y="334"/>
                  </a:cubicBezTo>
                  <a:cubicBezTo>
                    <a:pt x="56" y="467"/>
                    <a:pt x="1" y="589"/>
                    <a:pt x="1" y="744"/>
                  </a:cubicBezTo>
                  <a:cubicBezTo>
                    <a:pt x="122" y="645"/>
                    <a:pt x="189" y="534"/>
                    <a:pt x="256" y="411"/>
                  </a:cubicBezTo>
                  <a:cubicBezTo>
                    <a:pt x="312" y="278"/>
                    <a:pt x="367" y="156"/>
                    <a:pt x="367" y="1"/>
                  </a:cubicBezTo>
                  <a:close/>
                </a:path>
              </a:pathLst>
            </a:custGeom>
            <a:solidFill>
              <a:srgbClr val="68373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9" name="Google Shape;219;g134a708b9a2_0_603"/>
            <p:cNvSpPr/>
            <p:nvPr/>
          </p:nvSpPr>
          <p:spPr>
            <a:xfrm>
              <a:off x="2844050" y="4407175"/>
              <a:ext cx="6425" cy="14450"/>
            </a:xfrm>
            <a:custGeom>
              <a:avLst/>
              <a:gdLst/>
              <a:ahLst/>
              <a:cxnLst/>
              <a:rect l="l" t="t" r="r" b="b"/>
              <a:pathLst>
                <a:path w="257" h="578" extrusionOk="0">
                  <a:moveTo>
                    <a:pt x="235" y="0"/>
                  </a:moveTo>
                  <a:lnTo>
                    <a:pt x="235" y="0"/>
                  </a:lnTo>
                  <a:cubicBezTo>
                    <a:pt x="146" y="78"/>
                    <a:pt x="90" y="166"/>
                    <a:pt x="57" y="267"/>
                  </a:cubicBezTo>
                  <a:cubicBezTo>
                    <a:pt x="23" y="356"/>
                    <a:pt x="1" y="455"/>
                    <a:pt x="35" y="578"/>
                  </a:cubicBezTo>
                  <a:cubicBezTo>
                    <a:pt x="124" y="500"/>
                    <a:pt x="168" y="411"/>
                    <a:pt x="201" y="322"/>
                  </a:cubicBezTo>
                  <a:cubicBezTo>
                    <a:pt x="235" y="222"/>
                    <a:pt x="257" y="122"/>
                    <a:pt x="235" y="0"/>
                  </a:cubicBezTo>
                  <a:close/>
                </a:path>
              </a:pathLst>
            </a:custGeom>
            <a:solidFill>
              <a:srgbClr val="68373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0" name="Google Shape;220;g134a708b9a2_0_603"/>
            <p:cNvSpPr/>
            <p:nvPr/>
          </p:nvSpPr>
          <p:spPr>
            <a:xfrm>
              <a:off x="2779075" y="4448825"/>
              <a:ext cx="4750" cy="10850"/>
            </a:xfrm>
            <a:custGeom>
              <a:avLst/>
              <a:gdLst/>
              <a:ahLst/>
              <a:cxnLst/>
              <a:rect l="l" t="t" r="r" b="b"/>
              <a:pathLst>
                <a:path w="190" h="434" extrusionOk="0">
                  <a:moveTo>
                    <a:pt x="145" y="1"/>
                  </a:moveTo>
                  <a:cubicBezTo>
                    <a:pt x="67" y="56"/>
                    <a:pt x="34" y="122"/>
                    <a:pt x="12" y="200"/>
                  </a:cubicBezTo>
                  <a:cubicBezTo>
                    <a:pt x="0" y="278"/>
                    <a:pt x="0" y="356"/>
                    <a:pt x="34" y="433"/>
                  </a:cubicBezTo>
                  <a:cubicBezTo>
                    <a:pt x="112" y="378"/>
                    <a:pt x="145" y="312"/>
                    <a:pt x="168" y="233"/>
                  </a:cubicBezTo>
                  <a:cubicBezTo>
                    <a:pt x="178" y="167"/>
                    <a:pt x="190" y="89"/>
                    <a:pt x="145" y="1"/>
                  </a:cubicBezTo>
                  <a:close/>
                </a:path>
              </a:pathLst>
            </a:custGeom>
            <a:solidFill>
              <a:srgbClr val="68373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1" name="Google Shape;221;g134a708b9a2_0_603"/>
            <p:cNvSpPr/>
            <p:nvPr/>
          </p:nvSpPr>
          <p:spPr>
            <a:xfrm>
              <a:off x="2779075" y="4477975"/>
              <a:ext cx="6975" cy="20300"/>
            </a:xfrm>
            <a:custGeom>
              <a:avLst/>
              <a:gdLst/>
              <a:ahLst/>
              <a:cxnLst/>
              <a:rect l="l" t="t" r="r" b="b"/>
              <a:pathLst>
                <a:path w="279" h="812" extrusionOk="0">
                  <a:moveTo>
                    <a:pt x="245" y="1"/>
                  </a:moveTo>
                  <a:lnTo>
                    <a:pt x="245" y="1"/>
                  </a:lnTo>
                  <a:cubicBezTo>
                    <a:pt x="156" y="123"/>
                    <a:pt x="101" y="256"/>
                    <a:pt x="67" y="390"/>
                  </a:cubicBezTo>
                  <a:cubicBezTo>
                    <a:pt x="23" y="523"/>
                    <a:pt x="0" y="656"/>
                    <a:pt x="23" y="812"/>
                  </a:cubicBezTo>
                  <a:cubicBezTo>
                    <a:pt x="123" y="689"/>
                    <a:pt x="178" y="568"/>
                    <a:pt x="212" y="423"/>
                  </a:cubicBezTo>
                  <a:cubicBezTo>
                    <a:pt x="245" y="289"/>
                    <a:pt x="279" y="156"/>
                    <a:pt x="245" y="1"/>
                  </a:cubicBezTo>
                  <a:close/>
                </a:path>
              </a:pathLst>
            </a:custGeom>
            <a:solidFill>
              <a:srgbClr val="68373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2" name="Google Shape;222;g134a708b9a2_0_603"/>
            <p:cNvSpPr/>
            <p:nvPr/>
          </p:nvSpPr>
          <p:spPr>
            <a:xfrm>
              <a:off x="2761600" y="4494375"/>
              <a:ext cx="5275" cy="17500"/>
            </a:xfrm>
            <a:custGeom>
              <a:avLst/>
              <a:gdLst/>
              <a:ahLst/>
              <a:cxnLst/>
              <a:rect l="l" t="t" r="r" b="b"/>
              <a:pathLst>
                <a:path w="211" h="700" extrusionOk="0">
                  <a:moveTo>
                    <a:pt x="178" y="0"/>
                  </a:moveTo>
                  <a:cubicBezTo>
                    <a:pt x="89" y="111"/>
                    <a:pt x="55" y="223"/>
                    <a:pt x="22" y="344"/>
                  </a:cubicBezTo>
                  <a:cubicBezTo>
                    <a:pt x="0" y="455"/>
                    <a:pt x="0" y="578"/>
                    <a:pt x="33" y="700"/>
                  </a:cubicBezTo>
                  <a:cubicBezTo>
                    <a:pt x="122" y="600"/>
                    <a:pt x="156" y="489"/>
                    <a:pt x="178" y="367"/>
                  </a:cubicBezTo>
                  <a:cubicBezTo>
                    <a:pt x="200" y="255"/>
                    <a:pt x="211" y="134"/>
                    <a:pt x="178" y="0"/>
                  </a:cubicBezTo>
                  <a:close/>
                </a:path>
              </a:pathLst>
            </a:custGeom>
            <a:solidFill>
              <a:srgbClr val="68373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3" name="Google Shape;223;g134a708b9a2_0_603"/>
            <p:cNvSpPr/>
            <p:nvPr/>
          </p:nvSpPr>
          <p:spPr>
            <a:xfrm>
              <a:off x="2765200" y="4532150"/>
              <a:ext cx="5575" cy="14450"/>
            </a:xfrm>
            <a:custGeom>
              <a:avLst/>
              <a:gdLst/>
              <a:ahLst/>
              <a:cxnLst/>
              <a:rect l="l" t="t" r="r" b="b"/>
              <a:pathLst>
                <a:path w="223" h="578" extrusionOk="0">
                  <a:moveTo>
                    <a:pt x="34" y="0"/>
                  </a:moveTo>
                  <a:cubicBezTo>
                    <a:pt x="0" y="111"/>
                    <a:pt x="12" y="211"/>
                    <a:pt x="34" y="311"/>
                  </a:cubicBezTo>
                  <a:cubicBezTo>
                    <a:pt x="56" y="400"/>
                    <a:pt x="100" y="500"/>
                    <a:pt x="189" y="578"/>
                  </a:cubicBezTo>
                  <a:cubicBezTo>
                    <a:pt x="222" y="467"/>
                    <a:pt x="212" y="366"/>
                    <a:pt x="178" y="267"/>
                  </a:cubicBezTo>
                  <a:cubicBezTo>
                    <a:pt x="156" y="166"/>
                    <a:pt x="111" y="77"/>
                    <a:pt x="34" y="0"/>
                  </a:cubicBezTo>
                  <a:close/>
                </a:path>
              </a:pathLst>
            </a:custGeom>
            <a:solidFill>
              <a:srgbClr val="68373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4" name="Google Shape;224;g134a708b9a2_0_603"/>
            <p:cNvSpPr/>
            <p:nvPr/>
          </p:nvSpPr>
          <p:spPr>
            <a:xfrm>
              <a:off x="2775475" y="3912800"/>
              <a:ext cx="240800" cy="484400"/>
            </a:xfrm>
            <a:custGeom>
              <a:avLst/>
              <a:gdLst/>
              <a:ahLst/>
              <a:cxnLst/>
              <a:rect l="l" t="t" r="r" b="b"/>
              <a:pathLst>
                <a:path w="9632" h="19376" extrusionOk="0">
                  <a:moveTo>
                    <a:pt x="3475" y="1"/>
                  </a:moveTo>
                  <a:cubicBezTo>
                    <a:pt x="2970" y="1"/>
                    <a:pt x="2462" y="120"/>
                    <a:pt x="2011" y="345"/>
                  </a:cubicBezTo>
                  <a:cubicBezTo>
                    <a:pt x="1067" y="812"/>
                    <a:pt x="367" y="1690"/>
                    <a:pt x="1" y="2656"/>
                  </a:cubicBezTo>
                  <a:cubicBezTo>
                    <a:pt x="289" y="2612"/>
                    <a:pt x="578" y="2512"/>
                    <a:pt x="845" y="2379"/>
                  </a:cubicBezTo>
                  <a:lnTo>
                    <a:pt x="845" y="2379"/>
                  </a:lnTo>
                  <a:cubicBezTo>
                    <a:pt x="567" y="2523"/>
                    <a:pt x="367" y="3045"/>
                    <a:pt x="312" y="3334"/>
                  </a:cubicBezTo>
                  <a:cubicBezTo>
                    <a:pt x="223" y="3756"/>
                    <a:pt x="100" y="4167"/>
                    <a:pt x="122" y="4601"/>
                  </a:cubicBezTo>
                  <a:cubicBezTo>
                    <a:pt x="312" y="4489"/>
                    <a:pt x="500" y="4367"/>
                    <a:pt x="689" y="4245"/>
                  </a:cubicBezTo>
                  <a:lnTo>
                    <a:pt x="689" y="4245"/>
                  </a:lnTo>
                  <a:cubicBezTo>
                    <a:pt x="522" y="4989"/>
                    <a:pt x="433" y="5744"/>
                    <a:pt x="411" y="6500"/>
                  </a:cubicBezTo>
                  <a:cubicBezTo>
                    <a:pt x="689" y="6334"/>
                    <a:pt x="944" y="6134"/>
                    <a:pt x="1156" y="5889"/>
                  </a:cubicBezTo>
                  <a:lnTo>
                    <a:pt x="1156" y="5889"/>
                  </a:lnTo>
                  <a:cubicBezTo>
                    <a:pt x="1055" y="6589"/>
                    <a:pt x="978" y="7289"/>
                    <a:pt x="922" y="7988"/>
                  </a:cubicBezTo>
                  <a:cubicBezTo>
                    <a:pt x="889" y="8333"/>
                    <a:pt x="911" y="8711"/>
                    <a:pt x="845" y="9044"/>
                  </a:cubicBezTo>
                  <a:cubicBezTo>
                    <a:pt x="789" y="9288"/>
                    <a:pt x="689" y="9488"/>
                    <a:pt x="656" y="9743"/>
                  </a:cubicBezTo>
                  <a:cubicBezTo>
                    <a:pt x="456" y="11110"/>
                    <a:pt x="256" y="12621"/>
                    <a:pt x="411" y="13999"/>
                  </a:cubicBezTo>
                  <a:cubicBezTo>
                    <a:pt x="489" y="15887"/>
                    <a:pt x="1356" y="17753"/>
                    <a:pt x="2800" y="18986"/>
                  </a:cubicBezTo>
                  <a:cubicBezTo>
                    <a:pt x="2833" y="18798"/>
                    <a:pt x="2867" y="18608"/>
                    <a:pt x="2889" y="18420"/>
                  </a:cubicBezTo>
                  <a:cubicBezTo>
                    <a:pt x="3378" y="18653"/>
                    <a:pt x="3822" y="18975"/>
                    <a:pt x="4177" y="19375"/>
                  </a:cubicBezTo>
                  <a:cubicBezTo>
                    <a:pt x="4388" y="19075"/>
                    <a:pt x="4644" y="18808"/>
                    <a:pt x="4921" y="18575"/>
                  </a:cubicBezTo>
                  <a:cubicBezTo>
                    <a:pt x="5143" y="18653"/>
                    <a:pt x="5155" y="19042"/>
                    <a:pt x="5388" y="19064"/>
                  </a:cubicBezTo>
                  <a:cubicBezTo>
                    <a:pt x="5396" y="19065"/>
                    <a:pt x="5405" y="19066"/>
                    <a:pt x="5413" y="19066"/>
                  </a:cubicBezTo>
                  <a:cubicBezTo>
                    <a:pt x="5501" y="19066"/>
                    <a:pt x="5572" y="19014"/>
                    <a:pt x="5644" y="18953"/>
                  </a:cubicBezTo>
                  <a:cubicBezTo>
                    <a:pt x="5943" y="18719"/>
                    <a:pt x="6232" y="18475"/>
                    <a:pt x="6499" y="18220"/>
                  </a:cubicBezTo>
                  <a:cubicBezTo>
                    <a:pt x="6688" y="18475"/>
                    <a:pt x="6821" y="18753"/>
                    <a:pt x="6921" y="19053"/>
                  </a:cubicBezTo>
                  <a:cubicBezTo>
                    <a:pt x="6910" y="19020"/>
                    <a:pt x="7765" y="18164"/>
                    <a:pt x="7843" y="18053"/>
                  </a:cubicBezTo>
                  <a:cubicBezTo>
                    <a:pt x="8132" y="17665"/>
                    <a:pt x="8365" y="17242"/>
                    <a:pt x="8554" y="16798"/>
                  </a:cubicBezTo>
                  <a:cubicBezTo>
                    <a:pt x="8876" y="16031"/>
                    <a:pt x="9176" y="14987"/>
                    <a:pt x="9076" y="14143"/>
                  </a:cubicBezTo>
                  <a:lnTo>
                    <a:pt x="9076" y="14143"/>
                  </a:lnTo>
                  <a:cubicBezTo>
                    <a:pt x="9265" y="14287"/>
                    <a:pt x="9443" y="14431"/>
                    <a:pt x="9631" y="14576"/>
                  </a:cubicBezTo>
                  <a:cubicBezTo>
                    <a:pt x="9209" y="11955"/>
                    <a:pt x="8476" y="9377"/>
                    <a:pt x="7466" y="6922"/>
                  </a:cubicBezTo>
                  <a:lnTo>
                    <a:pt x="7466" y="6922"/>
                  </a:lnTo>
                  <a:cubicBezTo>
                    <a:pt x="7621" y="6988"/>
                    <a:pt x="7765" y="7055"/>
                    <a:pt x="7921" y="7122"/>
                  </a:cubicBezTo>
                  <a:cubicBezTo>
                    <a:pt x="7676" y="7011"/>
                    <a:pt x="7577" y="6300"/>
                    <a:pt x="7510" y="6089"/>
                  </a:cubicBezTo>
                  <a:cubicBezTo>
                    <a:pt x="7110" y="4689"/>
                    <a:pt x="6932" y="3201"/>
                    <a:pt x="6266" y="1890"/>
                  </a:cubicBezTo>
                  <a:lnTo>
                    <a:pt x="6232" y="1823"/>
                  </a:lnTo>
                  <a:cubicBezTo>
                    <a:pt x="5943" y="1256"/>
                    <a:pt x="5543" y="757"/>
                    <a:pt x="5010" y="424"/>
                  </a:cubicBezTo>
                  <a:cubicBezTo>
                    <a:pt x="4551" y="137"/>
                    <a:pt x="4015" y="1"/>
                    <a:pt x="3475" y="1"/>
                  </a:cubicBezTo>
                  <a:close/>
                </a:path>
              </a:pathLst>
            </a:custGeom>
            <a:solidFill>
              <a:srgbClr val="77413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5" name="Google Shape;225;g134a708b9a2_0_603"/>
            <p:cNvSpPr/>
            <p:nvPr/>
          </p:nvSpPr>
          <p:spPr>
            <a:xfrm>
              <a:off x="2822400" y="4346750"/>
              <a:ext cx="103900" cy="114925"/>
            </a:xfrm>
            <a:custGeom>
              <a:avLst/>
              <a:gdLst/>
              <a:ahLst/>
              <a:cxnLst/>
              <a:rect l="l" t="t" r="r" b="b"/>
              <a:pathLst>
                <a:path w="4156" h="4597" extrusionOk="0">
                  <a:moveTo>
                    <a:pt x="461" y="0"/>
                  </a:moveTo>
                  <a:cubicBezTo>
                    <a:pt x="433" y="0"/>
                    <a:pt x="406" y="2"/>
                    <a:pt x="378" y="6"/>
                  </a:cubicBezTo>
                  <a:cubicBezTo>
                    <a:pt x="234" y="18"/>
                    <a:pt x="79" y="107"/>
                    <a:pt x="34" y="251"/>
                  </a:cubicBezTo>
                  <a:cubicBezTo>
                    <a:pt x="0" y="362"/>
                    <a:pt x="12" y="473"/>
                    <a:pt x="34" y="584"/>
                  </a:cubicBezTo>
                  <a:cubicBezTo>
                    <a:pt x="67" y="762"/>
                    <a:pt x="112" y="951"/>
                    <a:pt x="145" y="1139"/>
                  </a:cubicBezTo>
                  <a:cubicBezTo>
                    <a:pt x="190" y="1384"/>
                    <a:pt x="234" y="1617"/>
                    <a:pt x="312" y="1850"/>
                  </a:cubicBezTo>
                  <a:cubicBezTo>
                    <a:pt x="434" y="2250"/>
                    <a:pt x="667" y="2617"/>
                    <a:pt x="889" y="2973"/>
                  </a:cubicBezTo>
                  <a:cubicBezTo>
                    <a:pt x="1067" y="3272"/>
                    <a:pt x="1256" y="3573"/>
                    <a:pt x="1445" y="3872"/>
                  </a:cubicBezTo>
                  <a:cubicBezTo>
                    <a:pt x="1511" y="3972"/>
                    <a:pt x="1578" y="4084"/>
                    <a:pt x="1667" y="4161"/>
                  </a:cubicBezTo>
                  <a:cubicBezTo>
                    <a:pt x="1756" y="4239"/>
                    <a:pt x="1856" y="4283"/>
                    <a:pt x="1967" y="4339"/>
                  </a:cubicBezTo>
                  <a:cubicBezTo>
                    <a:pt x="2100" y="4395"/>
                    <a:pt x="2222" y="4439"/>
                    <a:pt x="2367" y="4483"/>
                  </a:cubicBezTo>
                  <a:cubicBezTo>
                    <a:pt x="2434" y="4506"/>
                    <a:pt x="2500" y="4528"/>
                    <a:pt x="2578" y="4550"/>
                  </a:cubicBezTo>
                  <a:cubicBezTo>
                    <a:pt x="2635" y="4569"/>
                    <a:pt x="2702" y="4597"/>
                    <a:pt x="2769" y="4597"/>
                  </a:cubicBezTo>
                  <a:cubicBezTo>
                    <a:pt x="2779" y="4597"/>
                    <a:pt x="2790" y="4596"/>
                    <a:pt x="2800" y="4595"/>
                  </a:cubicBezTo>
                  <a:cubicBezTo>
                    <a:pt x="2911" y="4583"/>
                    <a:pt x="2989" y="4494"/>
                    <a:pt x="3056" y="4405"/>
                  </a:cubicBezTo>
                  <a:cubicBezTo>
                    <a:pt x="3067" y="4383"/>
                    <a:pt x="3089" y="4372"/>
                    <a:pt x="3111" y="4361"/>
                  </a:cubicBezTo>
                  <a:cubicBezTo>
                    <a:pt x="3123" y="4350"/>
                    <a:pt x="3145" y="4350"/>
                    <a:pt x="3167" y="4350"/>
                  </a:cubicBezTo>
                  <a:lnTo>
                    <a:pt x="3333" y="4316"/>
                  </a:lnTo>
                  <a:cubicBezTo>
                    <a:pt x="3367" y="4316"/>
                    <a:pt x="3411" y="4306"/>
                    <a:pt x="3434" y="4283"/>
                  </a:cubicBezTo>
                  <a:cubicBezTo>
                    <a:pt x="3511" y="4250"/>
                    <a:pt x="3545" y="4161"/>
                    <a:pt x="3567" y="4084"/>
                  </a:cubicBezTo>
                  <a:cubicBezTo>
                    <a:pt x="3548" y="4080"/>
                    <a:pt x="3527" y="4078"/>
                    <a:pt x="3505" y="4078"/>
                  </a:cubicBezTo>
                  <a:cubicBezTo>
                    <a:pt x="3462" y="4078"/>
                    <a:pt x="3415" y="4084"/>
                    <a:pt x="3378" y="4084"/>
                  </a:cubicBezTo>
                  <a:cubicBezTo>
                    <a:pt x="3300" y="4094"/>
                    <a:pt x="3234" y="4094"/>
                    <a:pt x="3155" y="4094"/>
                  </a:cubicBezTo>
                  <a:cubicBezTo>
                    <a:pt x="3089" y="4094"/>
                    <a:pt x="3021" y="4090"/>
                    <a:pt x="2952" y="4081"/>
                  </a:cubicBezTo>
                  <a:lnTo>
                    <a:pt x="2952" y="4081"/>
                  </a:lnTo>
                  <a:cubicBezTo>
                    <a:pt x="3007" y="4087"/>
                    <a:pt x="3061" y="4089"/>
                    <a:pt x="3115" y="4089"/>
                  </a:cubicBezTo>
                  <a:cubicBezTo>
                    <a:pt x="3426" y="4089"/>
                    <a:pt x="3737" y="4004"/>
                    <a:pt x="4000" y="3850"/>
                  </a:cubicBezTo>
                  <a:cubicBezTo>
                    <a:pt x="4022" y="3828"/>
                    <a:pt x="4044" y="3817"/>
                    <a:pt x="4056" y="3795"/>
                  </a:cubicBezTo>
                  <a:cubicBezTo>
                    <a:pt x="4078" y="3750"/>
                    <a:pt x="4066" y="3694"/>
                    <a:pt x="4044" y="3650"/>
                  </a:cubicBezTo>
                  <a:cubicBezTo>
                    <a:pt x="4011" y="3583"/>
                    <a:pt x="3989" y="3528"/>
                    <a:pt x="3955" y="3472"/>
                  </a:cubicBezTo>
                  <a:cubicBezTo>
                    <a:pt x="3945" y="3450"/>
                    <a:pt x="3933" y="3428"/>
                    <a:pt x="3922" y="3417"/>
                  </a:cubicBezTo>
                  <a:cubicBezTo>
                    <a:pt x="3905" y="3411"/>
                    <a:pt x="3891" y="3408"/>
                    <a:pt x="3878" y="3408"/>
                  </a:cubicBezTo>
                  <a:cubicBezTo>
                    <a:pt x="3864" y="3408"/>
                    <a:pt x="3850" y="3411"/>
                    <a:pt x="3833" y="3417"/>
                  </a:cubicBezTo>
                  <a:cubicBezTo>
                    <a:pt x="3677" y="3439"/>
                    <a:pt x="3518" y="3454"/>
                    <a:pt x="3358" y="3462"/>
                  </a:cubicBezTo>
                  <a:lnTo>
                    <a:pt x="3358" y="3462"/>
                  </a:lnTo>
                  <a:cubicBezTo>
                    <a:pt x="3625" y="3416"/>
                    <a:pt x="3881" y="3310"/>
                    <a:pt x="4100" y="3150"/>
                  </a:cubicBezTo>
                  <a:cubicBezTo>
                    <a:pt x="4111" y="3139"/>
                    <a:pt x="4133" y="3117"/>
                    <a:pt x="4145" y="3094"/>
                  </a:cubicBezTo>
                  <a:cubicBezTo>
                    <a:pt x="4155" y="3072"/>
                    <a:pt x="4145" y="3050"/>
                    <a:pt x="4133" y="3028"/>
                  </a:cubicBezTo>
                  <a:cubicBezTo>
                    <a:pt x="4100" y="2928"/>
                    <a:pt x="4044" y="2828"/>
                    <a:pt x="3977" y="2739"/>
                  </a:cubicBezTo>
                  <a:cubicBezTo>
                    <a:pt x="3955" y="2717"/>
                    <a:pt x="3933" y="2694"/>
                    <a:pt x="3900" y="2694"/>
                  </a:cubicBezTo>
                  <a:cubicBezTo>
                    <a:pt x="3892" y="2693"/>
                    <a:pt x="3885" y="2692"/>
                    <a:pt x="3877" y="2692"/>
                  </a:cubicBezTo>
                  <a:cubicBezTo>
                    <a:pt x="3844" y="2692"/>
                    <a:pt x="3816" y="2710"/>
                    <a:pt x="3789" y="2728"/>
                  </a:cubicBezTo>
                  <a:cubicBezTo>
                    <a:pt x="3644" y="2817"/>
                    <a:pt x="3480" y="2848"/>
                    <a:pt x="3313" y="2848"/>
                  </a:cubicBezTo>
                  <a:cubicBezTo>
                    <a:pt x="3187" y="2848"/>
                    <a:pt x="3058" y="2830"/>
                    <a:pt x="2933" y="2806"/>
                  </a:cubicBezTo>
                  <a:cubicBezTo>
                    <a:pt x="2789" y="2773"/>
                    <a:pt x="2644" y="2739"/>
                    <a:pt x="2533" y="2650"/>
                  </a:cubicBezTo>
                  <a:cubicBezTo>
                    <a:pt x="2412" y="2561"/>
                    <a:pt x="2345" y="2417"/>
                    <a:pt x="2267" y="2284"/>
                  </a:cubicBezTo>
                  <a:cubicBezTo>
                    <a:pt x="2200" y="2161"/>
                    <a:pt x="2145" y="1984"/>
                    <a:pt x="2256" y="1895"/>
                  </a:cubicBezTo>
                  <a:cubicBezTo>
                    <a:pt x="2286" y="1871"/>
                    <a:pt x="2321" y="1861"/>
                    <a:pt x="2357" y="1861"/>
                  </a:cubicBezTo>
                  <a:cubicBezTo>
                    <a:pt x="2441" y="1861"/>
                    <a:pt x="2531" y="1917"/>
                    <a:pt x="2578" y="1995"/>
                  </a:cubicBezTo>
                  <a:cubicBezTo>
                    <a:pt x="2656" y="2095"/>
                    <a:pt x="2678" y="2228"/>
                    <a:pt x="2755" y="2339"/>
                  </a:cubicBezTo>
                  <a:cubicBezTo>
                    <a:pt x="2789" y="2395"/>
                    <a:pt x="2856" y="2439"/>
                    <a:pt x="2923" y="2439"/>
                  </a:cubicBezTo>
                  <a:cubicBezTo>
                    <a:pt x="2955" y="2439"/>
                    <a:pt x="2978" y="2417"/>
                    <a:pt x="3011" y="2406"/>
                  </a:cubicBezTo>
                  <a:cubicBezTo>
                    <a:pt x="3078" y="2361"/>
                    <a:pt x="3145" y="2295"/>
                    <a:pt x="3189" y="2228"/>
                  </a:cubicBezTo>
                  <a:cubicBezTo>
                    <a:pt x="3222" y="2195"/>
                    <a:pt x="3244" y="2161"/>
                    <a:pt x="3244" y="2117"/>
                  </a:cubicBezTo>
                  <a:cubicBezTo>
                    <a:pt x="3244" y="2072"/>
                    <a:pt x="3234" y="2040"/>
                    <a:pt x="3211" y="1995"/>
                  </a:cubicBezTo>
                  <a:cubicBezTo>
                    <a:pt x="3067" y="1672"/>
                    <a:pt x="2867" y="1339"/>
                    <a:pt x="2533" y="1206"/>
                  </a:cubicBezTo>
                  <a:cubicBezTo>
                    <a:pt x="2212" y="1084"/>
                    <a:pt x="1911" y="1117"/>
                    <a:pt x="1645" y="850"/>
                  </a:cubicBezTo>
                  <a:cubicBezTo>
                    <a:pt x="1634" y="850"/>
                    <a:pt x="1634" y="840"/>
                    <a:pt x="1622" y="828"/>
                  </a:cubicBezTo>
                  <a:cubicBezTo>
                    <a:pt x="1545" y="751"/>
                    <a:pt x="1478" y="650"/>
                    <a:pt x="1412" y="562"/>
                  </a:cubicBezTo>
                  <a:cubicBezTo>
                    <a:pt x="1245" y="362"/>
                    <a:pt x="1045" y="206"/>
                    <a:pt x="823" y="95"/>
                  </a:cubicBezTo>
                  <a:cubicBezTo>
                    <a:pt x="713" y="40"/>
                    <a:pt x="588" y="0"/>
                    <a:pt x="461" y="0"/>
                  </a:cubicBezTo>
                  <a:close/>
                </a:path>
              </a:pathLst>
            </a:custGeom>
            <a:solidFill>
              <a:srgbClr val="E5918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6" name="Google Shape;226;g134a708b9a2_0_603"/>
            <p:cNvSpPr/>
            <p:nvPr/>
          </p:nvSpPr>
          <p:spPr>
            <a:xfrm>
              <a:off x="2875450" y="4424650"/>
              <a:ext cx="31125" cy="8775"/>
            </a:xfrm>
            <a:custGeom>
              <a:avLst/>
              <a:gdLst/>
              <a:ahLst/>
              <a:cxnLst/>
              <a:rect l="l" t="t" r="r" b="b"/>
              <a:pathLst>
                <a:path w="1245" h="351" extrusionOk="0">
                  <a:moveTo>
                    <a:pt x="1" y="1"/>
                  </a:moveTo>
                  <a:cubicBezTo>
                    <a:pt x="167" y="123"/>
                    <a:pt x="334" y="234"/>
                    <a:pt x="512" y="334"/>
                  </a:cubicBezTo>
                  <a:lnTo>
                    <a:pt x="512" y="345"/>
                  </a:lnTo>
                  <a:lnTo>
                    <a:pt x="522" y="345"/>
                  </a:lnTo>
                  <a:cubicBezTo>
                    <a:pt x="678" y="345"/>
                    <a:pt x="839" y="350"/>
                    <a:pt x="1001" y="350"/>
                  </a:cubicBezTo>
                  <a:cubicBezTo>
                    <a:pt x="1082" y="350"/>
                    <a:pt x="1163" y="349"/>
                    <a:pt x="1245" y="345"/>
                  </a:cubicBezTo>
                  <a:cubicBezTo>
                    <a:pt x="1001" y="312"/>
                    <a:pt x="767" y="301"/>
                    <a:pt x="522" y="301"/>
                  </a:cubicBezTo>
                  <a:lnTo>
                    <a:pt x="534" y="301"/>
                  </a:lnTo>
                  <a:cubicBezTo>
                    <a:pt x="356" y="201"/>
                    <a:pt x="178" y="89"/>
                    <a:pt x="1" y="1"/>
                  </a:cubicBezTo>
                  <a:close/>
                </a:path>
              </a:pathLst>
            </a:custGeom>
            <a:solidFill>
              <a:srgbClr val="BF9A6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7" name="Google Shape;227;g134a708b9a2_0_603"/>
            <p:cNvSpPr/>
            <p:nvPr/>
          </p:nvSpPr>
          <p:spPr>
            <a:xfrm>
              <a:off x="2867675" y="4435500"/>
              <a:ext cx="33625" cy="13625"/>
            </a:xfrm>
            <a:custGeom>
              <a:avLst/>
              <a:gdLst/>
              <a:ahLst/>
              <a:cxnLst/>
              <a:rect l="l" t="t" r="r" b="b"/>
              <a:pathLst>
                <a:path w="1345" h="545" extrusionOk="0">
                  <a:moveTo>
                    <a:pt x="1" y="0"/>
                  </a:moveTo>
                  <a:lnTo>
                    <a:pt x="1" y="0"/>
                  </a:lnTo>
                  <a:cubicBezTo>
                    <a:pt x="223" y="178"/>
                    <a:pt x="456" y="344"/>
                    <a:pt x="700" y="511"/>
                  </a:cubicBezTo>
                  <a:lnTo>
                    <a:pt x="712" y="511"/>
                  </a:lnTo>
                  <a:cubicBezTo>
                    <a:pt x="922" y="522"/>
                    <a:pt x="1134" y="544"/>
                    <a:pt x="1344" y="544"/>
                  </a:cubicBezTo>
                  <a:cubicBezTo>
                    <a:pt x="1134" y="511"/>
                    <a:pt x="922" y="489"/>
                    <a:pt x="712" y="467"/>
                  </a:cubicBezTo>
                  <a:lnTo>
                    <a:pt x="722" y="467"/>
                  </a:lnTo>
                  <a:cubicBezTo>
                    <a:pt x="489" y="300"/>
                    <a:pt x="245" y="144"/>
                    <a:pt x="1" y="0"/>
                  </a:cubicBezTo>
                  <a:close/>
                </a:path>
              </a:pathLst>
            </a:custGeom>
            <a:solidFill>
              <a:srgbClr val="BF9A6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8" name="Google Shape;228;g134a708b9a2_0_603"/>
            <p:cNvSpPr/>
            <p:nvPr/>
          </p:nvSpPr>
          <p:spPr>
            <a:xfrm>
              <a:off x="2864350" y="4441600"/>
              <a:ext cx="35825" cy="14175"/>
            </a:xfrm>
            <a:custGeom>
              <a:avLst/>
              <a:gdLst/>
              <a:ahLst/>
              <a:cxnLst/>
              <a:rect l="l" t="t" r="r" b="b"/>
              <a:pathLst>
                <a:path w="1433" h="567" extrusionOk="0">
                  <a:moveTo>
                    <a:pt x="0" y="1"/>
                  </a:moveTo>
                  <a:lnTo>
                    <a:pt x="0" y="1"/>
                  </a:lnTo>
                  <a:cubicBezTo>
                    <a:pt x="167" y="145"/>
                    <a:pt x="344" y="290"/>
                    <a:pt x="522" y="433"/>
                  </a:cubicBezTo>
                  <a:lnTo>
                    <a:pt x="534" y="433"/>
                  </a:lnTo>
                  <a:cubicBezTo>
                    <a:pt x="678" y="467"/>
                    <a:pt x="833" y="489"/>
                    <a:pt x="978" y="512"/>
                  </a:cubicBezTo>
                  <a:cubicBezTo>
                    <a:pt x="1133" y="534"/>
                    <a:pt x="1277" y="545"/>
                    <a:pt x="1433" y="567"/>
                  </a:cubicBezTo>
                  <a:cubicBezTo>
                    <a:pt x="1277" y="534"/>
                    <a:pt x="1133" y="500"/>
                    <a:pt x="989" y="467"/>
                  </a:cubicBezTo>
                  <a:cubicBezTo>
                    <a:pt x="833" y="445"/>
                    <a:pt x="689" y="411"/>
                    <a:pt x="534" y="389"/>
                  </a:cubicBezTo>
                  <a:lnTo>
                    <a:pt x="534" y="389"/>
                  </a:lnTo>
                  <a:lnTo>
                    <a:pt x="544" y="401"/>
                  </a:lnTo>
                  <a:cubicBezTo>
                    <a:pt x="366" y="256"/>
                    <a:pt x="189" y="122"/>
                    <a:pt x="0" y="1"/>
                  </a:cubicBezTo>
                  <a:close/>
                </a:path>
              </a:pathLst>
            </a:custGeom>
            <a:solidFill>
              <a:srgbClr val="BF9A6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9" name="Google Shape;229;g134a708b9a2_0_603"/>
            <p:cNvSpPr/>
            <p:nvPr/>
          </p:nvSpPr>
          <p:spPr>
            <a:xfrm>
              <a:off x="2748250" y="4043225"/>
              <a:ext cx="120275" cy="355900"/>
            </a:xfrm>
            <a:custGeom>
              <a:avLst/>
              <a:gdLst/>
              <a:ahLst/>
              <a:cxnLst/>
              <a:rect l="l" t="t" r="r" b="b"/>
              <a:pathLst>
                <a:path w="4811" h="14236" extrusionOk="0">
                  <a:moveTo>
                    <a:pt x="2148" y="0"/>
                  </a:moveTo>
                  <a:cubicBezTo>
                    <a:pt x="2080" y="0"/>
                    <a:pt x="2002" y="25"/>
                    <a:pt x="1912" y="83"/>
                  </a:cubicBezTo>
                  <a:cubicBezTo>
                    <a:pt x="1589" y="294"/>
                    <a:pt x="1512" y="1216"/>
                    <a:pt x="1456" y="1561"/>
                  </a:cubicBezTo>
                  <a:cubicBezTo>
                    <a:pt x="1067" y="3738"/>
                    <a:pt x="334" y="5649"/>
                    <a:pt x="1" y="7837"/>
                  </a:cubicBezTo>
                  <a:cubicBezTo>
                    <a:pt x="179" y="7792"/>
                    <a:pt x="334" y="7659"/>
                    <a:pt x="401" y="7481"/>
                  </a:cubicBezTo>
                  <a:cubicBezTo>
                    <a:pt x="1156" y="9404"/>
                    <a:pt x="2056" y="12336"/>
                    <a:pt x="3122" y="14236"/>
                  </a:cubicBezTo>
                  <a:cubicBezTo>
                    <a:pt x="3144" y="13981"/>
                    <a:pt x="3211" y="13280"/>
                    <a:pt x="3245" y="13036"/>
                  </a:cubicBezTo>
                  <a:cubicBezTo>
                    <a:pt x="3378" y="13169"/>
                    <a:pt x="3533" y="13280"/>
                    <a:pt x="3700" y="13358"/>
                  </a:cubicBezTo>
                  <a:cubicBezTo>
                    <a:pt x="3655" y="13181"/>
                    <a:pt x="3655" y="13003"/>
                    <a:pt x="3689" y="12814"/>
                  </a:cubicBezTo>
                  <a:lnTo>
                    <a:pt x="3689" y="12814"/>
                  </a:lnTo>
                  <a:cubicBezTo>
                    <a:pt x="3956" y="12925"/>
                    <a:pt x="4244" y="13003"/>
                    <a:pt x="4533" y="13047"/>
                  </a:cubicBezTo>
                  <a:cubicBezTo>
                    <a:pt x="4333" y="12703"/>
                    <a:pt x="4133" y="12359"/>
                    <a:pt x="3933" y="12025"/>
                  </a:cubicBezTo>
                  <a:lnTo>
                    <a:pt x="3933" y="12025"/>
                  </a:lnTo>
                  <a:cubicBezTo>
                    <a:pt x="4200" y="12169"/>
                    <a:pt x="4499" y="12248"/>
                    <a:pt x="4811" y="12248"/>
                  </a:cubicBezTo>
                  <a:cubicBezTo>
                    <a:pt x="4067" y="11058"/>
                    <a:pt x="3322" y="9870"/>
                    <a:pt x="2567" y="8681"/>
                  </a:cubicBezTo>
                  <a:lnTo>
                    <a:pt x="2567" y="8681"/>
                  </a:lnTo>
                  <a:lnTo>
                    <a:pt x="3000" y="8915"/>
                  </a:lnTo>
                  <a:cubicBezTo>
                    <a:pt x="2655" y="8392"/>
                    <a:pt x="2311" y="7881"/>
                    <a:pt x="1967" y="7360"/>
                  </a:cubicBezTo>
                  <a:cubicBezTo>
                    <a:pt x="1856" y="7193"/>
                    <a:pt x="1756" y="7037"/>
                    <a:pt x="1700" y="6849"/>
                  </a:cubicBezTo>
                  <a:cubicBezTo>
                    <a:pt x="1656" y="6649"/>
                    <a:pt x="1667" y="6437"/>
                    <a:pt x="1689" y="6227"/>
                  </a:cubicBezTo>
                  <a:cubicBezTo>
                    <a:pt x="1767" y="5504"/>
                    <a:pt x="1845" y="4782"/>
                    <a:pt x="1922" y="4049"/>
                  </a:cubicBezTo>
                  <a:lnTo>
                    <a:pt x="2256" y="4916"/>
                  </a:lnTo>
                  <a:cubicBezTo>
                    <a:pt x="2267" y="3638"/>
                    <a:pt x="2356" y="2361"/>
                    <a:pt x="2534" y="1105"/>
                  </a:cubicBezTo>
                  <a:cubicBezTo>
                    <a:pt x="2572" y="831"/>
                    <a:pt x="2537" y="0"/>
                    <a:pt x="2148" y="0"/>
                  </a:cubicBezTo>
                  <a:close/>
                </a:path>
              </a:pathLst>
            </a:custGeom>
            <a:solidFill>
              <a:srgbClr val="77413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0" name="Google Shape;230;g134a708b9a2_0_603"/>
            <p:cNvSpPr/>
            <p:nvPr/>
          </p:nvSpPr>
          <p:spPr>
            <a:xfrm>
              <a:off x="2758250" y="4043225"/>
              <a:ext cx="113600" cy="360900"/>
            </a:xfrm>
            <a:custGeom>
              <a:avLst/>
              <a:gdLst/>
              <a:ahLst/>
              <a:cxnLst/>
              <a:rect l="l" t="t" r="r" b="b"/>
              <a:pathLst>
                <a:path w="4544" h="14436" extrusionOk="0">
                  <a:moveTo>
                    <a:pt x="1749" y="0"/>
                  </a:moveTo>
                  <a:cubicBezTo>
                    <a:pt x="1667" y="0"/>
                    <a:pt x="1586" y="42"/>
                    <a:pt x="1512" y="83"/>
                  </a:cubicBezTo>
                  <a:cubicBezTo>
                    <a:pt x="1588" y="41"/>
                    <a:pt x="1670" y="5"/>
                    <a:pt x="1755" y="5"/>
                  </a:cubicBezTo>
                  <a:cubicBezTo>
                    <a:pt x="1781" y="5"/>
                    <a:pt x="1807" y="9"/>
                    <a:pt x="1833" y="16"/>
                  </a:cubicBezTo>
                  <a:cubicBezTo>
                    <a:pt x="1805" y="5"/>
                    <a:pt x="1777" y="0"/>
                    <a:pt x="1749" y="0"/>
                  </a:cubicBezTo>
                  <a:close/>
                  <a:moveTo>
                    <a:pt x="1833" y="16"/>
                  </a:moveTo>
                  <a:lnTo>
                    <a:pt x="1833" y="16"/>
                  </a:lnTo>
                  <a:cubicBezTo>
                    <a:pt x="1934" y="61"/>
                    <a:pt x="2000" y="161"/>
                    <a:pt x="2033" y="261"/>
                  </a:cubicBezTo>
                  <a:cubicBezTo>
                    <a:pt x="2111" y="472"/>
                    <a:pt x="2134" y="694"/>
                    <a:pt x="2134" y="917"/>
                  </a:cubicBezTo>
                  <a:cubicBezTo>
                    <a:pt x="2134" y="1028"/>
                    <a:pt x="2111" y="1139"/>
                    <a:pt x="2100" y="1250"/>
                  </a:cubicBezTo>
                  <a:lnTo>
                    <a:pt x="2055" y="1572"/>
                  </a:lnTo>
                  <a:cubicBezTo>
                    <a:pt x="2023" y="1794"/>
                    <a:pt x="1989" y="2016"/>
                    <a:pt x="1967" y="2238"/>
                  </a:cubicBezTo>
                  <a:cubicBezTo>
                    <a:pt x="1922" y="2682"/>
                    <a:pt x="1878" y="3127"/>
                    <a:pt x="1856" y="3571"/>
                  </a:cubicBezTo>
                  <a:cubicBezTo>
                    <a:pt x="1829" y="3929"/>
                    <a:pt x="1816" y="4287"/>
                    <a:pt x="1807" y="4652"/>
                  </a:cubicBezTo>
                  <a:lnTo>
                    <a:pt x="1807" y="4652"/>
                  </a:lnTo>
                  <a:lnTo>
                    <a:pt x="1567" y="4027"/>
                  </a:lnTo>
                  <a:lnTo>
                    <a:pt x="1489" y="3816"/>
                  </a:lnTo>
                  <a:lnTo>
                    <a:pt x="1467" y="4049"/>
                  </a:lnTo>
                  <a:lnTo>
                    <a:pt x="1322" y="5349"/>
                  </a:lnTo>
                  <a:lnTo>
                    <a:pt x="1245" y="6004"/>
                  </a:lnTo>
                  <a:cubicBezTo>
                    <a:pt x="1233" y="6227"/>
                    <a:pt x="1189" y="6437"/>
                    <a:pt x="1211" y="6671"/>
                  </a:cubicBezTo>
                  <a:cubicBezTo>
                    <a:pt x="1211" y="6915"/>
                    <a:pt x="1334" y="7126"/>
                    <a:pt x="1456" y="7315"/>
                  </a:cubicBezTo>
                  <a:lnTo>
                    <a:pt x="1811" y="7859"/>
                  </a:lnTo>
                  <a:lnTo>
                    <a:pt x="2375" y="8705"/>
                  </a:lnTo>
                  <a:lnTo>
                    <a:pt x="2375" y="8705"/>
                  </a:lnTo>
                  <a:lnTo>
                    <a:pt x="2211" y="8615"/>
                  </a:lnTo>
                  <a:lnTo>
                    <a:pt x="1956" y="8471"/>
                  </a:lnTo>
                  <a:lnTo>
                    <a:pt x="1956" y="8471"/>
                  </a:lnTo>
                  <a:lnTo>
                    <a:pt x="2111" y="8715"/>
                  </a:lnTo>
                  <a:lnTo>
                    <a:pt x="4271" y="12164"/>
                  </a:lnTo>
                  <a:lnTo>
                    <a:pt x="4271" y="12164"/>
                  </a:lnTo>
                  <a:cubicBezTo>
                    <a:pt x="4022" y="12147"/>
                    <a:pt x="3782" y="12080"/>
                    <a:pt x="3566" y="11959"/>
                  </a:cubicBezTo>
                  <a:lnTo>
                    <a:pt x="3333" y="11825"/>
                  </a:lnTo>
                  <a:lnTo>
                    <a:pt x="3333" y="11825"/>
                  </a:lnTo>
                  <a:lnTo>
                    <a:pt x="3467" y="12058"/>
                  </a:lnTo>
                  <a:lnTo>
                    <a:pt x="3996" y="12944"/>
                  </a:lnTo>
                  <a:lnTo>
                    <a:pt x="3996" y="12944"/>
                  </a:lnTo>
                  <a:cubicBezTo>
                    <a:pt x="3760" y="12901"/>
                    <a:pt x="3532" y="12839"/>
                    <a:pt x="3311" y="12747"/>
                  </a:cubicBezTo>
                  <a:lnTo>
                    <a:pt x="3233" y="12725"/>
                  </a:lnTo>
                  <a:lnTo>
                    <a:pt x="3211" y="12803"/>
                  </a:lnTo>
                  <a:cubicBezTo>
                    <a:pt x="3194" y="12944"/>
                    <a:pt x="3190" y="13091"/>
                    <a:pt x="3207" y="13235"/>
                  </a:cubicBezTo>
                  <a:lnTo>
                    <a:pt x="3207" y="13235"/>
                  </a:lnTo>
                  <a:cubicBezTo>
                    <a:pt x="3092" y="13166"/>
                    <a:pt x="2988" y="13079"/>
                    <a:pt x="2889" y="12981"/>
                  </a:cubicBezTo>
                  <a:lnTo>
                    <a:pt x="2789" y="12892"/>
                  </a:lnTo>
                  <a:lnTo>
                    <a:pt x="2778" y="13025"/>
                  </a:lnTo>
                  <a:lnTo>
                    <a:pt x="2676" y="14021"/>
                  </a:lnTo>
                  <a:lnTo>
                    <a:pt x="2676" y="14021"/>
                  </a:lnTo>
                  <a:cubicBezTo>
                    <a:pt x="2419" y="13552"/>
                    <a:pt x="2194" y="13061"/>
                    <a:pt x="1978" y="12569"/>
                  </a:cubicBezTo>
                  <a:cubicBezTo>
                    <a:pt x="1734" y="12014"/>
                    <a:pt x="1512" y="11458"/>
                    <a:pt x="1289" y="10892"/>
                  </a:cubicBezTo>
                  <a:cubicBezTo>
                    <a:pt x="856" y="9759"/>
                    <a:pt x="456" y="8604"/>
                    <a:pt x="1" y="7481"/>
                  </a:cubicBezTo>
                  <a:lnTo>
                    <a:pt x="1" y="7481"/>
                  </a:lnTo>
                  <a:cubicBezTo>
                    <a:pt x="423" y="8615"/>
                    <a:pt x="801" y="9770"/>
                    <a:pt x="1223" y="10915"/>
                  </a:cubicBezTo>
                  <a:cubicBezTo>
                    <a:pt x="1433" y="11481"/>
                    <a:pt x="1645" y="12048"/>
                    <a:pt x="1889" y="12614"/>
                  </a:cubicBezTo>
                  <a:cubicBezTo>
                    <a:pt x="2122" y="13169"/>
                    <a:pt x="2378" y="13725"/>
                    <a:pt x="2667" y="14269"/>
                  </a:cubicBezTo>
                  <a:lnTo>
                    <a:pt x="2756" y="14436"/>
                  </a:lnTo>
                  <a:lnTo>
                    <a:pt x="2778" y="14247"/>
                  </a:lnTo>
                  <a:lnTo>
                    <a:pt x="2896" y="13171"/>
                  </a:lnTo>
                  <a:lnTo>
                    <a:pt x="2896" y="13171"/>
                  </a:lnTo>
                  <a:cubicBezTo>
                    <a:pt x="3007" y="13269"/>
                    <a:pt x="3130" y="13357"/>
                    <a:pt x="3267" y="13425"/>
                  </a:cubicBezTo>
                  <a:lnTo>
                    <a:pt x="3389" y="13492"/>
                  </a:lnTo>
                  <a:lnTo>
                    <a:pt x="3389" y="13492"/>
                  </a:lnTo>
                  <a:lnTo>
                    <a:pt x="3366" y="13347"/>
                  </a:lnTo>
                  <a:cubicBezTo>
                    <a:pt x="3339" y="13208"/>
                    <a:pt x="3326" y="13062"/>
                    <a:pt x="3342" y="12914"/>
                  </a:cubicBezTo>
                  <a:lnTo>
                    <a:pt x="3342" y="12914"/>
                  </a:lnTo>
                  <a:cubicBezTo>
                    <a:pt x="3595" y="13007"/>
                    <a:pt x="3863" y="13074"/>
                    <a:pt x="4122" y="13114"/>
                  </a:cubicBezTo>
                  <a:lnTo>
                    <a:pt x="4277" y="13136"/>
                  </a:lnTo>
                  <a:lnTo>
                    <a:pt x="4200" y="13003"/>
                  </a:lnTo>
                  <a:lnTo>
                    <a:pt x="3721" y="12187"/>
                  </a:lnTo>
                  <a:lnTo>
                    <a:pt x="3721" y="12187"/>
                  </a:lnTo>
                  <a:cubicBezTo>
                    <a:pt x="3923" y="12269"/>
                    <a:pt x="4138" y="12315"/>
                    <a:pt x="4358" y="12315"/>
                  </a:cubicBezTo>
                  <a:cubicBezTo>
                    <a:pt x="4376" y="12315"/>
                    <a:pt x="4393" y="12315"/>
                    <a:pt x="4411" y="12314"/>
                  </a:cubicBezTo>
                  <a:lnTo>
                    <a:pt x="4544" y="12314"/>
                  </a:lnTo>
                  <a:lnTo>
                    <a:pt x="4467" y="12203"/>
                  </a:lnTo>
                  <a:lnTo>
                    <a:pt x="2385" y="8879"/>
                  </a:lnTo>
                  <a:lnTo>
                    <a:pt x="2385" y="8879"/>
                  </a:lnTo>
                  <a:lnTo>
                    <a:pt x="2566" y="8982"/>
                  </a:lnTo>
                  <a:lnTo>
                    <a:pt x="2833" y="9126"/>
                  </a:lnTo>
                  <a:lnTo>
                    <a:pt x="2833" y="9126"/>
                  </a:lnTo>
                  <a:lnTo>
                    <a:pt x="2667" y="8881"/>
                  </a:lnTo>
                  <a:lnTo>
                    <a:pt x="1934" y="7782"/>
                  </a:lnTo>
                  <a:lnTo>
                    <a:pt x="1567" y="7237"/>
                  </a:lnTo>
                  <a:cubicBezTo>
                    <a:pt x="1445" y="7059"/>
                    <a:pt x="1356" y="6871"/>
                    <a:pt x="1345" y="6659"/>
                  </a:cubicBezTo>
                  <a:cubicBezTo>
                    <a:pt x="1322" y="6459"/>
                    <a:pt x="1367" y="6237"/>
                    <a:pt x="1378" y="6027"/>
                  </a:cubicBezTo>
                  <a:lnTo>
                    <a:pt x="1445" y="5371"/>
                  </a:lnTo>
                  <a:lnTo>
                    <a:pt x="1555" y="4290"/>
                  </a:lnTo>
                  <a:lnTo>
                    <a:pt x="1555" y="4290"/>
                  </a:lnTo>
                  <a:lnTo>
                    <a:pt x="1801" y="4901"/>
                  </a:lnTo>
                  <a:lnTo>
                    <a:pt x="1801" y="4901"/>
                  </a:lnTo>
                  <a:cubicBezTo>
                    <a:pt x="1801" y="4906"/>
                    <a:pt x="1801" y="4911"/>
                    <a:pt x="1800" y="4916"/>
                  </a:cubicBezTo>
                  <a:lnTo>
                    <a:pt x="1806" y="4914"/>
                  </a:lnTo>
                  <a:lnTo>
                    <a:pt x="1806" y="4914"/>
                  </a:lnTo>
                  <a:lnTo>
                    <a:pt x="1811" y="4926"/>
                  </a:lnTo>
                  <a:lnTo>
                    <a:pt x="1900" y="5171"/>
                  </a:lnTo>
                  <a:lnTo>
                    <a:pt x="1900" y="4916"/>
                  </a:lnTo>
                  <a:cubicBezTo>
                    <a:pt x="1900" y="4027"/>
                    <a:pt x="1944" y="3138"/>
                    <a:pt x="2023" y="2250"/>
                  </a:cubicBezTo>
                  <a:lnTo>
                    <a:pt x="2089" y="1583"/>
                  </a:lnTo>
                  <a:lnTo>
                    <a:pt x="2134" y="1250"/>
                  </a:lnTo>
                  <a:cubicBezTo>
                    <a:pt x="2144" y="1139"/>
                    <a:pt x="2167" y="1028"/>
                    <a:pt x="2167" y="917"/>
                  </a:cubicBezTo>
                  <a:cubicBezTo>
                    <a:pt x="2156" y="694"/>
                    <a:pt x="2134" y="461"/>
                    <a:pt x="2055" y="261"/>
                  </a:cubicBezTo>
                  <a:cubicBezTo>
                    <a:pt x="2011" y="161"/>
                    <a:pt x="1944" y="50"/>
                    <a:pt x="1833" y="16"/>
                  </a:cubicBezTo>
                  <a:close/>
                </a:path>
              </a:pathLst>
            </a:custGeom>
            <a:solidFill>
              <a:srgbClr val="68373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1" name="Google Shape;231;g134a708b9a2_0_603"/>
            <p:cNvSpPr/>
            <p:nvPr/>
          </p:nvSpPr>
          <p:spPr>
            <a:xfrm>
              <a:off x="2854350" y="4121125"/>
              <a:ext cx="4725" cy="18050"/>
            </a:xfrm>
            <a:custGeom>
              <a:avLst/>
              <a:gdLst/>
              <a:ahLst/>
              <a:cxnLst/>
              <a:rect l="l" t="t" r="r" b="b"/>
              <a:pathLst>
                <a:path w="189" h="722" extrusionOk="0">
                  <a:moveTo>
                    <a:pt x="144" y="0"/>
                  </a:moveTo>
                  <a:cubicBezTo>
                    <a:pt x="67" y="111"/>
                    <a:pt x="33" y="233"/>
                    <a:pt x="23" y="356"/>
                  </a:cubicBezTo>
                  <a:cubicBezTo>
                    <a:pt x="0" y="477"/>
                    <a:pt x="0" y="600"/>
                    <a:pt x="45" y="722"/>
                  </a:cubicBezTo>
                  <a:cubicBezTo>
                    <a:pt x="122" y="611"/>
                    <a:pt x="156" y="489"/>
                    <a:pt x="178" y="378"/>
                  </a:cubicBezTo>
                  <a:cubicBezTo>
                    <a:pt x="189" y="255"/>
                    <a:pt x="189" y="133"/>
                    <a:pt x="144" y="0"/>
                  </a:cubicBezTo>
                  <a:close/>
                </a:path>
              </a:pathLst>
            </a:custGeom>
            <a:solidFill>
              <a:srgbClr val="68373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2" name="Google Shape;232;g134a708b9a2_0_603"/>
            <p:cNvSpPr/>
            <p:nvPr/>
          </p:nvSpPr>
          <p:spPr>
            <a:xfrm>
              <a:off x="2834075" y="4086950"/>
              <a:ext cx="5000" cy="23350"/>
            </a:xfrm>
            <a:custGeom>
              <a:avLst/>
              <a:gdLst/>
              <a:ahLst/>
              <a:cxnLst/>
              <a:rect l="l" t="t" r="r" b="b"/>
              <a:pathLst>
                <a:path w="200" h="934" extrusionOk="0">
                  <a:moveTo>
                    <a:pt x="156" y="0"/>
                  </a:moveTo>
                  <a:cubicBezTo>
                    <a:pt x="78" y="145"/>
                    <a:pt x="44" y="301"/>
                    <a:pt x="22" y="456"/>
                  </a:cubicBezTo>
                  <a:cubicBezTo>
                    <a:pt x="12" y="612"/>
                    <a:pt x="0" y="767"/>
                    <a:pt x="44" y="933"/>
                  </a:cubicBezTo>
                  <a:cubicBezTo>
                    <a:pt x="123" y="789"/>
                    <a:pt x="156" y="634"/>
                    <a:pt x="178" y="478"/>
                  </a:cubicBezTo>
                  <a:cubicBezTo>
                    <a:pt x="200" y="323"/>
                    <a:pt x="200" y="167"/>
                    <a:pt x="156" y="0"/>
                  </a:cubicBezTo>
                  <a:close/>
                </a:path>
              </a:pathLst>
            </a:custGeom>
            <a:solidFill>
              <a:srgbClr val="68373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3" name="Google Shape;233;g134a708b9a2_0_603"/>
            <p:cNvSpPr/>
            <p:nvPr/>
          </p:nvSpPr>
          <p:spPr>
            <a:xfrm>
              <a:off x="2870175" y="4068900"/>
              <a:ext cx="8075" cy="19175"/>
            </a:xfrm>
            <a:custGeom>
              <a:avLst/>
              <a:gdLst/>
              <a:ahLst/>
              <a:cxnLst/>
              <a:rect l="l" t="t" r="r" b="b"/>
              <a:pathLst>
                <a:path w="323" h="767" extrusionOk="0">
                  <a:moveTo>
                    <a:pt x="0" y="1"/>
                  </a:moveTo>
                  <a:cubicBezTo>
                    <a:pt x="0" y="156"/>
                    <a:pt x="34" y="289"/>
                    <a:pt x="89" y="411"/>
                  </a:cubicBezTo>
                  <a:cubicBezTo>
                    <a:pt x="145" y="545"/>
                    <a:pt x="212" y="656"/>
                    <a:pt x="323" y="767"/>
                  </a:cubicBezTo>
                  <a:cubicBezTo>
                    <a:pt x="323" y="611"/>
                    <a:pt x="289" y="478"/>
                    <a:pt x="234" y="356"/>
                  </a:cubicBezTo>
                  <a:cubicBezTo>
                    <a:pt x="178" y="223"/>
                    <a:pt x="111" y="112"/>
                    <a:pt x="0" y="1"/>
                  </a:cubicBezTo>
                  <a:close/>
                </a:path>
              </a:pathLst>
            </a:custGeom>
            <a:solidFill>
              <a:srgbClr val="68373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4" name="Google Shape;234;g134a708b9a2_0_603"/>
            <p:cNvSpPr/>
            <p:nvPr/>
          </p:nvSpPr>
          <p:spPr>
            <a:xfrm>
              <a:off x="2846575" y="4046950"/>
              <a:ext cx="6400" cy="23350"/>
            </a:xfrm>
            <a:custGeom>
              <a:avLst/>
              <a:gdLst/>
              <a:ahLst/>
              <a:cxnLst/>
              <a:rect l="l" t="t" r="r" b="b"/>
              <a:pathLst>
                <a:path w="256" h="934" extrusionOk="0">
                  <a:moveTo>
                    <a:pt x="33" y="1"/>
                  </a:moveTo>
                  <a:lnTo>
                    <a:pt x="33" y="1"/>
                  </a:lnTo>
                  <a:cubicBezTo>
                    <a:pt x="0" y="168"/>
                    <a:pt x="23" y="323"/>
                    <a:pt x="45" y="479"/>
                  </a:cubicBezTo>
                  <a:cubicBezTo>
                    <a:pt x="78" y="634"/>
                    <a:pt x="134" y="790"/>
                    <a:pt x="223" y="934"/>
                  </a:cubicBezTo>
                  <a:cubicBezTo>
                    <a:pt x="255" y="768"/>
                    <a:pt x="233" y="612"/>
                    <a:pt x="200" y="457"/>
                  </a:cubicBezTo>
                  <a:cubicBezTo>
                    <a:pt x="167" y="301"/>
                    <a:pt x="122" y="145"/>
                    <a:pt x="33" y="1"/>
                  </a:cubicBezTo>
                  <a:close/>
                </a:path>
              </a:pathLst>
            </a:custGeom>
            <a:solidFill>
              <a:srgbClr val="68373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5" name="Google Shape;235;g134a708b9a2_0_603"/>
            <p:cNvSpPr/>
            <p:nvPr/>
          </p:nvSpPr>
          <p:spPr>
            <a:xfrm>
              <a:off x="2818800" y="4046675"/>
              <a:ext cx="4475" cy="25575"/>
            </a:xfrm>
            <a:custGeom>
              <a:avLst/>
              <a:gdLst/>
              <a:ahLst/>
              <a:cxnLst/>
              <a:rect l="l" t="t" r="r" b="b"/>
              <a:pathLst>
                <a:path w="179" h="1023" extrusionOk="0">
                  <a:moveTo>
                    <a:pt x="122" y="1"/>
                  </a:moveTo>
                  <a:cubicBezTo>
                    <a:pt x="56" y="167"/>
                    <a:pt x="23" y="334"/>
                    <a:pt x="11" y="512"/>
                  </a:cubicBezTo>
                  <a:cubicBezTo>
                    <a:pt x="1" y="678"/>
                    <a:pt x="11" y="845"/>
                    <a:pt x="56" y="1023"/>
                  </a:cubicBezTo>
                  <a:cubicBezTo>
                    <a:pt x="134" y="856"/>
                    <a:pt x="156" y="690"/>
                    <a:pt x="167" y="523"/>
                  </a:cubicBezTo>
                  <a:cubicBezTo>
                    <a:pt x="178" y="345"/>
                    <a:pt x="178" y="179"/>
                    <a:pt x="122" y="1"/>
                  </a:cubicBezTo>
                  <a:close/>
                </a:path>
              </a:pathLst>
            </a:custGeom>
            <a:solidFill>
              <a:srgbClr val="68373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6" name="Google Shape;236;g134a708b9a2_0_603"/>
            <p:cNvSpPr/>
            <p:nvPr/>
          </p:nvSpPr>
          <p:spPr>
            <a:xfrm>
              <a:off x="2889050" y="4041400"/>
              <a:ext cx="6425" cy="20025"/>
            </a:xfrm>
            <a:custGeom>
              <a:avLst/>
              <a:gdLst/>
              <a:ahLst/>
              <a:cxnLst/>
              <a:rect l="l" t="t" r="r" b="b"/>
              <a:pathLst>
                <a:path w="257" h="801" extrusionOk="0">
                  <a:moveTo>
                    <a:pt x="34" y="0"/>
                  </a:moveTo>
                  <a:lnTo>
                    <a:pt x="34" y="0"/>
                  </a:lnTo>
                  <a:cubicBezTo>
                    <a:pt x="1" y="145"/>
                    <a:pt x="23" y="289"/>
                    <a:pt x="57" y="423"/>
                  </a:cubicBezTo>
                  <a:cubicBezTo>
                    <a:pt x="89" y="556"/>
                    <a:pt x="134" y="679"/>
                    <a:pt x="234" y="800"/>
                  </a:cubicBezTo>
                  <a:cubicBezTo>
                    <a:pt x="257" y="656"/>
                    <a:pt x="245" y="511"/>
                    <a:pt x="212" y="378"/>
                  </a:cubicBezTo>
                  <a:cubicBezTo>
                    <a:pt x="168" y="245"/>
                    <a:pt x="123" y="123"/>
                    <a:pt x="34" y="0"/>
                  </a:cubicBezTo>
                  <a:close/>
                </a:path>
              </a:pathLst>
            </a:custGeom>
            <a:solidFill>
              <a:srgbClr val="68373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7" name="Google Shape;237;g134a708b9a2_0_603"/>
            <p:cNvSpPr/>
            <p:nvPr/>
          </p:nvSpPr>
          <p:spPr>
            <a:xfrm>
              <a:off x="2920450" y="4029725"/>
              <a:ext cx="9475" cy="15325"/>
            </a:xfrm>
            <a:custGeom>
              <a:avLst/>
              <a:gdLst/>
              <a:ahLst/>
              <a:cxnLst/>
              <a:rect l="l" t="t" r="r" b="b"/>
              <a:pathLst>
                <a:path w="379" h="613" extrusionOk="0">
                  <a:moveTo>
                    <a:pt x="0" y="1"/>
                  </a:moveTo>
                  <a:cubicBezTo>
                    <a:pt x="0" y="134"/>
                    <a:pt x="55" y="245"/>
                    <a:pt x="122" y="346"/>
                  </a:cubicBezTo>
                  <a:cubicBezTo>
                    <a:pt x="178" y="445"/>
                    <a:pt x="255" y="546"/>
                    <a:pt x="378" y="612"/>
                  </a:cubicBezTo>
                  <a:cubicBezTo>
                    <a:pt x="366" y="479"/>
                    <a:pt x="311" y="368"/>
                    <a:pt x="255" y="267"/>
                  </a:cubicBezTo>
                  <a:cubicBezTo>
                    <a:pt x="189" y="168"/>
                    <a:pt x="111" y="68"/>
                    <a:pt x="0" y="1"/>
                  </a:cubicBezTo>
                  <a:close/>
                </a:path>
              </a:pathLst>
            </a:custGeom>
            <a:solidFill>
              <a:srgbClr val="68373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8" name="Google Shape;238;g134a708b9a2_0_603"/>
            <p:cNvSpPr/>
            <p:nvPr/>
          </p:nvSpPr>
          <p:spPr>
            <a:xfrm>
              <a:off x="2920450" y="4068050"/>
              <a:ext cx="6950" cy="20325"/>
            </a:xfrm>
            <a:custGeom>
              <a:avLst/>
              <a:gdLst/>
              <a:ahLst/>
              <a:cxnLst/>
              <a:rect l="l" t="t" r="r" b="b"/>
              <a:pathLst>
                <a:path w="278" h="813" extrusionOk="0">
                  <a:moveTo>
                    <a:pt x="11" y="1"/>
                  </a:moveTo>
                  <a:lnTo>
                    <a:pt x="11" y="1"/>
                  </a:lnTo>
                  <a:cubicBezTo>
                    <a:pt x="0" y="156"/>
                    <a:pt x="23" y="290"/>
                    <a:pt x="67" y="435"/>
                  </a:cubicBezTo>
                  <a:cubicBezTo>
                    <a:pt x="111" y="568"/>
                    <a:pt x="167" y="701"/>
                    <a:pt x="267" y="812"/>
                  </a:cubicBezTo>
                  <a:cubicBezTo>
                    <a:pt x="278" y="657"/>
                    <a:pt x="255" y="523"/>
                    <a:pt x="211" y="379"/>
                  </a:cubicBezTo>
                  <a:cubicBezTo>
                    <a:pt x="167" y="245"/>
                    <a:pt x="111" y="112"/>
                    <a:pt x="11" y="1"/>
                  </a:cubicBezTo>
                  <a:close/>
                </a:path>
              </a:pathLst>
            </a:custGeom>
            <a:solidFill>
              <a:srgbClr val="68373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9" name="Google Shape;239;g134a708b9a2_0_603"/>
            <p:cNvSpPr/>
            <p:nvPr/>
          </p:nvSpPr>
          <p:spPr>
            <a:xfrm>
              <a:off x="2902675" y="4105825"/>
              <a:ext cx="4725" cy="18650"/>
            </a:xfrm>
            <a:custGeom>
              <a:avLst/>
              <a:gdLst/>
              <a:ahLst/>
              <a:cxnLst/>
              <a:rect l="l" t="t" r="r" b="b"/>
              <a:pathLst>
                <a:path w="189" h="746" extrusionOk="0">
                  <a:moveTo>
                    <a:pt x="45" y="1"/>
                  </a:moveTo>
                  <a:cubicBezTo>
                    <a:pt x="0" y="134"/>
                    <a:pt x="0" y="257"/>
                    <a:pt x="23" y="378"/>
                  </a:cubicBezTo>
                  <a:cubicBezTo>
                    <a:pt x="33" y="512"/>
                    <a:pt x="67" y="634"/>
                    <a:pt x="144" y="745"/>
                  </a:cubicBezTo>
                  <a:cubicBezTo>
                    <a:pt x="189" y="612"/>
                    <a:pt x="189" y="489"/>
                    <a:pt x="178" y="356"/>
                  </a:cubicBezTo>
                  <a:cubicBezTo>
                    <a:pt x="156" y="234"/>
                    <a:pt x="122" y="112"/>
                    <a:pt x="45" y="1"/>
                  </a:cubicBezTo>
                  <a:close/>
                </a:path>
              </a:pathLst>
            </a:custGeom>
            <a:solidFill>
              <a:srgbClr val="68373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0" name="Google Shape;240;g134a708b9a2_0_603"/>
            <p:cNvSpPr/>
            <p:nvPr/>
          </p:nvSpPr>
          <p:spPr>
            <a:xfrm>
              <a:off x="2946275" y="4105575"/>
              <a:ext cx="7525" cy="18900"/>
            </a:xfrm>
            <a:custGeom>
              <a:avLst/>
              <a:gdLst/>
              <a:ahLst/>
              <a:cxnLst/>
              <a:rect l="l" t="t" r="r" b="b"/>
              <a:pathLst>
                <a:path w="301" h="756" extrusionOk="0">
                  <a:moveTo>
                    <a:pt x="12" y="0"/>
                  </a:moveTo>
                  <a:lnTo>
                    <a:pt x="12" y="0"/>
                  </a:lnTo>
                  <a:cubicBezTo>
                    <a:pt x="0" y="144"/>
                    <a:pt x="34" y="277"/>
                    <a:pt x="78" y="411"/>
                  </a:cubicBezTo>
                  <a:cubicBezTo>
                    <a:pt x="123" y="533"/>
                    <a:pt x="189" y="655"/>
                    <a:pt x="289" y="755"/>
                  </a:cubicBezTo>
                  <a:cubicBezTo>
                    <a:pt x="300" y="611"/>
                    <a:pt x="267" y="477"/>
                    <a:pt x="222" y="355"/>
                  </a:cubicBezTo>
                  <a:cubicBezTo>
                    <a:pt x="178" y="222"/>
                    <a:pt x="123" y="111"/>
                    <a:pt x="12" y="0"/>
                  </a:cubicBezTo>
                  <a:close/>
                </a:path>
              </a:pathLst>
            </a:custGeom>
            <a:solidFill>
              <a:srgbClr val="68373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1" name="Google Shape;241;g134a708b9a2_0_603"/>
            <p:cNvSpPr/>
            <p:nvPr/>
          </p:nvSpPr>
          <p:spPr>
            <a:xfrm>
              <a:off x="2929325" y="4121675"/>
              <a:ext cx="4175" cy="26950"/>
            </a:xfrm>
            <a:custGeom>
              <a:avLst/>
              <a:gdLst/>
              <a:ahLst/>
              <a:cxnLst/>
              <a:rect l="l" t="t" r="r" b="b"/>
              <a:pathLst>
                <a:path w="167" h="1078" extrusionOk="0">
                  <a:moveTo>
                    <a:pt x="56" y="0"/>
                  </a:moveTo>
                  <a:cubicBezTo>
                    <a:pt x="1" y="189"/>
                    <a:pt x="1" y="366"/>
                    <a:pt x="1" y="544"/>
                  </a:cubicBezTo>
                  <a:cubicBezTo>
                    <a:pt x="11" y="722"/>
                    <a:pt x="34" y="900"/>
                    <a:pt x="100" y="1077"/>
                  </a:cubicBezTo>
                  <a:cubicBezTo>
                    <a:pt x="156" y="900"/>
                    <a:pt x="167" y="711"/>
                    <a:pt x="156" y="534"/>
                  </a:cubicBezTo>
                  <a:cubicBezTo>
                    <a:pt x="145" y="356"/>
                    <a:pt x="123" y="178"/>
                    <a:pt x="56" y="0"/>
                  </a:cubicBezTo>
                  <a:close/>
                </a:path>
              </a:pathLst>
            </a:custGeom>
            <a:solidFill>
              <a:srgbClr val="68373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2" name="Google Shape;242;g134a708b9a2_0_603"/>
            <p:cNvSpPr/>
            <p:nvPr/>
          </p:nvSpPr>
          <p:spPr>
            <a:xfrm>
              <a:off x="2883775" y="4140275"/>
              <a:ext cx="4200" cy="20575"/>
            </a:xfrm>
            <a:custGeom>
              <a:avLst/>
              <a:gdLst/>
              <a:ahLst/>
              <a:cxnLst/>
              <a:rect l="l" t="t" r="r" b="b"/>
              <a:pathLst>
                <a:path w="168" h="823" extrusionOk="0">
                  <a:moveTo>
                    <a:pt x="56" y="0"/>
                  </a:moveTo>
                  <a:cubicBezTo>
                    <a:pt x="1" y="145"/>
                    <a:pt x="1" y="278"/>
                    <a:pt x="1" y="422"/>
                  </a:cubicBezTo>
                  <a:cubicBezTo>
                    <a:pt x="12" y="556"/>
                    <a:pt x="34" y="689"/>
                    <a:pt x="112" y="822"/>
                  </a:cubicBezTo>
                  <a:cubicBezTo>
                    <a:pt x="156" y="689"/>
                    <a:pt x="167" y="545"/>
                    <a:pt x="156" y="412"/>
                  </a:cubicBezTo>
                  <a:cubicBezTo>
                    <a:pt x="145" y="278"/>
                    <a:pt x="123" y="133"/>
                    <a:pt x="56" y="0"/>
                  </a:cubicBezTo>
                  <a:close/>
                </a:path>
              </a:pathLst>
            </a:custGeom>
            <a:solidFill>
              <a:srgbClr val="68373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3" name="Google Shape;243;g134a708b9a2_0_603"/>
            <p:cNvSpPr/>
            <p:nvPr/>
          </p:nvSpPr>
          <p:spPr>
            <a:xfrm>
              <a:off x="2827125" y="4138900"/>
              <a:ext cx="7800" cy="17500"/>
            </a:xfrm>
            <a:custGeom>
              <a:avLst/>
              <a:gdLst/>
              <a:ahLst/>
              <a:cxnLst/>
              <a:rect l="l" t="t" r="r" b="b"/>
              <a:pathLst>
                <a:path w="312" h="700" extrusionOk="0">
                  <a:moveTo>
                    <a:pt x="11" y="0"/>
                  </a:moveTo>
                  <a:lnTo>
                    <a:pt x="11" y="0"/>
                  </a:lnTo>
                  <a:cubicBezTo>
                    <a:pt x="1" y="133"/>
                    <a:pt x="34" y="255"/>
                    <a:pt x="90" y="378"/>
                  </a:cubicBezTo>
                  <a:cubicBezTo>
                    <a:pt x="134" y="500"/>
                    <a:pt x="201" y="611"/>
                    <a:pt x="312" y="699"/>
                  </a:cubicBezTo>
                  <a:cubicBezTo>
                    <a:pt x="312" y="556"/>
                    <a:pt x="278" y="433"/>
                    <a:pt x="234" y="322"/>
                  </a:cubicBezTo>
                  <a:cubicBezTo>
                    <a:pt x="179" y="200"/>
                    <a:pt x="112" y="89"/>
                    <a:pt x="11" y="0"/>
                  </a:cubicBezTo>
                  <a:close/>
                </a:path>
              </a:pathLst>
            </a:custGeom>
            <a:solidFill>
              <a:srgbClr val="68373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4" name="Google Shape;244;g134a708b9a2_0_603"/>
            <p:cNvSpPr/>
            <p:nvPr/>
          </p:nvSpPr>
          <p:spPr>
            <a:xfrm>
              <a:off x="2812125" y="4169150"/>
              <a:ext cx="3925" cy="22800"/>
            </a:xfrm>
            <a:custGeom>
              <a:avLst/>
              <a:gdLst/>
              <a:ahLst/>
              <a:cxnLst/>
              <a:rect l="l" t="t" r="r" b="b"/>
              <a:pathLst>
                <a:path w="157" h="912" extrusionOk="0">
                  <a:moveTo>
                    <a:pt x="78" y="0"/>
                  </a:moveTo>
                  <a:cubicBezTo>
                    <a:pt x="12" y="156"/>
                    <a:pt x="1" y="301"/>
                    <a:pt x="1" y="456"/>
                  </a:cubicBezTo>
                  <a:cubicBezTo>
                    <a:pt x="12" y="612"/>
                    <a:pt x="23" y="767"/>
                    <a:pt x="90" y="911"/>
                  </a:cubicBezTo>
                  <a:cubicBezTo>
                    <a:pt x="145" y="767"/>
                    <a:pt x="156" y="612"/>
                    <a:pt x="156" y="456"/>
                  </a:cubicBezTo>
                  <a:cubicBezTo>
                    <a:pt x="156" y="301"/>
                    <a:pt x="145" y="145"/>
                    <a:pt x="78" y="0"/>
                  </a:cubicBezTo>
                  <a:close/>
                </a:path>
              </a:pathLst>
            </a:custGeom>
            <a:solidFill>
              <a:srgbClr val="68373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5" name="Google Shape;245;g134a708b9a2_0_603"/>
            <p:cNvSpPr/>
            <p:nvPr/>
          </p:nvSpPr>
          <p:spPr>
            <a:xfrm>
              <a:off x="2861575" y="4175000"/>
              <a:ext cx="4450" cy="25575"/>
            </a:xfrm>
            <a:custGeom>
              <a:avLst/>
              <a:gdLst/>
              <a:ahLst/>
              <a:cxnLst/>
              <a:rect l="l" t="t" r="r" b="b"/>
              <a:pathLst>
                <a:path w="178" h="1023" extrusionOk="0">
                  <a:moveTo>
                    <a:pt x="55" y="0"/>
                  </a:moveTo>
                  <a:cubicBezTo>
                    <a:pt x="0" y="178"/>
                    <a:pt x="0" y="344"/>
                    <a:pt x="11" y="522"/>
                  </a:cubicBezTo>
                  <a:cubicBezTo>
                    <a:pt x="22" y="689"/>
                    <a:pt x="55" y="855"/>
                    <a:pt x="122" y="1022"/>
                  </a:cubicBezTo>
                  <a:cubicBezTo>
                    <a:pt x="178" y="855"/>
                    <a:pt x="178" y="677"/>
                    <a:pt x="166" y="511"/>
                  </a:cubicBezTo>
                  <a:cubicBezTo>
                    <a:pt x="156" y="333"/>
                    <a:pt x="122" y="166"/>
                    <a:pt x="55" y="0"/>
                  </a:cubicBezTo>
                  <a:close/>
                </a:path>
              </a:pathLst>
            </a:custGeom>
            <a:solidFill>
              <a:srgbClr val="68373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6" name="Google Shape;246;g134a708b9a2_0_603"/>
            <p:cNvSpPr/>
            <p:nvPr/>
          </p:nvSpPr>
          <p:spPr>
            <a:xfrm>
              <a:off x="2912125" y="4182225"/>
              <a:ext cx="7800" cy="19450"/>
            </a:xfrm>
            <a:custGeom>
              <a:avLst/>
              <a:gdLst/>
              <a:ahLst/>
              <a:cxnLst/>
              <a:rect l="l" t="t" r="r" b="b"/>
              <a:pathLst>
                <a:path w="312" h="778" extrusionOk="0">
                  <a:moveTo>
                    <a:pt x="11" y="0"/>
                  </a:moveTo>
                  <a:cubicBezTo>
                    <a:pt x="0" y="156"/>
                    <a:pt x="33" y="289"/>
                    <a:pt x="77" y="411"/>
                  </a:cubicBezTo>
                  <a:cubicBezTo>
                    <a:pt x="133" y="544"/>
                    <a:pt x="188" y="667"/>
                    <a:pt x="289" y="778"/>
                  </a:cubicBezTo>
                  <a:cubicBezTo>
                    <a:pt x="311" y="622"/>
                    <a:pt x="277" y="489"/>
                    <a:pt x="222" y="366"/>
                  </a:cubicBezTo>
                  <a:cubicBezTo>
                    <a:pt x="178" y="233"/>
                    <a:pt x="122" y="111"/>
                    <a:pt x="11" y="0"/>
                  </a:cubicBezTo>
                  <a:close/>
                </a:path>
              </a:pathLst>
            </a:custGeom>
            <a:solidFill>
              <a:srgbClr val="68373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7" name="Google Shape;247;g134a708b9a2_0_603"/>
            <p:cNvSpPr/>
            <p:nvPr/>
          </p:nvSpPr>
          <p:spPr>
            <a:xfrm>
              <a:off x="2957100" y="4177225"/>
              <a:ext cx="8075" cy="13600"/>
            </a:xfrm>
            <a:custGeom>
              <a:avLst/>
              <a:gdLst/>
              <a:ahLst/>
              <a:cxnLst/>
              <a:rect l="l" t="t" r="r" b="b"/>
              <a:pathLst>
                <a:path w="323" h="544" extrusionOk="0">
                  <a:moveTo>
                    <a:pt x="1" y="0"/>
                  </a:moveTo>
                  <a:cubicBezTo>
                    <a:pt x="1" y="122"/>
                    <a:pt x="45" y="222"/>
                    <a:pt x="90" y="311"/>
                  </a:cubicBezTo>
                  <a:cubicBezTo>
                    <a:pt x="145" y="400"/>
                    <a:pt x="211" y="489"/>
                    <a:pt x="322" y="544"/>
                  </a:cubicBezTo>
                  <a:cubicBezTo>
                    <a:pt x="322" y="422"/>
                    <a:pt x="278" y="322"/>
                    <a:pt x="223" y="233"/>
                  </a:cubicBezTo>
                  <a:cubicBezTo>
                    <a:pt x="178" y="144"/>
                    <a:pt x="112" y="67"/>
                    <a:pt x="1" y="0"/>
                  </a:cubicBezTo>
                  <a:close/>
                </a:path>
              </a:pathLst>
            </a:custGeom>
            <a:solidFill>
              <a:srgbClr val="68373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8" name="Google Shape;248;g134a708b9a2_0_603"/>
            <p:cNvSpPr/>
            <p:nvPr/>
          </p:nvSpPr>
          <p:spPr>
            <a:xfrm>
              <a:off x="2891575" y="4204700"/>
              <a:ext cx="5275" cy="23350"/>
            </a:xfrm>
            <a:custGeom>
              <a:avLst/>
              <a:gdLst/>
              <a:ahLst/>
              <a:cxnLst/>
              <a:rect l="l" t="t" r="r" b="b"/>
              <a:pathLst>
                <a:path w="211" h="934" extrusionOk="0">
                  <a:moveTo>
                    <a:pt x="33" y="0"/>
                  </a:moveTo>
                  <a:cubicBezTo>
                    <a:pt x="0" y="167"/>
                    <a:pt x="11" y="323"/>
                    <a:pt x="33" y="479"/>
                  </a:cubicBezTo>
                  <a:cubicBezTo>
                    <a:pt x="55" y="634"/>
                    <a:pt x="89" y="790"/>
                    <a:pt x="178" y="934"/>
                  </a:cubicBezTo>
                  <a:cubicBezTo>
                    <a:pt x="211" y="767"/>
                    <a:pt x="211" y="612"/>
                    <a:pt x="188" y="456"/>
                  </a:cubicBezTo>
                  <a:cubicBezTo>
                    <a:pt x="156" y="301"/>
                    <a:pt x="122" y="145"/>
                    <a:pt x="33" y="0"/>
                  </a:cubicBezTo>
                  <a:close/>
                </a:path>
              </a:pathLst>
            </a:custGeom>
            <a:solidFill>
              <a:srgbClr val="68373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9" name="Google Shape;249;g134a708b9a2_0_603"/>
            <p:cNvSpPr/>
            <p:nvPr/>
          </p:nvSpPr>
          <p:spPr>
            <a:xfrm>
              <a:off x="2949050" y="4209975"/>
              <a:ext cx="4450" cy="18075"/>
            </a:xfrm>
            <a:custGeom>
              <a:avLst/>
              <a:gdLst/>
              <a:ahLst/>
              <a:cxnLst/>
              <a:rect l="l" t="t" r="r" b="b"/>
              <a:pathLst>
                <a:path w="178" h="723" extrusionOk="0">
                  <a:moveTo>
                    <a:pt x="45" y="1"/>
                  </a:moveTo>
                  <a:cubicBezTo>
                    <a:pt x="0" y="134"/>
                    <a:pt x="0" y="256"/>
                    <a:pt x="12" y="367"/>
                  </a:cubicBezTo>
                  <a:cubicBezTo>
                    <a:pt x="22" y="490"/>
                    <a:pt x="56" y="611"/>
                    <a:pt x="123" y="723"/>
                  </a:cubicBezTo>
                  <a:cubicBezTo>
                    <a:pt x="178" y="601"/>
                    <a:pt x="178" y="478"/>
                    <a:pt x="167" y="356"/>
                  </a:cubicBezTo>
                  <a:cubicBezTo>
                    <a:pt x="145" y="234"/>
                    <a:pt x="123" y="112"/>
                    <a:pt x="45" y="1"/>
                  </a:cubicBezTo>
                  <a:close/>
                </a:path>
              </a:pathLst>
            </a:custGeom>
            <a:solidFill>
              <a:srgbClr val="68373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0" name="Google Shape;250;g134a708b9a2_0_603"/>
            <p:cNvSpPr/>
            <p:nvPr/>
          </p:nvSpPr>
          <p:spPr>
            <a:xfrm>
              <a:off x="2838500" y="4216350"/>
              <a:ext cx="7550" cy="14775"/>
            </a:xfrm>
            <a:custGeom>
              <a:avLst/>
              <a:gdLst/>
              <a:ahLst/>
              <a:cxnLst/>
              <a:rect l="l" t="t" r="r" b="b"/>
              <a:pathLst>
                <a:path w="302" h="591" extrusionOk="0">
                  <a:moveTo>
                    <a:pt x="12" y="1"/>
                  </a:moveTo>
                  <a:lnTo>
                    <a:pt x="12" y="1"/>
                  </a:lnTo>
                  <a:cubicBezTo>
                    <a:pt x="1" y="124"/>
                    <a:pt x="35" y="223"/>
                    <a:pt x="79" y="324"/>
                  </a:cubicBezTo>
                  <a:cubicBezTo>
                    <a:pt x="123" y="423"/>
                    <a:pt x="179" y="512"/>
                    <a:pt x="290" y="590"/>
                  </a:cubicBezTo>
                  <a:cubicBezTo>
                    <a:pt x="301" y="457"/>
                    <a:pt x="267" y="356"/>
                    <a:pt x="223" y="257"/>
                  </a:cubicBezTo>
                  <a:cubicBezTo>
                    <a:pt x="179" y="157"/>
                    <a:pt x="112" y="68"/>
                    <a:pt x="12" y="1"/>
                  </a:cubicBezTo>
                  <a:close/>
                </a:path>
              </a:pathLst>
            </a:custGeom>
            <a:solidFill>
              <a:srgbClr val="68373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1" name="Google Shape;251;g134a708b9a2_0_603"/>
            <p:cNvSpPr/>
            <p:nvPr/>
          </p:nvSpPr>
          <p:spPr>
            <a:xfrm>
              <a:off x="2816025" y="4243575"/>
              <a:ext cx="8350" cy="25875"/>
            </a:xfrm>
            <a:custGeom>
              <a:avLst/>
              <a:gdLst/>
              <a:ahLst/>
              <a:cxnLst/>
              <a:rect l="l" t="t" r="r" b="b"/>
              <a:pathLst>
                <a:path w="334" h="1035" extrusionOk="0">
                  <a:moveTo>
                    <a:pt x="0" y="1"/>
                  </a:moveTo>
                  <a:cubicBezTo>
                    <a:pt x="0" y="190"/>
                    <a:pt x="45" y="368"/>
                    <a:pt x="89" y="545"/>
                  </a:cubicBezTo>
                  <a:cubicBezTo>
                    <a:pt x="144" y="712"/>
                    <a:pt x="211" y="889"/>
                    <a:pt x="334" y="1034"/>
                  </a:cubicBezTo>
                  <a:cubicBezTo>
                    <a:pt x="334" y="845"/>
                    <a:pt x="289" y="667"/>
                    <a:pt x="245" y="489"/>
                  </a:cubicBezTo>
                  <a:cubicBezTo>
                    <a:pt x="189" y="323"/>
                    <a:pt x="122" y="156"/>
                    <a:pt x="0" y="1"/>
                  </a:cubicBezTo>
                  <a:close/>
                </a:path>
              </a:pathLst>
            </a:custGeom>
            <a:solidFill>
              <a:srgbClr val="68373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2" name="Google Shape;252;g134a708b9a2_0_603"/>
            <p:cNvSpPr/>
            <p:nvPr/>
          </p:nvSpPr>
          <p:spPr>
            <a:xfrm>
              <a:off x="2861025" y="4262200"/>
              <a:ext cx="6125" cy="17800"/>
            </a:xfrm>
            <a:custGeom>
              <a:avLst/>
              <a:gdLst/>
              <a:ahLst/>
              <a:cxnLst/>
              <a:rect l="l" t="t" r="r" b="b"/>
              <a:pathLst>
                <a:path w="245" h="712" extrusionOk="0">
                  <a:moveTo>
                    <a:pt x="33" y="0"/>
                  </a:moveTo>
                  <a:lnTo>
                    <a:pt x="33" y="0"/>
                  </a:lnTo>
                  <a:cubicBezTo>
                    <a:pt x="0" y="134"/>
                    <a:pt x="22" y="255"/>
                    <a:pt x="44" y="367"/>
                  </a:cubicBezTo>
                  <a:cubicBezTo>
                    <a:pt x="77" y="489"/>
                    <a:pt x="122" y="600"/>
                    <a:pt x="211" y="711"/>
                  </a:cubicBezTo>
                  <a:cubicBezTo>
                    <a:pt x="244" y="578"/>
                    <a:pt x="233" y="455"/>
                    <a:pt x="200" y="334"/>
                  </a:cubicBezTo>
                  <a:cubicBezTo>
                    <a:pt x="166" y="211"/>
                    <a:pt x="122" y="100"/>
                    <a:pt x="33" y="0"/>
                  </a:cubicBezTo>
                  <a:close/>
                </a:path>
              </a:pathLst>
            </a:custGeom>
            <a:solidFill>
              <a:srgbClr val="68373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3" name="Google Shape;253;g134a708b9a2_0_603"/>
            <p:cNvSpPr/>
            <p:nvPr/>
          </p:nvSpPr>
          <p:spPr>
            <a:xfrm>
              <a:off x="2908225" y="4265800"/>
              <a:ext cx="4175" cy="13075"/>
            </a:xfrm>
            <a:custGeom>
              <a:avLst/>
              <a:gdLst/>
              <a:ahLst/>
              <a:cxnLst/>
              <a:rect l="l" t="t" r="r" b="b"/>
              <a:pathLst>
                <a:path w="167" h="523" extrusionOk="0">
                  <a:moveTo>
                    <a:pt x="67" y="0"/>
                  </a:moveTo>
                  <a:cubicBezTo>
                    <a:pt x="11" y="89"/>
                    <a:pt x="1" y="178"/>
                    <a:pt x="1" y="267"/>
                  </a:cubicBezTo>
                  <a:cubicBezTo>
                    <a:pt x="11" y="345"/>
                    <a:pt x="33" y="434"/>
                    <a:pt x="100" y="523"/>
                  </a:cubicBezTo>
                  <a:cubicBezTo>
                    <a:pt x="156" y="434"/>
                    <a:pt x="167" y="345"/>
                    <a:pt x="167" y="256"/>
                  </a:cubicBezTo>
                  <a:cubicBezTo>
                    <a:pt x="156" y="167"/>
                    <a:pt x="134" y="79"/>
                    <a:pt x="67" y="0"/>
                  </a:cubicBezTo>
                  <a:close/>
                </a:path>
              </a:pathLst>
            </a:custGeom>
            <a:solidFill>
              <a:srgbClr val="68373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4" name="Google Shape;254;g134a708b9a2_0_603"/>
            <p:cNvSpPr/>
            <p:nvPr/>
          </p:nvSpPr>
          <p:spPr>
            <a:xfrm>
              <a:off x="2962100" y="4259975"/>
              <a:ext cx="6950" cy="19475"/>
            </a:xfrm>
            <a:custGeom>
              <a:avLst/>
              <a:gdLst/>
              <a:ahLst/>
              <a:cxnLst/>
              <a:rect l="l" t="t" r="r" b="b"/>
              <a:pathLst>
                <a:path w="278" h="779" extrusionOk="0">
                  <a:moveTo>
                    <a:pt x="23" y="1"/>
                  </a:moveTo>
                  <a:lnTo>
                    <a:pt x="23" y="1"/>
                  </a:lnTo>
                  <a:cubicBezTo>
                    <a:pt x="1" y="144"/>
                    <a:pt x="23" y="278"/>
                    <a:pt x="67" y="411"/>
                  </a:cubicBezTo>
                  <a:cubicBezTo>
                    <a:pt x="112" y="544"/>
                    <a:pt x="167" y="667"/>
                    <a:pt x="267" y="778"/>
                  </a:cubicBezTo>
                  <a:cubicBezTo>
                    <a:pt x="278" y="633"/>
                    <a:pt x="256" y="489"/>
                    <a:pt x="211" y="367"/>
                  </a:cubicBezTo>
                  <a:cubicBezTo>
                    <a:pt x="167" y="233"/>
                    <a:pt x="122" y="112"/>
                    <a:pt x="23" y="1"/>
                  </a:cubicBezTo>
                  <a:close/>
                </a:path>
              </a:pathLst>
            </a:custGeom>
            <a:solidFill>
              <a:srgbClr val="68373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5" name="Google Shape;255;g134a708b9a2_0_603"/>
            <p:cNvSpPr/>
            <p:nvPr/>
          </p:nvSpPr>
          <p:spPr>
            <a:xfrm>
              <a:off x="2930150" y="4298850"/>
              <a:ext cx="7250" cy="22250"/>
            </a:xfrm>
            <a:custGeom>
              <a:avLst/>
              <a:gdLst/>
              <a:ahLst/>
              <a:cxnLst/>
              <a:rect l="l" t="t" r="r" b="b"/>
              <a:pathLst>
                <a:path w="290" h="890" extrusionOk="0">
                  <a:moveTo>
                    <a:pt x="279" y="1"/>
                  </a:moveTo>
                  <a:lnTo>
                    <a:pt x="279" y="1"/>
                  </a:lnTo>
                  <a:cubicBezTo>
                    <a:pt x="168" y="134"/>
                    <a:pt x="112" y="278"/>
                    <a:pt x="67" y="423"/>
                  </a:cubicBezTo>
                  <a:cubicBezTo>
                    <a:pt x="34" y="567"/>
                    <a:pt x="1" y="722"/>
                    <a:pt x="12" y="889"/>
                  </a:cubicBezTo>
                  <a:cubicBezTo>
                    <a:pt x="123" y="756"/>
                    <a:pt x="178" y="611"/>
                    <a:pt x="223" y="467"/>
                  </a:cubicBezTo>
                  <a:cubicBezTo>
                    <a:pt x="257" y="322"/>
                    <a:pt x="290" y="167"/>
                    <a:pt x="279" y="1"/>
                  </a:cubicBezTo>
                  <a:close/>
                </a:path>
              </a:pathLst>
            </a:custGeom>
            <a:solidFill>
              <a:srgbClr val="68373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6" name="Google Shape;256;g134a708b9a2_0_603"/>
            <p:cNvSpPr/>
            <p:nvPr/>
          </p:nvSpPr>
          <p:spPr>
            <a:xfrm>
              <a:off x="2882375" y="4309675"/>
              <a:ext cx="5025" cy="21975"/>
            </a:xfrm>
            <a:custGeom>
              <a:avLst/>
              <a:gdLst/>
              <a:ahLst/>
              <a:cxnLst/>
              <a:rect l="l" t="t" r="r" b="b"/>
              <a:pathLst>
                <a:path w="201" h="879" extrusionOk="0">
                  <a:moveTo>
                    <a:pt x="45" y="1"/>
                  </a:moveTo>
                  <a:cubicBezTo>
                    <a:pt x="1" y="145"/>
                    <a:pt x="13" y="301"/>
                    <a:pt x="23" y="445"/>
                  </a:cubicBezTo>
                  <a:cubicBezTo>
                    <a:pt x="45" y="590"/>
                    <a:pt x="68" y="734"/>
                    <a:pt x="146" y="879"/>
                  </a:cubicBezTo>
                  <a:cubicBezTo>
                    <a:pt x="201" y="723"/>
                    <a:pt x="190" y="578"/>
                    <a:pt x="179" y="434"/>
                  </a:cubicBezTo>
                  <a:cubicBezTo>
                    <a:pt x="157" y="279"/>
                    <a:pt x="134" y="134"/>
                    <a:pt x="45" y="1"/>
                  </a:cubicBezTo>
                  <a:close/>
                </a:path>
              </a:pathLst>
            </a:custGeom>
            <a:solidFill>
              <a:srgbClr val="68373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7" name="Google Shape;257;g134a708b9a2_0_603"/>
            <p:cNvSpPr/>
            <p:nvPr/>
          </p:nvSpPr>
          <p:spPr>
            <a:xfrm>
              <a:off x="2836025" y="4321075"/>
              <a:ext cx="8350" cy="18350"/>
            </a:xfrm>
            <a:custGeom>
              <a:avLst/>
              <a:gdLst/>
              <a:ahLst/>
              <a:cxnLst/>
              <a:rect l="l" t="t" r="r" b="b"/>
              <a:pathLst>
                <a:path w="334" h="734" extrusionOk="0">
                  <a:moveTo>
                    <a:pt x="0" y="0"/>
                  </a:moveTo>
                  <a:cubicBezTo>
                    <a:pt x="0" y="144"/>
                    <a:pt x="45" y="278"/>
                    <a:pt x="100" y="400"/>
                  </a:cubicBezTo>
                  <a:cubicBezTo>
                    <a:pt x="156" y="522"/>
                    <a:pt x="222" y="645"/>
                    <a:pt x="334" y="734"/>
                  </a:cubicBezTo>
                  <a:cubicBezTo>
                    <a:pt x="334" y="589"/>
                    <a:pt x="300" y="455"/>
                    <a:pt x="245" y="334"/>
                  </a:cubicBezTo>
                  <a:cubicBezTo>
                    <a:pt x="178" y="211"/>
                    <a:pt x="111" y="100"/>
                    <a:pt x="0" y="0"/>
                  </a:cubicBezTo>
                  <a:close/>
                </a:path>
              </a:pathLst>
            </a:custGeom>
            <a:solidFill>
              <a:srgbClr val="68373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8" name="Google Shape;258;g134a708b9a2_0_603"/>
            <p:cNvSpPr/>
            <p:nvPr/>
          </p:nvSpPr>
          <p:spPr>
            <a:xfrm>
              <a:off x="2964325" y="4318000"/>
              <a:ext cx="7250" cy="21425"/>
            </a:xfrm>
            <a:custGeom>
              <a:avLst/>
              <a:gdLst/>
              <a:ahLst/>
              <a:cxnLst/>
              <a:rect l="l" t="t" r="r" b="b"/>
              <a:pathLst>
                <a:path w="290" h="857" extrusionOk="0">
                  <a:moveTo>
                    <a:pt x="267" y="1"/>
                  </a:moveTo>
                  <a:lnTo>
                    <a:pt x="267" y="1"/>
                  </a:lnTo>
                  <a:cubicBezTo>
                    <a:pt x="167" y="123"/>
                    <a:pt x="112" y="267"/>
                    <a:pt x="67" y="412"/>
                  </a:cubicBezTo>
                  <a:cubicBezTo>
                    <a:pt x="33" y="546"/>
                    <a:pt x="1" y="701"/>
                    <a:pt x="23" y="857"/>
                  </a:cubicBezTo>
                  <a:cubicBezTo>
                    <a:pt x="122" y="734"/>
                    <a:pt x="178" y="590"/>
                    <a:pt x="223" y="457"/>
                  </a:cubicBezTo>
                  <a:cubicBezTo>
                    <a:pt x="256" y="312"/>
                    <a:pt x="289" y="156"/>
                    <a:pt x="267" y="1"/>
                  </a:cubicBezTo>
                  <a:close/>
                </a:path>
              </a:pathLst>
            </a:custGeom>
            <a:solidFill>
              <a:srgbClr val="68373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9" name="Google Shape;259;g134a708b9a2_0_603"/>
            <p:cNvSpPr/>
            <p:nvPr/>
          </p:nvSpPr>
          <p:spPr>
            <a:xfrm>
              <a:off x="2907375" y="4348850"/>
              <a:ext cx="3925" cy="12800"/>
            </a:xfrm>
            <a:custGeom>
              <a:avLst/>
              <a:gdLst/>
              <a:ahLst/>
              <a:cxnLst/>
              <a:rect l="l" t="t" r="r" b="b"/>
              <a:pathLst>
                <a:path w="157" h="512" extrusionOk="0">
                  <a:moveTo>
                    <a:pt x="90" y="0"/>
                  </a:moveTo>
                  <a:cubicBezTo>
                    <a:pt x="23" y="78"/>
                    <a:pt x="12" y="167"/>
                    <a:pt x="1" y="255"/>
                  </a:cubicBezTo>
                  <a:cubicBezTo>
                    <a:pt x="1" y="334"/>
                    <a:pt x="12" y="422"/>
                    <a:pt x="67" y="511"/>
                  </a:cubicBezTo>
                  <a:cubicBezTo>
                    <a:pt x="134" y="422"/>
                    <a:pt x="156" y="344"/>
                    <a:pt x="156" y="255"/>
                  </a:cubicBezTo>
                  <a:cubicBezTo>
                    <a:pt x="156" y="178"/>
                    <a:pt x="156" y="89"/>
                    <a:pt x="90" y="0"/>
                  </a:cubicBezTo>
                  <a:close/>
                </a:path>
              </a:pathLst>
            </a:custGeom>
            <a:solidFill>
              <a:srgbClr val="68373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0" name="Google Shape;260;g134a708b9a2_0_603"/>
            <p:cNvSpPr/>
            <p:nvPr/>
          </p:nvSpPr>
          <p:spPr>
            <a:xfrm>
              <a:off x="2827125" y="3949200"/>
              <a:ext cx="7525" cy="15850"/>
            </a:xfrm>
            <a:custGeom>
              <a:avLst/>
              <a:gdLst/>
              <a:ahLst/>
              <a:cxnLst/>
              <a:rect l="l" t="t" r="r" b="b"/>
              <a:pathLst>
                <a:path w="301" h="634" extrusionOk="0">
                  <a:moveTo>
                    <a:pt x="300" y="0"/>
                  </a:moveTo>
                  <a:lnTo>
                    <a:pt x="300" y="0"/>
                  </a:lnTo>
                  <a:cubicBezTo>
                    <a:pt x="189" y="78"/>
                    <a:pt x="134" y="178"/>
                    <a:pt x="78" y="278"/>
                  </a:cubicBezTo>
                  <a:cubicBezTo>
                    <a:pt x="34" y="390"/>
                    <a:pt x="1" y="501"/>
                    <a:pt x="11" y="634"/>
                  </a:cubicBezTo>
                  <a:cubicBezTo>
                    <a:pt x="123" y="556"/>
                    <a:pt x="179" y="456"/>
                    <a:pt x="223" y="345"/>
                  </a:cubicBezTo>
                  <a:cubicBezTo>
                    <a:pt x="267" y="234"/>
                    <a:pt x="300" y="123"/>
                    <a:pt x="300" y="0"/>
                  </a:cubicBezTo>
                  <a:close/>
                </a:path>
              </a:pathLst>
            </a:custGeom>
            <a:solidFill>
              <a:srgbClr val="68373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1" name="Google Shape;261;g134a708b9a2_0_603"/>
            <p:cNvSpPr/>
            <p:nvPr/>
          </p:nvSpPr>
          <p:spPr>
            <a:xfrm>
              <a:off x="2859050" y="3933375"/>
              <a:ext cx="6425" cy="19175"/>
            </a:xfrm>
            <a:custGeom>
              <a:avLst/>
              <a:gdLst/>
              <a:ahLst/>
              <a:cxnLst/>
              <a:rect l="l" t="t" r="r" b="b"/>
              <a:pathLst>
                <a:path w="257" h="767" extrusionOk="0">
                  <a:moveTo>
                    <a:pt x="23" y="1"/>
                  </a:moveTo>
                  <a:lnTo>
                    <a:pt x="23" y="1"/>
                  </a:lnTo>
                  <a:cubicBezTo>
                    <a:pt x="1" y="144"/>
                    <a:pt x="23" y="278"/>
                    <a:pt x="57" y="411"/>
                  </a:cubicBezTo>
                  <a:cubicBezTo>
                    <a:pt x="90" y="534"/>
                    <a:pt x="134" y="656"/>
                    <a:pt x="235" y="767"/>
                  </a:cubicBezTo>
                  <a:cubicBezTo>
                    <a:pt x="257" y="623"/>
                    <a:pt x="235" y="500"/>
                    <a:pt x="201" y="367"/>
                  </a:cubicBezTo>
                  <a:cubicBezTo>
                    <a:pt x="168" y="233"/>
                    <a:pt x="123" y="112"/>
                    <a:pt x="23" y="1"/>
                  </a:cubicBezTo>
                  <a:close/>
                </a:path>
              </a:pathLst>
            </a:custGeom>
            <a:solidFill>
              <a:srgbClr val="68373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2" name="Google Shape;262;g134a708b9a2_0_603"/>
            <p:cNvSpPr/>
            <p:nvPr/>
          </p:nvSpPr>
          <p:spPr>
            <a:xfrm>
              <a:off x="2904600" y="3947825"/>
              <a:ext cx="6150" cy="17225"/>
            </a:xfrm>
            <a:custGeom>
              <a:avLst/>
              <a:gdLst/>
              <a:ahLst/>
              <a:cxnLst/>
              <a:rect l="l" t="t" r="r" b="b"/>
              <a:pathLst>
                <a:path w="246" h="689" extrusionOk="0">
                  <a:moveTo>
                    <a:pt x="34" y="0"/>
                  </a:moveTo>
                  <a:lnTo>
                    <a:pt x="34" y="0"/>
                  </a:lnTo>
                  <a:cubicBezTo>
                    <a:pt x="1" y="133"/>
                    <a:pt x="23" y="245"/>
                    <a:pt x="45" y="366"/>
                  </a:cubicBezTo>
                  <a:cubicBezTo>
                    <a:pt x="79" y="477"/>
                    <a:pt x="123" y="589"/>
                    <a:pt x="212" y="689"/>
                  </a:cubicBezTo>
                  <a:cubicBezTo>
                    <a:pt x="245" y="566"/>
                    <a:pt x="223" y="445"/>
                    <a:pt x="201" y="322"/>
                  </a:cubicBezTo>
                  <a:cubicBezTo>
                    <a:pt x="168" y="211"/>
                    <a:pt x="123" y="100"/>
                    <a:pt x="34" y="0"/>
                  </a:cubicBezTo>
                  <a:close/>
                </a:path>
              </a:pathLst>
            </a:custGeom>
            <a:solidFill>
              <a:srgbClr val="68373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3" name="Google Shape;263;g134a708b9a2_0_603"/>
            <p:cNvSpPr/>
            <p:nvPr/>
          </p:nvSpPr>
          <p:spPr>
            <a:xfrm>
              <a:off x="2802400" y="3977250"/>
              <a:ext cx="5025" cy="25300"/>
            </a:xfrm>
            <a:custGeom>
              <a:avLst/>
              <a:gdLst/>
              <a:ahLst/>
              <a:cxnLst/>
              <a:rect l="l" t="t" r="r" b="b"/>
              <a:pathLst>
                <a:path w="201" h="1012" extrusionOk="0">
                  <a:moveTo>
                    <a:pt x="45" y="1"/>
                  </a:moveTo>
                  <a:cubicBezTo>
                    <a:pt x="1" y="178"/>
                    <a:pt x="1" y="345"/>
                    <a:pt x="23" y="512"/>
                  </a:cubicBezTo>
                  <a:cubicBezTo>
                    <a:pt x="45" y="678"/>
                    <a:pt x="79" y="845"/>
                    <a:pt x="156" y="1011"/>
                  </a:cubicBezTo>
                  <a:cubicBezTo>
                    <a:pt x="201" y="833"/>
                    <a:pt x="190" y="667"/>
                    <a:pt x="178" y="500"/>
                  </a:cubicBezTo>
                  <a:cubicBezTo>
                    <a:pt x="156" y="322"/>
                    <a:pt x="123" y="156"/>
                    <a:pt x="45" y="1"/>
                  </a:cubicBezTo>
                  <a:close/>
                </a:path>
              </a:pathLst>
            </a:custGeom>
            <a:solidFill>
              <a:srgbClr val="68373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4" name="Google Shape;264;g134a708b9a2_0_603"/>
            <p:cNvSpPr/>
            <p:nvPr/>
          </p:nvSpPr>
          <p:spPr>
            <a:xfrm>
              <a:off x="2928500" y="3990575"/>
              <a:ext cx="4450" cy="19175"/>
            </a:xfrm>
            <a:custGeom>
              <a:avLst/>
              <a:gdLst/>
              <a:ahLst/>
              <a:cxnLst/>
              <a:rect l="l" t="t" r="r" b="b"/>
              <a:pathLst>
                <a:path w="178" h="767" extrusionOk="0">
                  <a:moveTo>
                    <a:pt x="44" y="1"/>
                  </a:moveTo>
                  <a:cubicBezTo>
                    <a:pt x="0" y="134"/>
                    <a:pt x="0" y="268"/>
                    <a:pt x="12" y="401"/>
                  </a:cubicBezTo>
                  <a:cubicBezTo>
                    <a:pt x="34" y="523"/>
                    <a:pt x="56" y="645"/>
                    <a:pt x="133" y="767"/>
                  </a:cubicBezTo>
                  <a:cubicBezTo>
                    <a:pt x="178" y="634"/>
                    <a:pt x="178" y="500"/>
                    <a:pt x="167" y="379"/>
                  </a:cubicBezTo>
                  <a:cubicBezTo>
                    <a:pt x="156" y="245"/>
                    <a:pt x="123" y="123"/>
                    <a:pt x="44" y="1"/>
                  </a:cubicBezTo>
                  <a:close/>
                </a:path>
              </a:pathLst>
            </a:custGeom>
            <a:solidFill>
              <a:srgbClr val="68373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5" name="Google Shape;265;g134a708b9a2_0_603"/>
            <p:cNvSpPr/>
            <p:nvPr/>
          </p:nvSpPr>
          <p:spPr>
            <a:xfrm>
              <a:off x="2922925" y="4373275"/>
              <a:ext cx="166950" cy="157925"/>
            </a:xfrm>
            <a:custGeom>
              <a:avLst/>
              <a:gdLst/>
              <a:ahLst/>
              <a:cxnLst/>
              <a:rect l="l" t="t" r="r" b="b"/>
              <a:pathLst>
                <a:path w="6678" h="6317" extrusionOk="0">
                  <a:moveTo>
                    <a:pt x="5422" y="1"/>
                  </a:moveTo>
                  <a:cubicBezTo>
                    <a:pt x="3956" y="34"/>
                    <a:pt x="2545" y="345"/>
                    <a:pt x="1090" y="389"/>
                  </a:cubicBezTo>
                  <a:cubicBezTo>
                    <a:pt x="946" y="401"/>
                    <a:pt x="790" y="401"/>
                    <a:pt x="645" y="456"/>
                  </a:cubicBezTo>
                  <a:cubicBezTo>
                    <a:pt x="156" y="645"/>
                    <a:pt x="1" y="1322"/>
                    <a:pt x="134" y="1778"/>
                  </a:cubicBezTo>
                  <a:cubicBezTo>
                    <a:pt x="245" y="2134"/>
                    <a:pt x="479" y="2433"/>
                    <a:pt x="667" y="2756"/>
                  </a:cubicBezTo>
                  <a:cubicBezTo>
                    <a:pt x="1134" y="3511"/>
                    <a:pt x="1934" y="4922"/>
                    <a:pt x="2234" y="5755"/>
                  </a:cubicBezTo>
                  <a:cubicBezTo>
                    <a:pt x="2301" y="5933"/>
                    <a:pt x="2367" y="6121"/>
                    <a:pt x="2534" y="6200"/>
                  </a:cubicBezTo>
                  <a:cubicBezTo>
                    <a:pt x="2572" y="6220"/>
                    <a:pt x="2615" y="6229"/>
                    <a:pt x="2658" y="6229"/>
                  </a:cubicBezTo>
                  <a:cubicBezTo>
                    <a:pt x="2803" y="6229"/>
                    <a:pt x="2948" y="6125"/>
                    <a:pt x="2923" y="5988"/>
                  </a:cubicBezTo>
                  <a:lnTo>
                    <a:pt x="2923" y="5988"/>
                  </a:lnTo>
                  <a:cubicBezTo>
                    <a:pt x="3000" y="6099"/>
                    <a:pt x="3089" y="6222"/>
                    <a:pt x="3212" y="6277"/>
                  </a:cubicBezTo>
                  <a:cubicBezTo>
                    <a:pt x="3237" y="6285"/>
                    <a:pt x="3264" y="6289"/>
                    <a:pt x="3291" y="6289"/>
                  </a:cubicBezTo>
                  <a:cubicBezTo>
                    <a:pt x="3406" y="6289"/>
                    <a:pt x="3523" y="6216"/>
                    <a:pt x="3523" y="6099"/>
                  </a:cubicBezTo>
                  <a:cubicBezTo>
                    <a:pt x="3609" y="6194"/>
                    <a:pt x="3735" y="6262"/>
                    <a:pt x="3865" y="6262"/>
                  </a:cubicBezTo>
                  <a:cubicBezTo>
                    <a:pt x="3903" y="6262"/>
                    <a:pt x="3940" y="6256"/>
                    <a:pt x="3978" y="6244"/>
                  </a:cubicBezTo>
                  <a:cubicBezTo>
                    <a:pt x="4133" y="6188"/>
                    <a:pt x="4222" y="5977"/>
                    <a:pt x="4123" y="5844"/>
                  </a:cubicBezTo>
                  <a:lnTo>
                    <a:pt x="4123" y="5844"/>
                  </a:lnTo>
                  <a:cubicBezTo>
                    <a:pt x="4267" y="6000"/>
                    <a:pt x="4412" y="6155"/>
                    <a:pt x="4611" y="6255"/>
                  </a:cubicBezTo>
                  <a:cubicBezTo>
                    <a:pt x="4696" y="6295"/>
                    <a:pt x="4792" y="6317"/>
                    <a:pt x="4886" y="6317"/>
                  </a:cubicBezTo>
                  <a:cubicBezTo>
                    <a:pt x="5002" y="6317"/>
                    <a:pt x="5114" y="6284"/>
                    <a:pt x="5200" y="6210"/>
                  </a:cubicBezTo>
                  <a:cubicBezTo>
                    <a:pt x="5355" y="6077"/>
                    <a:pt x="5389" y="5866"/>
                    <a:pt x="5355" y="5666"/>
                  </a:cubicBezTo>
                  <a:cubicBezTo>
                    <a:pt x="5311" y="5477"/>
                    <a:pt x="5211" y="5311"/>
                    <a:pt x="5111" y="5144"/>
                  </a:cubicBezTo>
                  <a:cubicBezTo>
                    <a:pt x="4955" y="4889"/>
                    <a:pt x="4800" y="4644"/>
                    <a:pt x="4656" y="4400"/>
                  </a:cubicBezTo>
                  <a:cubicBezTo>
                    <a:pt x="4511" y="4166"/>
                    <a:pt x="2345" y="2156"/>
                    <a:pt x="2234" y="1811"/>
                  </a:cubicBezTo>
                  <a:cubicBezTo>
                    <a:pt x="2546" y="1649"/>
                    <a:pt x="3001" y="1627"/>
                    <a:pt x="3438" y="1627"/>
                  </a:cubicBezTo>
                  <a:cubicBezTo>
                    <a:pt x="3602" y="1627"/>
                    <a:pt x="3764" y="1630"/>
                    <a:pt x="3914" y="1630"/>
                  </a:cubicBezTo>
                  <a:cubicBezTo>
                    <a:pt x="4020" y="1630"/>
                    <a:pt x="4120" y="1628"/>
                    <a:pt x="4212" y="1623"/>
                  </a:cubicBezTo>
                  <a:cubicBezTo>
                    <a:pt x="4822" y="1578"/>
                    <a:pt x="5711" y="1633"/>
                    <a:pt x="6244" y="1290"/>
                  </a:cubicBezTo>
                  <a:cubicBezTo>
                    <a:pt x="6488" y="1145"/>
                    <a:pt x="6678" y="856"/>
                    <a:pt x="6622" y="579"/>
                  </a:cubicBezTo>
                  <a:cubicBezTo>
                    <a:pt x="6567" y="345"/>
                    <a:pt x="6367" y="167"/>
                    <a:pt x="6133" y="78"/>
                  </a:cubicBezTo>
                  <a:cubicBezTo>
                    <a:pt x="5911" y="1"/>
                    <a:pt x="5666" y="1"/>
                    <a:pt x="5422" y="1"/>
                  </a:cubicBezTo>
                  <a:close/>
                </a:path>
              </a:pathLst>
            </a:custGeom>
            <a:solidFill>
              <a:srgbClr val="E5918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6" name="Google Shape;266;g134a708b9a2_0_603"/>
            <p:cNvSpPr/>
            <p:nvPr/>
          </p:nvSpPr>
          <p:spPr>
            <a:xfrm>
              <a:off x="2946825" y="4297725"/>
              <a:ext cx="310800" cy="137775"/>
            </a:xfrm>
            <a:custGeom>
              <a:avLst/>
              <a:gdLst/>
              <a:ahLst/>
              <a:cxnLst/>
              <a:rect l="l" t="t" r="r" b="b"/>
              <a:pathLst>
                <a:path w="12432" h="5511" extrusionOk="0">
                  <a:moveTo>
                    <a:pt x="2641" y="1"/>
                  </a:moveTo>
                  <a:cubicBezTo>
                    <a:pt x="2405" y="1"/>
                    <a:pt x="2179" y="8"/>
                    <a:pt x="1967" y="24"/>
                  </a:cubicBezTo>
                  <a:cubicBezTo>
                    <a:pt x="578" y="123"/>
                    <a:pt x="0" y="2534"/>
                    <a:pt x="822" y="2656"/>
                  </a:cubicBezTo>
                  <a:cubicBezTo>
                    <a:pt x="1179" y="2709"/>
                    <a:pt x="1642" y="2725"/>
                    <a:pt x="2134" y="2725"/>
                  </a:cubicBezTo>
                  <a:cubicBezTo>
                    <a:pt x="2818" y="2725"/>
                    <a:pt x="3557" y="2695"/>
                    <a:pt x="4145" y="2695"/>
                  </a:cubicBezTo>
                  <a:cubicBezTo>
                    <a:pt x="4279" y="2695"/>
                    <a:pt x="4406" y="2696"/>
                    <a:pt x="4522" y="2700"/>
                  </a:cubicBezTo>
                  <a:cubicBezTo>
                    <a:pt x="4166" y="2756"/>
                    <a:pt x="3811" y="2823"/>
                    <a:pt x="3456" y="2878"/>
                  </a:cubicBezTo>
                  <a:cubicBezTo>
                    <a:pt x="3944" y="2967"/>
                    <a:pt x="4422" y="3045"/>
                    <a:pt x="4900" y="3134"/>
                  </a:cubicBezTo>
                  <a:cubicBezTo>
                    <a:pt x="3944" y="3178"/>
                    <a:pt x="3000" y="3267"/>
                    <a:pt x="2044" y="3378"/>
                  </a:cubicBezTo>
                  <a:cubicBezTo>
                    <a:pt x="2656" y="3645"/>
                    <a:pt x="3288" y="3811"/>
                    <a:pt x="3944" y="3889"/>
                  </a:cubicBezTo>
                  <a:cubicBezTo>
                    <a:pt x="3344" y="4056"/>
                    <a:pt x="2745" y="4233"/>
                    <a:pt x="2145" y="4400"/>
                  </a:cubicBezTo>
                  <a:cubicBezTo>
                    <a:pt x="2800" y="4645"/>
                    <a:pt x="3500" y="4811"/>
                    <a:pt x="4199" y="4878"/>
                  </a:cubicBezTo>
                  <a:cubicBezTo>
                    <a:pt x="3755" y="5122"/>
                    <a:pt x="3256" y="5289"/>
                    <a:pt x="2745" y="5356"/>
                  </a:cubicBezTo>
                  <a:cubicBezTo>
                    <a:pt x="3857" y="5433"/>
                    <a:pt x="4986" y="5511"/>
                    <a:pt x="6107" y="5511"/>
                  </a:cubicBezTo>
                  <a:cubicBezTo>
                    <a:pt x="7718" y="5511"/>
                    <a:pt x="9314" y="5351"/>
                    <a:pt x="10820" y="4800"/>
                  </a:cubicBezTo>
                  <a:cubicBezTo>
                    <a:pt x="11276" y="4645"/>
                    <a:pt x="11731" y="4433"/>
                    <a:pt x="12032" y="4056"/>
                  </a:cubicBezTo>
                  <a:cubicBezTo>
                    <a:pt x="12365" y="3623"/>
                    <a:pt x="12431" y="3023"/>
                    <a:pt x="12264" y="2512"/>
                  </a:cubicBezTo>
                  <a:cubicBezTo>
                    <a:pt x="12098" y="2001"/>
                    <a:pt x="11698" y="1567"/>
                    <a:pt x="11220" y="1312"/>
                  </a:cubicBezTo>
                  <a:cubicBezTo>
                    <a:pt x="10731" y="1046"/>
                    <a:pt x="10165" y="945"/>
                    <a:pt x="9620" y="868"/>
                  </a:cubicBezTo>
                  <a:cubicBezTo>
                    <a:pt x="7722" y="578"/>
                    <a:pt x="4755" y="1"/>
                    <a:pt x="2641" y="1"/>
                  </a:cubicBezTo>
                  <a:close/>
                </a:path>
              </a:pathLst>
            </a:custGeom>
            <a:solidFill>
              <a:srgbClr val="77413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7" name="Google Shape;267;g134a708b9a2_0_603"/>
            <p:cNvSpPr/>
            <p:nvPr/>
          </p:nvSpPr>
          <p:spPr>
            <a:xfrm>
              <a:off x="3039025" y="4345775"/>
              <a:ext cx="169175" cy="19200"/>
            </a:xfrm>
            <a:custGeom>
              <a:avLst/>
              <a:gdLst/>
              <a:ahLst/>
              <a:cxnLst/>
              <a:rect l="l" t="t" r="r" b="b"/>
              <a:pathLst>
                <a:path w="6767" h="768" extrusionOk="0">
                  <a:moveTo>
                    <a:pt x="4167" y="1"/>
                  </a:moveTo>
                  <a:lnTo>
                    <a:pt x="4344" y="134"/>
                  </a:lnTo>
                  <a:lnTo>
                    <a:pt x="4605" y="325"/>
                  </a:lnTo>
                  <a:lnTo>
                    <a:pt x="4605" y="325"/>
                  </a:lnTo>
                  <a:cubicBezTo>
                    <a:pt x="4296" y="287"/>
                    <a:pt x="3987" y="261"/>
                    <a:pt x="3678" y="234"/>
                  </a:cubicBezTo>
                  <a:cubicBezTo>
                    <a:pt x="3278" y="212"/>
                    <a:pt x="2889" y="201"/>
                    <a:pt x="2500" y="201"/>
                  </a:cubicBezTo>
                  <a:cubicBezTo>
                    <a:pt x="2111" y="201"/>
                    <a:pt x="1711" y="201"/>
                    <a:pt x="1323" y="234"/>
                  </a:cubicBezTo>
                  <a:cubicBezTo>
                    <a:pt x="934" y="257"/>
                    <a:pt x="545" y="301"/>
                    <a:pt x="156" y="346"/>
                  </a:cubicBezTo>
                  <a:lnTo>
                    <a:pt x="0" y="368"/>
                  </a:lnTo>
                  <a:lnTo>
                    <a:pt x="145" y="412"/>
                  </a:lnTo>
                  <a:lnTo>
                    <a:pt x="960" y="691"/>
                  </a:lnTo>
                  <a:lnTo>
                    <a:pt x="960" y="691"/>
                  </a:lnTo>
                  <a:lnTo>
                    <a:pt x="778" y="768"/>
                  </a:lnTo>
                  <a:lnTo>
                    <a:pt x="1000" y="701"/>
                  </a:lnTo>
                  <a:lnTo>
                    <a:pt x="1022" y="689"/>
                  </a:lnTo>
                  <a:lnTo>
                    <a:pt x="1000" y="679"/>
                  </a:lnTo>
                  <a:lnTo>
                    <a:pt x="313" y="400"/>
                  </a:lnTo>
                  <a:lnTo>
                    <a:pt x="313" y="400"/>
                  </a:lnTo>
                  <a:cubicBezTo>
                    <a:pt x="653" y="373"/>
                    <a:pt x="993" y="355"/>
                    <a:pt x="1333" y="346"/>
                  </a:cubicBezTo>
                  <a:cubicBezTo>
                    <a:pt x="1610" y="337"/>
                    <a:pt x="1885" y="330"/>
                    <a:pt x="2161" y="330"/>
                  </a:cubicBezTo>
                  <a:cubicBezTo>
                    <a:pt x="2274" y="330"/>
                    <a:pt x="2387" y="331"/>
                    <a:pt x="2500" y="334"/>
                  </a:cubicBezTo>
                  <a:cubicBezTo>
                    <a:pt x="2889" y="334"/>
                    <a:pt x="3278" y="356"/>
                    <a:pt x="3666" y="378"/>
                  </a:cubicBezTo>
                  <a:cubicBezTo>
                    <a:pt x="4056" y="401"/>
                    <a:pt x="4444" y="434"/>
                    <a:pt x="4822" y="479"/>
                  </a:cubicBezTo>
                  <a:lnTo>
                    <a:pt x="5078" y="512"/>
                  </a:lnTo>
                  <a:lnTo>
                    <a:pt x="4878" y="368"/>
                  </a:lnTo>
                  <a:lnTo>
                    <a:pt x="4587" y="167"/>
                  </a:lnTo>
                  <a:lnTo>
                    <a:pt x="4587" y="167"/>
                  </a:lnTo>
                  <a:cubicBezTo>
                    <a:pt x="5315" y="244"/>
                    <a:pt x="6036" y="357"/>
                    <a:pt x="6766" y="479"/>
                  </a:cubicBezTo>
                  <a:cubicBezTo>
                    <a:pt x="5988" y="279"/>
                    <a:pt x="5189" y="134"/>
                    <a:pt x="4389" y="34"/>
                  </a:cubicBezTo>
                  <a:lnTo>
                    <a:pt x="4167" y="1"/>
                  </a:lnTo>
                  <a:close/>
                </a:path>
              </a:pathLst>
            </a:custGeom>
            <a:solidFill>
              <a:srgbClr val="68373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8" name="Google Shape;268;g134a708b9a2_0_603"/>
            <p:cNvSpPr/>
            <p:nvPr/>
          </p:nvSpPr>
          <p:spPr>
            <a:xfrm>
              <a:off x="3196200" y="4385150"/>
              <a:ext cx="18925" cy="6250"/>
            </a:xfrm>
            <a:custGeom>
              <a:avLst/>
              <a:gdLst/>
              <a:ahLst/>
              <a:cxnLst/>
              <a:rect l="l" t="t" r="r" b="b"/>
              <a:pathLst>
                <a:path w="757" h="250" extrusionOk="0">
                  <a:moveTo>
                    <a:pt x="685" y="1"/>
                  </a:moveTo>
                  <a:cubicBezTo>
                    <a:pt x="568" y="1"/>
                    <a:pt x="459" y="22"/>
                    <a:pt x="356" y="59"/>
                  </a:cubicBezTo>
                  <a:cubicBezTo>
                    <a:pt x="235" y="92"/>
                    <a:pt x="112" y="148"/>
                    <a:pt x="1" y="248"/>
                  </a:cubicBezTo>
                  <a:cubicBezTo>
                    <a:pt x="21" y="249"/>
                    <a:pt x="40" y="250"/>
                    <a:pt x="60" y="250"/>
                  </a:cubicBezTo>
                  <a:cubicBezTo>
                    <a:pt x="182" y="250"/>
                    <a:pt x="296" y="221"/>
                    <a:pt x="401" y="192"/>
                  </a:cubicBezTo>
                  <a:cubicBezTo>
                    <a:pt x="524" y="148"/>
                    <a:pt x="645" y="104"/>
                    <a:pt x="756" y="3"/>
                  </a:cubicBezTo>
                  <a:cubicBezTo>
                    <a:pt x="732" y="1"/>
                    <a:pt x="709" y="1"/>
                    <a:pt x="685" y="1"/>
                  </a:cubicBezTo>
                  <a:close/>
                </a:path>
              </a:pathLst>
            </a:custGeom>
            <a:solidFill>
              <a:srgbClr val="68373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9" name="Google Shape;269;g134a708b9a2_0_603"/>
            <p:cNvSpPr/>
            <p:nvPr/>
          </p:nvSpPr>
          <p:spPr>
            <a:xfrm>
              <a:off x="3169850" y="4376225"/>
              <a:ext cx="20000" cy="4300"/>
            </a:xfrm>
            <a:custGeom>
              <a:avLst/>
              <a:gdLst/>
              <a:ahLst/>
              <a:cxnLst/>
              <a:rect l="l" t="t" r="r" b="b"/>
              <a:pathLst>
                <a:path w="800" h="172" extrusionOk="0">
                  <a:moveTo>
                    <a:pt x="570" y="1"/>
                  </a:moveTo>
                  <a:cubicBezTo>
                    <a:pt x="509" y="1"/>
                    <a:pt x="449" y="6"/>
                    <a:pt x="388" y="16"/>
                  </a:cubicBezTo>
                  <a:cubicBezTo>
                    <a:pt x="255" y="38"/>
                    <a:pt x="122" y="71"/>
                    <a:pt x="0" y="150"/>
                  </a:cubicBezTo>
                  <a:cubicBezTo>
                    <a:pt x="72" y="166"/>
                    <a:pt x="141" y="172"/>
                    <a:pt x="209" y="172"/>
                  </a:cubicBezTo>
                  <a:cubicBezTo>
                    <a:pt x="277" y="172"/>
                    <a:pt x="344" y="166"/>
                    <a:pt x="411" y="160"/>
                  </a:cubicBezTo>
                  <a:cubicBezTo>
                    <a:pt x="544" y="138"/>
                    <a:pt x="667" y="105"/>
                    <a:pt x="800" y="27"/>
                  </a:cubicBezTo>
                  <a:cubicBezTo>
                    <a:pt x="720" y="9"/>
                    <a:pt x="644" y="1"/>
                    <a:pt x="570" y="1"/>
                  </a:cubicBezTo>
                  <a:close/>
                </a:path>
              </a:pathLst>
            </a:custGeom>
            <a:solidFill>
              <a:srgbClr val="68373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0" name="Google Shape;270;g134a708b9a2_0_603"/>
            <p:cNvSpPr/>
            <p:nvPr/>
          </p:nvSpPr>
          <p:spPr>
            <a:xfrm>
              <a:off x="3148450" y="4397200"/>
              <a:ext cx="23075" cy="4675"/>
            </a:xfrm>
            <a:custGeom>
              <a:avLst/>
              <a:gdLst/>
              <a:ahLst/>
              <a:cxnLst/>
              <a:rect l="l" t="t" r="r" b="b"/>
              <a:pathLst>
                <a:path w="923" h="187" extrusionOk="0">
                  <a:moveTo>
                    <a:pt x="703" y="0"/>
                  </a:moveTo>
                  <a:cubicBezTo>
                    <a:pt x="616" y="0"/>
                    <a:pt x="530" y="9"/>
                    <a:pt x="445" y="22"/>
                  </a:cubicBezTo>
                  <a:cubicBezTo>
                    <a:pt x="301" y="54"/>
                    <a:pt x="145" y="88"/>
                    <a:pt x="0" y="165"/>
                  </a:cubicBezTo>
                  <a:cubicBezTo>
                    <a:pt x="70" y="181"/>
                    <a:pt x="143" y="187"/>
                    <a:pt x="215" y="187"/>
                  </a:cubicBezTo>
                  <a:cubicBezTo>
                    <a:pt x="304" y="187"/>
                    <a:pt x="393" y="178"/>
                    <a:pt x="478" y="165"/>
                  </a:cubicBezTo>
                  <a:cubicBezTo>
                    <a:pt x="622" y="133"/>
                    <a:pt x="778" y="99"/>
                    <a:pt x="923" y="22"/>
                  </a:cubicBezTo>
                  <a:cubicBezTo>
                    <a:pt x="848" y="6"/>
                    <a:pt x="775" y="0"/>
                    <a:pt x="703" y="0"/>
                  </a:cubicBezTo>
                  <a:close/>
                </a:path>
              </a:pathLst>
            </a:custGeom>
            <a:solidFill>
              <a:srgbClr val="68373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1" name="Google Shape;271;g134a708b9a2_0_603"/>
            <p:cNvSpPr/>
            <p:nvPr/>
          </p:nvSpPr>
          <p:spPr>
            <a:xfrm>
              <a:off x="3132075" y="4413025"/>
              <a:ext cx="28625" cy="4675"/>
            </a:xfrm>
            <a:custGeom>
              <a:avLst/>
              <a:gdLst/>
              <a:ahLst/>
              <a:cxnLst/>
              <a:rect l="l" t="t" r="r" b="b"/>
              <a:pathLst>
                <a:path w="1145" h="187" extrusionOk="0">
                  <a:moveTo>
                    <a:pt x="878" y="0"/>
                  </a:moveTo>
                  <a:cubicBezTo>
                    <a:pt x="773" y="0"/>
                    <a:pt x="670" y="9"/>
                    <a:pt x="566" y="21"/>
                  </a:cubicBezTo>
                  <a:cubicBezTo>
                    <a:pt x="378" y="43"/>
                    <a:pt x="189" y="88"/>
                    <a:pt x="0" y="166"/>
                  </a:cubicBezTo>
                  <a:cubicBezTo>
                    <a:pt x="91" y="181"/>
                    <a:pt x="179" y="187"/>
                    <a:pt x="266" y="187"/>
                  </a:cubicBezTo>
                  <a:cubicBezTo>
                    <a:pt x="371" y="187"/>
                    <a:pt x="474" y="178"/>
                    <a:pt x="578" y="166"/>
                  </a:cubicBezTo>
                  <a:cubicBezTo>
                    <a:pt x="766" y="132"/>
                    <a:pt x="956" y="99"/>
                    <a:pt x="1144" y="21"/>
                  </a:cubicBezTo>
                  <a:cubicBezTo>
                    <a:pt x="1053" y="6"/>
                    <a:pt x="965" y="0"/>
                    <a:pt x="878" y="0"/>
                  </a:cubicBezTo>
                  <a:close/>
                </a:path>
              </a:pathLst>
            </a:custGeom>
            <a:solidFill>
              <a:srgbClr val="68373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2" name="Google Shape;272;g134a708b9a2_0_603"/>
            <p:cNvSpPr/>
            <p:nvPr/>
          </p:nvSpPr>
          <p:spPr>
            <a:xfrm>
              <a:off x="3103750" y="4380850"/>
              <a:ext cx="31675" cy="5725"/>
            </a:xfrm>
            <a:custGeom>
              <a:avLst/>
              <a:gdLst/>
              <a:ahLst/>
              <a:cxnLst/>
              <a:rect l="l" t="t" r="r" b="b"/>
              <a:pathLst>
                <a:path w="1267" h="229" extrusionOk="0">
                  <a:moveTo>
                    <a:pt x="1082" y="0"/>
                  </a:moveTo>
                  <a:cubicBezTo>
                    <a:pt x="926" y="0"/>
                    <a:pt x="774" y="18"/>
                    <a:pt x="622" y="42"/>
                  </a:cubicBezTo>
                  <a:cubicBezTo>
                    <a:pt x="411" y="86"/>
                    <a:pt x="200" y="131"/>
                    <a:pt x="0" y="220"/>
                  </a:cubicBezTo>
                  <a:cubicBezTo>
                    <a:pt x="62" y="226"/>
                    <a:pt x="124" y="229"/>
                    <a:pt x="184" y="229"/>
                  </a:cubicBezTo>
                  <a:cubicBezTo>
                    <a:pt x="340" y="229"/>
                    <a:pt x="492" y="210"/>
                    <a:pt x="644" y="187"/>
                  </a:cubicBezTo>
                  <a:cubicBezTo>
                    <a:pt x="855" y="153"/>
                    <a:pt x="1067" y="98"/>
                    <a:pt x="1267" y="9"/>
                  </a:cubicBezTo>
                  <a:cubicBezTo>
                    <a:pt x="1204" y="3"/>
                    <a:pt x="1143" y="0"/>
                    <a:pt x="1082" y="0"/>
                  </a:cubicBezTo>
                  <a:close/>
                </a:path>
              </a:pathLst>
            </a:custGeom>
            <a:solidFill>
              <a:srgbClr val="68373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3" name="Google Shape;273;g134a708b9a2_0_603"/>
            <p:cNvSpPr/>
            <p:nvPr/>
          </p:nvSpPr>
          <p:spPr>
            <a:xfrm>
              <a:off x="3079025" y="4399600"/>
              <a:ext cx="27225" cy="6100"/>
            </a:xfrm>
            <a:custGeom>
              <a:avLst/>
              <a:gdLst/>
              <a:ahLst/>
              <a:cxnLst/>
              <a:rect l="l" t="t" r="r" b="b"/>
              <a:pathLst>
                <a:path w="1089" h="244" extrusionOk="0">
                  <a:moveTo>
                    <a:pt x="987" y="0"/>
                  </a:moveTo>
                  <a:cubicBezTo>
                    <a:pt x="828" y="0"/>
                    <a:pt x="680" y="20"/>
                    <a:pt x="533" y="47"/>
                  </a:cubicBezTo>
                  <a:cubicBezTo>
                    <a:pt x="356" y="92"/>
                    <a:pt x="178" y="148"/>
                    <a:pt x="0" y="237"/>
                  </a:cubicBezTo>
                  <a:cubicBezTo>
                    <a:pt x="45" y="242"/>
                    <a:pt x="88" y="244"/>
                    <a:pt x="131" y="244"/>
                  </a:cubicBezTo>
                  <a:cubicBezTo>
                    <a:pt x="280" y="244"/>
                    <a:pt x="418" y="218"/>
                    <a:pt x="555" y="192"/>
                  </a:cubicBezTo>
                  <a:cubicBezTo>
                    <a:pt x="745" y="148"/>
                    <a:pt x="923" y="103"/>
                    <a:pt x="1089" y="3"/>
                  </a:cubicBezTo>
                  <a:cubicBezTo>
                    <a:pt x="1054" y="1"/>
                    <a:pt x="1020" y="0"/>
                    <a:pt x="987" y="0"/>
                  </a:cubicBezTo>
                  <a:close/>
                </a:path>
              </a:pathLst>
            </a:custGeom>
            <a:solidFill>
              <a:srgbClr val="68373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4" name="Google Shape;274;g134a708b9a2_0_603"/>
            <p:cNvSpPr/>
            <p:nvPr/>
          </p:nvSpPr>
          <p:spPr>
            <a:xfrm>
              <a:off x="3063750" y="4418025"/>
              <a:ext cx="20025" cy="4025"/>
            </a:xfrm>
            <a:custGeom>
              <a:avLst/>
              <a:gdLst/>
              <a:ahLst/>
              <a:cxnLst/>
              <a:rect l="l" t="t" r="r" b="b"/>
              <a:pathLst>
                <a:path w="801" h="161" extrusionOk="0">
                  <a:moveTo>
                    <a:pt x="222" y="0"/>
                  </a:moveTo>
                  <a:cubicBezTo>
                    <a:pt x="148" y="0"/>
                    <a:pt x="74" y="8"/>
                    <a:pt x="0" y="33"/>
                  </a:cubicBezTo>
                  <a:cubicBezTo>
                    <a:pt x="122" y="110"/>
                    <a:pt x="256" y="132"/>
                    <a:pt x="389" y="155"/>
                  </a:cubicBezTo>
                  <a:cubicBezTo>
                    <a:pt x="434" y="158"/>
                    <a:pt x="479" y="161"/>
                    <a:pt x="524" y="161"/>
                  </a:cubicBezTo>
                  <a:cubicBezTo>
                    <a:pt x="614" y="161"/>
                    <a:pt x="704" y="151"/>
                    <a:pt x="800" y="122"/>
                  </a:cubicBezTo>
                  <a:cubicBezTo>
                    <a:pt x="667" y="55"/>
                    <a:pt x="534" y="21"/>
                    <a:pt x="400" y="11"/>
                  </a:cubicBezTo>
                  <a:cubicBezTo>
                    <a:pt x="341" y="5"/>
                    <a:pt x="282" y="0"/>
                    <a:pt x="222" y="0"/>
                  </a:cubicBezTo>
                  <a:close/>
                </a:path>
              </a:pathLst>
            </a:custGeom>
            <a:solidFill>
              <a:srgbClr val="68373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5" name="Google Shape;275;g134a708b9a2_0_603"/>
            <p:cNvSpPr/>
            <p:nvPr/>
          </p:nvSpPr>
          <p:spPr>
            <a:xfrm>
              <a:off x="3218725" y="4366675"/>
              <a:ext cx="15025" cy="4250"/>
            </a:xfrm>
            <a:custGeom>
              <a:avLst/>
              <a:gdLst/>
              <a:ahLst/>
              <a:cxnLst/>
              <a:rect l="l" t="t" r="r" b="b"/>
              <a:pathLst>
                <a:path w="601" h="170" extrusionOk="0">
                  <a:moveTo>
                    <a:pt x="441" y="1"/>
                  </a:moveTo>
                  <a:cubicBezTo>
                    <a:pt x="389" y="1"/>
                    <a:pt x="339" y="9"/>
                    <a:pt x="289" y="21"/>
                  </a:cubicBezTo>
                  <a:cubicBezTo>
                    <a:pt x="189" y="43"/>
                    <a:pt x="89" y="65"/>
                    <a:pt x="0" y="142"/>
                  </a:cubicBezTo>
                  <a:cubicBezTo>
                    <a:pt x="62" y="161"/>
                    <a:pt x="119" y="169"/>
                    <a:pt x="176" y="169"/>
                  </a:cubicBezTo>
                  <a:cubicBezTo>
                    <a:pt x="221" y="169"/>
                    <a:pt x="266" y="164"/>
                    <a:pt x="311" y="154"/>
                  </a:cubicBezTo>
                  <a:cubicBezTo>
                    <a:pt x="411" y="132"/>
                    <a:pt x="511" y="98"/>
                    <a:pt x="600" y="31"/>
                  </a:cubicBezTo>
                  <a:cubicBezTo>
                    <a:pt x="545" y="9"/>
                    <a:pt x="492" y="1"/>
                    <a:pt x="441" y="1"/>
                  </a:cubicBezTo>
                  <a:close/>
                </a:path>
              </a:pathLst>
            </a:custGeom>
            <a:solidFill>
              <a:srgbClr val="68373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6" name="Google Shape;276;g134a708b9a2_0_603"/>
            <p:cNvSpPr/>
            <p:nvPr/>
          </p:nvSpPr>
          <p:spPr>
            <a:xfrm>
              <a:off x="3211200" y="4400225"/>
              <a:ext cx="18650" cy="7800"/>
            </a:xfrm>
            <a:custGeom>
              <a:avLst/>
              <a:gdLst/>
              <a:ahLst/>
              <a:cxnLst/>
              <a:rect l="l" t="t" r="r" b="b"/>
              <a:pathLst>
                <a:path w="746" h="312" extrusionOk="0">
                  <a:moveTo>
                    <a:pt x="746" y="0"/>
                  </a:moveTo>
                  <a:cubicBezTo>
                    <a:pt x="601" y="0"/>
                    <a:pt x="479" y="44"/>
                    <a:pt x="346" y="89"/>
                  </a:cubicBezTo>
                  <a:cubicBezTo>
                    <a:pt x="223" y="145"/>
                    <a:pt x="101" y="212"/>
                    <a:pt x="1" y="311"/>
                  </a:cubicBezTo>
                  <a:cubicBezTo>
                    <a:pt x="146" y="311"/>
                    <a:pt x="279" y="278"/>
                    <a:pt x="401" y="222"/>
                  </a:cubicBezTo>
                  <a:cubicBezTo>
                    <a:pt x="523" y="167"/>
                    <a:pt x="645" y="111"/>
                    <a:pt x="746" y="0"/>
                  </a:cubicBezTo>
                  <a:close/>
                </a:path>
              </a:pathLst>
            </a:custGeom>
            <a:solidFill>
              <a:srgbClr val="68373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7" name="Google Shape;277;g134a708b9a2_0_603"/>
            <p:cNvSpPr/>
            <p:nvPr/>
          </p:nvSpPr>
          <p:spPr>
            <a:xfrm>
              <a:off x="2925700" y="4394025"/>
              <a:ext cx="107800" cy="119175"/>
            </a:xfrm>
            <a:custGeom>
              <a:avLst/>
              <a:gdLst/>
              <a:ahLst/>
              <a:cxnLst/>
              <a:rect l="l" t="t" r="r" b="b"/>
              <a:pathLst>
                <a:path w="4312" h="4767" extrusionOk="0">
                  <a:moveTo>
                    <a:pt x="639" y="0"/>
                  </a:moveTo>
                  <a:cubicBezTo>
                    <a:pt x="471" y="0"/>
                    <a:pt x="305" y="76"/>
                    <a:pt x="201" y="204"/>
                  </a:cubicBezTo>
                  <a:cubicBezTo>
                    <a:pt x="57" y="381"/>
                    <a:pt x="1" y="737"/>
                    <a:pt x="57" y="948"/>
                  </a:cubicBezTo>
                  <a:cubicBezTo>
                    <a:pt x="134" y="1215"/>
                    <a:pt x="468" y="1259"/>
                    <a:pt x="601" y="1482"/>
                  </a:cubicBezTo>
                  <a:cubicBezTo>
                    <a:pt x="712" y="1659"/>
                    <a:pt x="657" y="1892"/>
                    <a:pt x="746" y="2070"/>
                  </a:cubicBezTo>
                  <a:cubicBezTo>
                    <a:pt x="879" y="2326"/>
                    <a:pt x="1267" y="2392"/>
                    <a:pt x="1346" y="2670"/>
                  </a:cubicBezTo>
                  <a:cubicBezTo>
                    <a:pt x="1378" y="2770"/>
                    <a:pt x="1356" y="2859"/>
                    <a:pt x="1378" y="2959"/>
                  </a:cubicBezTo>
                  <a:cubicBezTo>
                    <a:pt x="1412" y="3203"/>
                    <a:pt x="1645" y="3381"/>
                    <a:pt x="1790" y="3581"/>
                  </a:cubicBezTo>
                  <a:cubicBezTo>
                    <a:pt x="1912" y="3758"/>
                    <a:pt x="1978" y="3981"/>
                    <a:pt x="1978" y="4203"/>
                  </a:cubicBezTo>
                  <a:cubicBezTo>
                    <a:pt x="1978" y="4358"/>
                    <a:pt x="1945" y="4536"/>
                    <a:pt x="2057" y="4659"/>
                  </a:cubicBezTo>
                  <a:cubicBezTo>
                    <a:pt x="2116" y="4735"/>
                    <a:pt x="2229" y="4766"/>
                    <a:pt x="2338" y="4766"/>
                  </a:cubicBezTo>
                  <a:cubicBezTo>
                    <a:pt x="2371" y="4766"/>
                    <a:pt x="2404" y="4763"/>
                    <a:pt x="2434" y="4758"/>
                  </a:cubicBezTo>
                  <a:cubicBezTo>
                    <a:pt x="2568" y="4725"/>
                    <a:pt x="2689" y="4659"/>
                    <a:pt x="2823" y="4614"/>
                  </a:cubicBezTo>
                  <a:cubicBezTo>
                    <a:pt x="2938" y="4573"/>
                    <a:pt x="3053" y="4550"/>
                    <a:pt x="3174" y="4550"/>
                  </a:cubicBezTo>
                  <a:cubicBezTo>
                    <a:pt x="3215" y="4550"/>
                    <a:pt x="3258" y="4553"/>
                    <a:pt x="3301" y="4558"/>
                  </a:cubicBezTo>
                  <a:cubicBezTo>
                    <a:pt x="3458" y="4574"/>
                    <a:pt x="3620" y="4623"/>
                    <a:pt x="3777" y="4623"/>
                  </a:cubicBezTo>
                  <a:cubicBezTo>
                    <a:pt x="3842" y="4623"/>
                    <a:pt x="3905" y="4615"/>
                    <a:pt x="3967" y="4592"/>
                  </a:cubicBezTo>
                  <a:cubicBezTo>
                    <a:pt x="4200" y="4503"/>
                    <a:pt x="4311" y="4214"/>
                    <a:pt x="4256" y="3970"/>
                  </a:cubicBezTo>
                  <a:cubicBezTo>
                    <a:pt x="4212" y="3736"/>
                    <a:pt x="4034" y="3536"/>
                    <a:pt x="3845" y="3392"/>
                  </a:cubicBezTo>
                  <a:cubicBezTo>
                    <a:pt x="3711" y="3292"/>
                    <a:pt x="3567" y="3215"/>
                    <a:pt x="3412" y="3192"/>
                  </a:cubicBezTo>
                  <a:cubicBezTo>
                    <a:pt x="3301" y="3170"/>
                    <a:pt x="3178" y="3181"/>
                    <a:pt x="3089" y="3114"/>
                  </a:cubicBezTo>
                  <a:cubicBezTo>
                    <a:pt x="2923" y="3003"/>
                    <a:pt x="2934" y="2726"/>
                    <a:pt x="2790" y="2592"/>
                  </a:cubicBezTo>
                  <a:cubicBezTo>
                    <a:pt x="2568" y="2392"/>
                    <a:pt x="2145" y="2592"/>
                    <a:pt x="1968" y="2359"/>
                  </a:cubicBezTo>
                  <a:cubicBezTo>
                    <a:pt x="1845" y="2181"/>
                    <a:pt x="1956" y="1904"/>
                    <a:pt x="1812" y="1748"/>
                  </a:cubicBezTo>
                  <a:cubicBezTo>
                    <a:pt x="1745" y="1659"/>
                    <a:pt x="1623" y="1637"/>
                    <a:pt x="1534" y="1581"/>
                  </a:cubicBezTo>
                  <a:cubicBezTo>
                    <a:pt x="1412" y="1492"/>
                    <a:pt x="1346" y="1337"/>
                    <a:pt x="1312" y="1193"/>
                  </a:cubicBezTo>
                  <a:cubicBezTo>
                    <a:pt x="1290" y="1037"/>
                    <a:pt x="1290" y="882"/>
                    <a:pt x="1279" y="726"/>
                  </a:cubicBezTo>
                  <a:cubicBezTo>
                    <a:pt x="1245" y="437"/>
                    <a:pt x="1101" y="137"/>
                    <a:pt x="835" y="37"/>
                  </a:cubicBezTo>
                  <a:cubicBezTo>
                    <a:pt x="772" y="12"/>
                    <a:pt x="705" y="0"/>
                    <a:pt x="639" y="0"/>
                  </a:cubicBezTo>
                  <a:close/>
                </a:path>
              </a:pathLst>
            </a:custGeom>
            <a:solidFill>
              <a:srgbClr val="09315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8" name="Google Shape;278;g134a708b9a2_0_603"/>
            <p:cNvSpPr/>
            <p:nvPr/>
          </p:nvSpPr>
          <p:spPr>
            <a:xfrm>
              <a:off x="2985625" y="4713850"/>
              <a:ext cx="120375" cy="80750"/>
            </a:xfrm>
            <a:custGeom>
              <a:avLst/>
              <a:gdLst/>
              <a:ahLst/>
              <a:cxnLst/>
              <a:rect l="l" t="t" r="r" b="b"/>
              <a:pathLst>
                <a:path w="4815" h="3230" extrusionOk="0">
                  <a:moveTo>
                    <a:pt x="1144" y="0"/>
                  </a:moveTo>
                  <a:cubicBezTo>
                    <a:pt x="512" y="0"/>
                    <a:pt x="0" y="349"/>
                    <a:pt x="637" y="819"/>
                  </a:cubicBezTo>
                  <a:cubicBezTo>
                    <a:pt x="1114" y="1163"/>
                    <a:pt x="1970" y="1330"/>
                    <a:pt x="2314" y="1708"/>
                  </a:cubicBezTo>
                  <a:cubicBezTo>
                    <a:pt x="2548" y="1953"/>
                    <a:pt x="2381" y="2141"/>
                    <a:pt x="2237" y="2308"/>
                  </a:cubicBezTo>
                  <a:cubicBezTo>
                    <a:pt x="2103" y="2474"/>
                    <a:pt x="2047" y="2730"/>
                    <a:pt x="2403" y="2963"/>
                  </a:cubicBezTo>
                  <a:cubicBezTo>
                    <a:pt x="2647" y="3118"/>
                    <a:pt x="2981" y="3197"/>
                    <a:pt x="3259" y="3219"/>
                  </a:cubicBezTo>
                  <a:cubicBezTo>
                    <a:pt x="3349" y="3227"/>
                    <a:pt x="3436" y="3230"/>
                    <a:pt x="3520" y="3230"/>
                  </a:cubicBezTo>
                  <a:cubicBezTo>
                    <a:pt x="3799" y="3230"/>
                    <a:pt x="4045" y="3192"/>
                    <a:pt x="4259" y="3141"/>
                  </a:cubicBezTo>
                  <a:cubicBezTo>
                    <a:pt x="4436" y="3086"/>
                    <a:pt x="4603" y="3019"/>
                    <a:pt x="4669" y="2919"/>
                  </a:cubicBezTo>
                  <a:cubicBezTo>
                    <a:pt x="4814" y="2686"/>
                    <a:pt x="4525" y="2308"/>
                    <a:pt x="4247" y="1975"/>
                  </a:cubicBezTo>
                  <a:cubicBezTo>
                    <a:pt x="4103" y="1797"/>
                    <a:pt x="3958" y="1619"/>
                    <a:pt x="3803" y="1442"/>
                  </a:cubicBezTo>
                  <a:cubicBezTo>
                    <a:pt x="3303" y="852"/>
                    <a:pt x="2548" y="186"/>
                    <a:pt x="1403" y="20"/>
                  </a:cubicBezTo>
                  <a:cubicBezTo>
                    <a:pt x="1316" y="6"/>
                    <a:pt x="1229" y="0"/>
                    <a:pt x="1144" y="0"/>
                  </a:cubicBezTo>
                  <a:close/>
                </a:path>
              </a:pathLst>
            </a:custGeom>
            <a:solidFill>
              <a:srgbClr val="09315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9" name="Google Shape;279;g134a708b9a2_0_603"/>
            <p:cNvSpPr/>
            <p:nvPr/>
          </p:nvSpPr>
          <p:spPr>
            <a:xfrm>
              <a:off x="3044600" y="4797550"/>
              <a:ext cx="42500" cy="13300"/>
            </a:xfrm>
            <a:custGeom>
              <a:avLst/>
              <a:gdLst/>
              <a:ahLst/>
              <a:cxnLst/>
              <a:rect l="l" t="t" r="r" b="b"/>
              <a:pathLst>
                <a:path w="1700" h="532" extrusionOk="0">
                  <a:moveTo>
                    <a:pt x="902" y="1"/>
                  </a:moveTo>
                  <a:cubicBezTo>
                    <a:pt x="487" y="1"/>
                    <a:pt x="0" y="226"/>
                    <a:pt x="589" y="459"/>
                  </a:cubicBezTo>
                  <a:cubicBezTo>
                    <a:pt x="678" y="493"/>
                    <a:pt x="766" y="504"/>
                    <a:pt x="855" y="515"/>
                  </a:cubicBezTo>
                  <a:cubicBezTo>
                    <a:pt x="944" y="523"/>
                    <a:pt x="1075" y="531"/>
                    <a:pt x="1206" y="531"/>
                  </a:cubicBezTo>
                  <a:cubicBezTo>
                    <a:pt x="1434" y="531"/>
                    <a:pt x="1663" y="507"/>
                    <a:pt x="1677" y="415"/>
                  </a:cubicBezTo>
                  <a:cubicBezTo>
                    <a:pt x="1700" y="293"/>
                    <a:pt x="1344" y="82"/>
                    <a:pt x="1122" y="26"/>
                  </a:cubicBezTo>
                  <a:cubicBezTo>
                    <a:pt x="1056" y="9"/>
                    <a:pt x="980" y="1"/>
                    <a:pt x="902" y="1"/>
                  </a:cubicBezTo>
                  <a:close/>
                </a:path>
              </a:pathLst>
            </a:custGeom>
            <a:solidFill>
              <a:srgbClr val="09315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0" name="Google Shape;280;g134a708b9a2_0_603"/>
            <p:cNvSpPr/>
            <p:nvPr/>
          </p:nvSpPr>
          <p:spPr>
            <a:xfrm>
              <a:off x="3079275" y="4798425"/>
              <a:ext cx="21150" cy="6925"/>
            </a:xfrm>
            <a:custGeom>
              <a:avLst/>
              <a:gdLst/>
              <a:ahLst/>
              <a:cxnLst/>
              <a:rect l="l" t="t" r="r" b="b"/>
              <a:pathLst>
                <a:path w="846" h="277" extrusionOk="0">
                  <a:moveTo>
                    <a:pt x="449" y="1"/>
                  </a:moveTo>
                  <a:cubicBezTo>
                    <a:pt x="245" y="1"/>
                    <a:pt x="1" y="114"/>
                    <a:pt x="290" y="236"/>
                  </a:cubicBezTo>
                  <a:cubicBezTo>
                    <a:pt x="335" y="258"/>
                    <a:pt x="379" y="258"/>
                    <a:pt x="424" y="269"/>
                  </a:cubicBezTo>
                  <a:cubicBezTo>
                    <a:pt x="467" y="273"/>
                    <a:pt x="530" y="277"/>
                    <a:pt x="594" y="277"/>
                  </a:cubicBezTo>
                  <a:cubicBezTo>
                    <a:pt x="710" y="277"/>
                    <a:pt x="832" y="264"/>
                    <a:pt x="846" y="214"/>
                  </a:cubicBezTo>
                  <a:cubicBezTo>
                    <a:pt x="846" y="147"/>
                    <a:pt x="668" y="47"/>
                    <a:pt x="557" y="14"/>
                  </a:cubicBezTo>
                  <a:cubicBezTo>
                    <a:pt x="525" y="5"/>
                    <a:pt x="488" y="1"/>
                    <a:pt x="449" y="1"/>
                  </a:cubicBezTo>
                  <a:close/>
                </a:path>
              </a:pathLst>
            </a:custGeom>
            <a:solidFill>
              <a:srgbClr val="09315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1" name="Google Shape;281;g134a708b9a2_0_603"/>
            <p:cNvSpPr/>
            <p:nvPr/>
          </p:nvSpPr>
          <p:spPr>
            <a:xfrm>
              <a:off x="3092725" y="4797575"/>
              <a:ext cx="21300" cy="6675"/>
            </a:xfrm>
            <a:custGeom>
              <a:avLst/>
              <a:gdLst/>
              <a:ahLst/>
              <a:cxnLst/>
              <a:rect l="l" t="t" r="r" b="b"/>
              <a:pathLst>
                <a:path w="852" h="267" extrusionOk="0">
                  <a:moveTo>
                    <a:pt x="444" y="0"/>
                  </a:moveTo>
                  <a:cubicBezTo>
                    <a:pt x="236" y="0"/>
                    <a:pt x="1" y="105"/>
                    <a:pt x="296" y="225"/>
                  </a:cubicBezTo>
                  <a:cubicBezTo>
                    <a:pt x="341" y="248"/>
                    <a:pt x="385" y="248"/>
                    <a:pt x="430" y="258"/>
                  </a:cubicBezTo>
                  <a:cubicBezTo>
                    <a:pt x="473" y="262"/>
                    <a:pt x="536" y="266"/>
                    <a:pt x="599" y="266"/>
                  </a:cubicBezTo>
                  <a:cubicBezTo>
                    <a:pt x="715" y="266"/>
                    <a:pt x="834" y="253"/>
                    <a:pt x="841" y="203"/>
                  </a:cubicBezTo>
                  <a:cubicBezTo>
                    <a:pt x="852" y="147"/>
                    <a:pt x="674" y="36"/>
                    <a:pt x="563" y="14"/>
                  </a:cubicBezTo>
                  <a:cubicBezTo>
                    <a:pt x="528" y="5"/>
                    <a:pt x="486" y="0"/>
                    <a:pt x="444" y="0"/>
                  </a:cubicBezTo>
                  <a:close/>
                </a:path>
              </a:pathLst>
            </a:custGeom>
            <a:solidFill>
              <a:srgbClr val="09315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2" name="Google Shape;282;g134a708b9a2_0_603"/>
            <p:cNvSpPr/>
            <p:nvPr/>
          </p:nvSpPr>
          <p:spPr>
            <a:xfrm>
              <a:off x="3104550" y="4795100"/>
              <a:ext cx="21425" cy="6925"/>
            </a:xfrm>
            <a:custGeom>
              <a:avLst/>
              <a:gdLst/>
              <a:ahLst/>
              <a:cxnLst/>
              <a:rect l="l" t="t" r="r" b="b"/>
              <a:pathLst>
                <a:path w="857" h="277" extrusionOk="0">
                  <a:moveTo>
                    <a:pt x="448" y="0"/>
                  </a:moveTo>
                  <a:cubicBezTo>
                    <a:pt x="245" y="0"/>
                    <a:pt x="1" y="114"/>
                    <a:pt x="290" y="236"/>
                  </a:cubicBezTo>
                  <a:lnTo>
                    <a:pt x="423" y="268"/>
                  </a:lnTo>
                  <a:cubicBezTo>
                    <a:pt x="467" y="273"/>
                    <a:pt x="531" y="276"/>
                    <a:pt x="596" y="276"/>
                  </a:cubicBezTo>
                  <a:cubicBezTo>
                    <a:pt x="716" y="276"/>
                    <a:pt x="838" y="263"/>
                    <a:pt x="845" y="213"/>
                  </a:cubicBezTo>
                  <a:cubicBezTo>
                    <a:pt x="857" y="147"/>
                    <a:pt x="668" y="46"/>
                    <a:pt x="556" y="13"/>
                  </a:cubicBezTo>
                  <a:cubicBezTo>
                    <a:pt x="525" y="4"/>
                    <a:pt x="487" y="0"/>
                    <a:pt x="448" y="0"/>
                  </a:cubicBezTo>
                  <a:close/>
                </a:path>
              </a:pathLst>
            </a:custGeom>
            <a:solidFill>
              <a:srgbClr val="09315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3" name="Google Shape;283;g134a708b9a2_0_603"/>
            <p:cNvSpPr/>
            <p:nvPr/>
          </p:nvSpPr>
          <p:spPr>
            <a:xfrm>
              <a:off x="3043475" y="4324300"/>
              <a:ext cx="75000" cy="120725"/>
            </a:xfrm>
            <a:custGeom>
              <a:avLst/>
              <a:gdLst/>
              <a:ahLst/>
              <a:cxnLst/>
              <a:rect l="l" t="t" r="r" b="b"/>
              <a:pathLst>
                <a:path w="3000" h="4829" extrusionOk="0">
                  <a:moveTo>
                    <a:pt x="1566" y="1"/>
                  </a:moveTo>
                  <a:cubicBezTo>
                    <a:pt x="1219" y="1"/>
                    <a:pt x="939" y="314"/>
                    <a:pt x="844" y="627"/>
                  </a:cubicBezTo>
                  <a:cubicBezTo>
                    <a:pt x="723" y="1027"/>
                    <a:pt x="567" y="1393"/>
                    <a:pt x="400" y="1771"/>
                  </a:cubicBezTo>
                  <a:cubicBezTo>
                    <a:pt x="323" y="1960"/>
                    <a:pt x="244" y="2148"/>
                    <a:pt x="156" y="2326"/>
                  </a:cubicBezTo>
                  <a:cubicBezTo>
                    <a:pt x="123" y="2415"/>
                    <a:pt x="89" y="2504"/>
                    <a:pt x="45" y="2593"/>
                  </a:cubicBezTo>
                  <a:cubicBezTo>
                    <a:pt x="22" y="2637"/>
                    <a:pt x="0" y="2682"/>
                    <a:pt x="0" y="2738"/>
                  </a:cubicBezTo>
                  <a:cubicBezTo>
                    <a:pt x="12" y="2782"/>
                    <a:pt x="34" y="2826"/>
                    <a:pt x="56" y="2871"/>
                  </a:cubicBezTo>
                  <a:cubicBezTo>
                    <a:pt x="111" y="2993"/>
                    <a:pt x="189" y="3104"/>
                    <a:pt x="278" y="3193"/>
                  </a:cubicBezTo>
                  <a:cubicBezTo>
                    <a:pt x="333" y="3271"/>
                    <a:pt x="412" y="3337"/>
                    <a:pt x="444" y="3426"/>
                  </a:cubicBezTo>
                  <a:cubicBezTo>
                    <a:pt x="467" y="3471"/>
                    <a:pt x="478" y="3526"/>
                    <a:pt x="489" y="3570"/>
                  </a:cubicBezTo>
                  <a:cubicBezTo>
                    <a:pt x="511" y="3704"/>
                    <a:pt x="500" y="4614"/>
                    <a:pt x="822" y="4782"/>
                  </a:cubicBezTo>
                  <a:cubicBezTo>
                    <a:pt x="883" y="4812"/>
                    <a:pt x="951" y="4829"/>
                    <a:pt x="1016" y="4829"/>
                  </a:cubicBezTo>
                  <a:cubicBezTo>
                    <a:pt x="1070" y="4829"/>
                    <a:pt x="1122" y="4817"/>
                    <a:pt x="1167" y="4792"/>
                  </a:cubicBezTo>
                  <a:cubicBezTo>
                    <a:pt x="1254" y="4744"/>
                    <a:pt x="1315" y="4637"/>
                    <a:pt x="1315" y="4537"/>
                  </a:cubicBezTo>
                  <a:lnTo>
                    <a:pt x="1315" y="4537"/>
                  </a:lnTo>
                  <a:cubicBezTo>
                    <a:pt x="1342" y="4671"/>
                    <a:pt x="1489" y="4760"/>
                    <a:pt x="1633" y="4760"/>
                  </a:cubicBezTo>
                  <a:cubicBezTo>
                    <a:pt x="1641" y="4760"/>
                    <a:pt x="1648" y="4760"/>
                    <a:pt x="1656" y="4759"/>
                  </a:cubicBezTo>
                  <a:cubicBezTo>
                    <a:pt x="1789" y="4748"/>
                    <a:pt x="1933" y="4648"/>
                    <a:pt x="1955" y="4503"/>
                  </a:cubicBezTo>
                  <a:cubicBezTo>
                    <a:pt x="2022" y="4581"/>
                    <a:pt x="2122" y="4620"/>
                    <a:pt x="2223" y="4620"/>
                  </a:cubicBezTo>
                  <a:cubicBezTo>
                    <a:pt x="2325" y="4620"/>
                    <a:pt x="2428" y="4581"/>
                    <a:pt x="2500" y="4503"/>
                  </a:cubicBezTo>
                  <a:cubicBezTo>
                    <a:pt x="2531" y="4539"/>
                    <a:pt x="2585" y="4552"/>
                    <a:pt x="2647" y="4552"/>
                  </a:cubicBezTo>
                  <a:cubicBezTo>
                    <a:pt x="2739" y="4552"/>
                    <a:pt x="2849" y="4524"/>
                    <a:pt x="2922" y="4503"/>
                  </a:cubicBezTo>
                  <a:cubicBezTo>
                    <a:pt x="2944" y="4503"/>
                    <a:pt x="2967" y="4493"/>
                    <a:pt x="2977" y="4481"/>
                  </a:cubicBezTo>
                  <a:cubicBezTo>
                    <a:pt x="2989" y="4459"/>
                    <a:pt x="2999" y="4426"/>
                    <a:pt x="2999" y="4404"/>
                  </a:cubicBezTo>
                  <a:cubicBezTo>
                    <a:pt x="2999" y="3548"/>
                    <a:pt x="2744" y="2726"/>
                    <a:pt x="2567" y="1882"/>
                  </a:cubicBezTo>
                  <a:cubicBezTo>
                    <a:pt x="2488" y="1538"/>
                    <a:pt x="2411" y="1182"/>
                    <a:pt x="2311" y="837"/>
                  </a:cubicBezTo>
                  <a:cubicBezTo>
                    <a:pt x="2200" y="494"/>
                    <a:pt x="2044" y="60"/>
                    <a:pt x="1634" y="5"/>
                  </a:cubicBezTo>
                  <a:cubicBezTo>
                    <a:pt x="1611" y="2"/>
                    <a:pt x="1588" y="1"/>
                    <a:pt x="1566" y="1"/>
                  </a:cubicBezTo>
                  <a:close/>
                </a:path>
              </a:pathLst>
            </a:custGeom>
            <a:solidFill>
              <a:srgbClr val="E5918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4" name="Google Shape;284;g134a708b9a2_0_603"/>
            <p:cNvSpPr/>
            <p:nvPr/>
          </p:nvSpPr>
          <p:spPr>
            <a:xfrm>
              <a:off x="3053750" y="4383550"/>
              <a:ext cx="2800" cy="36975"/>
            </a:xfrm>
            <a:custGeom>
              <a:avLst/>
              <a:gdLst/>
              <a:ahLst/>
              <a:cxnLst/>
              <a:rect l="l" t="t" r="r" b="b"/>
              <a:pathLst>
                <a:path w="112" h="1479" extrusionOk="0">
                  <a:moveTo>
                    <a:pt x="56" y="1"/>
                  </a:moveTo>
                  <a:cubicBezTo>
                    <a:pt x="11" y="245"/>
                    <a:pt x="1" y="489"/>
                    <a:pt x="1" y="745"/>
                  </a:cubicBezTo>
                  <a:cubicBezTo>
                    <a:pt x="23" y="990"/>
                    <a:pt x="45" y="1245"/>
                    <a:pt x="112" y="1478"/>
                  </a:cubicBezTo>
                  <a:lnTo>
                    <a:pt x="56" y="1"/>
                  </a:lnTo>
                  <a:close/>
                </a:path>
              </a:pathLst>
            </a:custGeom>
            <a:solidFill>
              <a:srgbClr val="BF9A6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5" name="Google Shape;285;g134a708b9a2_0_603"/>
            <p:cNvSpPr/>
            <p:nvPr/>
          </p:nvSpPr>
          <p:spPr>
            <a:xfrm>
              <a:off x="3072625" y="4400225"/>
              <a:ext cx="4200" cy="38075"/>
            </a:xfrm>
            <a:custGeom>
              <a:avLst/>
              <a:gdLst/>
              <a:ahLst/>
              <a:cxnLst/>
              <a:rect l="l" t="t" r="r" b="b"/>
              <a:pathLst>
                <a:path w="168" h="1523" extrusionOk="0">
                  <a:moveTo>
                    <a:pt x="12" y="0"/>
                  </a:moveTo>
                  <a:lnTo>
                    <a:pt x="12" y="0"/>
                  </a:lnTo>
                  <a:cubicBezTo>
                    <a:pt x="1" y="256"/>
                    <a:pt x="23" y="511"/>
                    <a:pt x="45" y="767"/>
                  </a:cubicBezTo>
                  <a:cubicBezTo>
                    <a:pt x="78" y="1022"/>
                    <a:pt x="101" y="1278"/>
                    <a:pt x="156" y="1522"/>
                  </a:cubicBezTo>
                  <a:cubicBezTo>
                    <a:pt x="167" y="1266"/>
                    <a:pt x="145" y="1011"/>
                    <a:pt x="123" y="755"/>
                  </a:cubicBezTo>
                  <a:cubicBezTo>
                    <a:pt x="90" y="500"/>
                    <a:pt x="68" y="244"/>
                    <a:pt x="12" y="0"/>
                  </a:cubicBezTo>
                  <a:close/>
                </a:path>
              </a:pathLst>
            </a:custGeom>
            <a:solidFill>
              <a:srgbClr val="BF9A6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6" name="Google Shape;286;g134a708b9a2_0_603"/>
            <p:cNvSpPr/>
            <p:nvPr/>
          </p:nvSpPr>
          <p:spPr>
            <a:xfrm>
              <a:off x="3088450" y="4398275"/>
              <a:ext cx="3925" cy="38350"/>
            </a:xfrm>
            <a:custGeom>
              <a:avLst/>
              <a:gdLst/>
              <a:ahLst/>
              <a:cxnLst/>
              <a:rect l="l" t="t" r="r" b="b"/>
              <a:pathLst>
                <a:path w="157" h="1534" extrusionOk="0">
                  <a:moveTo>
                    <a:pt x="1" y="1"/>
                  </a:moveTo>
                  <a:cubicBezTo>
                    <a:pt x="1" y="256"/>
                    <a:pt x="23" y="512"/>
                    <a:pt x="45" y="767"/>
                  </a:cubicBezTo>
                  <a:cubicBezTo>
                    <a:pt x="67" y="1023"/>
                    <a:pt x="101" y="1278"/>
                    <a:pt x="156" y="1534"/>
                  </a:cubicBezTo>
                  <a:cubicBezTo>
                    <a:pt x="156" y="1278"/>
                    <a:pt x="134" y="1023"/>
                    <a:pt x="112" y="767"/>
                  </a:cubicBezTo>
                  <a:cubicBezTo>
                    <a:pt x="90" y="512"/>
                    <a:pt x="57" y="256"/>
                    <a:pt x="1" y="1"/>
                  </a:cubicBezTo>
                  <a:close/>
                </a:path>
              </a:pathLst>
            </a:custGeom>
            <a:solidFill>
              <a:srgbClr val="BF9A6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7" name="Google Shape;287;g134a708b9a2_0_603"/>
            <p:cNvSpPr/>
            <p:nvPr/>
          </p:nvSpPr>
          <p:spPr>
            <a:xfrm>
              <a:off x="3101775" y="4398825"/>
              <a:ext cx="4225" cy="38075"/>
            </a:xfrm>
            <a:custGeom>
              <a:avLst/>
              <a:gdLst/>
              <a:ahLst/>
              <a:cxnLst/>
              <a:rect l="l" t="t" r="r" b="b"/>
              <a:pathLst>
                <a:path w="169" h="1523" extrusionOk="0">
                  <a:moveTo>
                    <a:pt x="13" y="1"/>
                  </a:moveTo>
                  <a:lnTo>
                    <a:pt x="13" y="1"/>
                  </a:lnTo>
                  <a:cubicBezTo>
                    <a:pt x="1" y="256"/>
                    <a:pt x="35" y="512"/>
                    <a:pt x="45" y="767"/>
                  </a:cubicBezTo>
                  <a:cubicBezTo>
                    <a:pt x="79" y="1023"/>
                    <a:pt x="112" y="1278"/>
                    <a:pt x="168" y="1522"/>
                  </a:cubicBezTo>
                  <a:cubicBezTo>
                    <a:pt x="168" y="1267"/>
                    <a:pt x="146" y="1011"/>
                    <a:pt x="124" y="756"/>
                  </a:cubicBezTo>
                  <a:cubicBezTo>
                    <a:pt x="101" y="500"/>
                    <a:pt x="68" y="256"/>
                    <a:pt x="13" y="1"/>
                  </a:cubicBezTo>
                  <a:close/>
                </a:path>
              </a:pathLst>
            </a:custGeom>
            <a:solidFill>
              <a:srgbClr val="BF9A6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8" name="Google Shape;288;g134a708b9a2_0_603"/>
            <p:cNvSpPr/>
            <p:nvPr/>
          </p:nvSpPr>
          <p:spPr>
            <a:xfrm>
              <a:off x="2926550" y="4047250"/>
              <a:ext cx="183600" cy="314100"/>
            </a:xfrm>
            <a:custGeom>
              <a:avLst/>
              <a:gdLst/>
              <a:ahLst/>
              <a:cxnLst/>
              <a:rect l="l" t="t" r="r" b="b"/>
              <a:pathLst>
                <a:path w="7344" h="12564" extrusionOk="0">
                  <a:moveTo>
                    <a:pt x="731" y="0"/>
                  </a:moveTo>
                  <a:cubicBezTo>
                    <a:pt x="728" y="0"/>
                    <a:pt x="725" y="0"/>
                    <a:pt x="722" y="0"/>
                  </a:cubicBezTo>
                  <a:cubicBezTo>
                    <a:pt x="1" y="0"/>
                    <a:pt x="534" y="944"/>
                    <a:pt x="745" y="1188"/>
                  </a:cubicBezTo>
                  <a:cubicBezTo>
                    <a:pt x="1578" y="2155"/>
                    <a:pt x="2344" y="3177"/>
                    <a:pt x="3045" y="4244"/>
                  </a:cubicBezTo>
                  <a:cubicBezTo>
                    <a:pt x="2978" y="3943"/>
                    <a:pt x="2922" y="3644"/>
                    <a:pt x="2855" y="3333"/>
                  </a:cubicBezTo>
                  <a:lnTo>
                    <a:pt x="2855" y="3333"/>
                  </a:lnTo>
                  <a:cubicBezTo>
                    <a:pt x="3311" y="3910"/>
                    <a:pt x="3766" y="4477"/>
                    <a:pt x="4222" y="5054"/>
                  </a:cubicBezTo>
                  <a:cubicBezTo>
                    <a:pt x="4355" y="5210"/>
                    <a:pt x="4489" y="5377"/>
                    <a:pt x="4555" y="5577"/>
                  </a:cubicBezTo>
                  <a:cubicBezTo>
                    <a:pt x="4610" y="5755"/>
                    <a:pt x="4610" y="5954"/>
                    <a:pt x="4600" y="6143"/>
                  </a:cubicBezTo>
                  <a:cubicBezTo>
                    <a:pt x="4588" y="6765"/>
                    <a:pt x="4588" y="7399"/>
                    <a:pt x="4578" y="8021"/>
                  </a:cubicBezTo>
                  <a:lnTo>
                    <a:pt x="4810" y="7587"/>
                  </a:lnTo>
                  <a:cubicBezTo>
                    <a:pt x="4822" y="8987"/>
                    <a:pt x="4833" y="10386"/>
                    <a:pt x="4844" y="11798"/>
                  </a:cubicBezTo>
                  <a:cubicBezTo>
                    <a:pt x="5111" y="11631"/>
                    <a:pt x="5321" y="11408"/>
                    <a:pt x="5466" y="11131"/>
                  </a:cubicBezTo>
                  <a:cubicBezTo>
                    <a:pt x="5477" y="11531"/>
                    <a:pt x="5499" y="11919"/>
                    <a:pt x="5511" y="12319"/>
                  </a:cubicBezTo>
                  <a:cubicBezTo>
                    <a:pt x="5733" y="12119"/>
                    <a:pt x="5933" y="11909"/>
                    <a:pt x="6099" y="11664"/>
                  </a:cubicBezTo>
                  <a:cubicBezTo>
                    <a:pt x="6222" y="11808"/>
                    <a:pt x="6321" y="11964"/>
                    <a:pt x="6388" y="12142"/>
                  </a:cubicBezTo>
                  <a:cubicBezTo>
                    <a:pt x="6477" y="11975"/>
                    <a:pt x="6555" y="11798"/>
                    <a:pt x="6588" y="11608"/>
                  </a:cubicBezTo>
                  <a:cubicBezTo>
                    <a:pt x="6755" y="11808"/>
                    <a:pt x="7188" y="12364"/>
                    <a:pt x="7343" y="12564"/>
                  </a:cubicBezTo>
                  <a:cubicBezTo>
                    <a:pt x="7210" y="10386"/>
                    <a:pt x="6388" y="7432"/>
                    <a:pt x="5988" y="5410"/>
                  </a:cubicBezTo>
                  <a:lnTo>
                    <a:pt x="5988" y="5410"/>
                  </a:lnTo>
                  <a:cubicBezTo>
                    <a:pt x="6082" y="5482"/>
                    <a:pt x="6205" y="5517"/>
                    <a:pt x="6328" y="5517"/>
                  </a:cubicBezTo>
                  <a:cubicBezTo>
                    <a:pt x="6394" y="5517"/>
                    <a:pt x="6459" y="5507"/>
                    <a:pt x="6521" y="5488"/>
                  </a:cubicBezTo>
                  <a:cubicBezTo>
                    <a:pt x="5055" y="3832"/>
                    <a:pt x="3400" y="2622"/>
                    <a:pt x="1911" y="988"/>
                  </a:cubicBezTo>
                  <a:cubicBezTo>
                    <a:pt x="1669" y="735"/>
                    <a:pt x="1120" y="0"/>
                    <a:pt x="731" y="0"/>
                  </a:cubicBezTo>
                  <a:close/>
                </a:path>
              </a:pathLst>
            </a:custGeom>
            <a:solidFill>
              <a:srgbClr val="77413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9" name="Google Shape;289;g134a708b9a2_0_603"/>
            <p:cNvSpPr/>
            <p:nvPr/>
          </p:nvSpPr>
          <p:spPr>
            <a:xfrm>
              <a:off x="3046250" y="4236650"/>
              <a:ext cx="66400" cy="129150"/>
            </a:xfrm>
            <a:custGeom>
              <a:avLst/>
              <a:gdLst/>
              <a:ahLst/>
              <a:cxnLst/>
              <a:rect l="l" t="t" r="r" b="b"/>
              <a:pathLst>
                <a:path w="2656" h="5166" extrusionOk="0">
                  <a:moveTo>
                    <a:pt x="34" y="0"/>
                  </a:moveTo>
                  <a:cubicBezTo>
                    <a:pt x="22" y="700"/>
                    <a:pt x="12" y="1411"/>
                    <a:pt x="12" y="2111"/>
                  </a:cubicBezTo>
                  <a:cubicBezTo>
                    <a:pt x="12" y="2810"/>
                    <a:pt x="0" y="3511"/>
                    <a:pt x="12" y="4210"/>
                  </a:cubicBezTo>
                  <a:lnTo>
                    <a:pt x="12" y="4333"/>
                  </a:lnTo>
                  <a:lnTo>
                    <a:pt x="123" y="4277"/>
                  </a:lnTo>
                  <a:cubicBezTo>
                    <a:pt x="320" y="4154"/>
                    <a:pt x="492" y="3989"/>
                    <a:pt x="631" y="3799"/>
                  </a:cubicBezTo>
                  <a:lnTo>
                    <a:pt x="631" y="3799"/>
                  </a:lnTo>
                  <a:lnTo>
                    <a:pt x="667" y="4743"/>
                  </a:lnTo>
                  <a:lnTo>
                    <a:pt x="667" y="4910"/>
                  </a:lnTo>
                  <a:lnTo>
                    <a:pt x="789" y="4799"/>
                  </a:lnTo>
                  <a:cubicBezTo>
                    <a:pt x="997" y="4621"/>
                    <a:pt x="1178" y="4426"/>
                    <a:pt x="1341" y="4213"/>
                  </a:cubicBezTo>
                  <a:lnTo>
                    <a:pt x="1341" y="4213"/>
                  </a:lnTo>
                  <a:cubicBezTo>
                    <a:pt x="1431" y="4322"/>
                    <a:pt x="1501" y="4450"/>
                    <a:pt x="1555" y="4577"/>
                  </a:cubicBezTo>
                  <a:lnTo>
                    <a:pt x="1611" y="4721"/>
                  </a:lnTo>
                  <a:lnTo>
                    <a:pt x="1678" y="4588"/>
                  </a:lnTo>
                  <a:cubicBezTo>
                    <a:pt x="1755" y="4459"/>
                    <a:pt x="1813" y="4323"/>
                    <a:pt x="1855" y="4175"/>
                  </a:cubicBezTo>
                  <a:lnTo>
                    <a:pt x="1855" y="4175"/>
                  </a:lnTo>
                  <a:cubicBezTo>
                    <a:pt x="2076" y="4454"/>
                    <a:pt x="2305" y="4732"/>
                    <a:pt x="2533" y="5010"/>
                  </a:cubicBezTo>
                  <a:lnTo>
                    <a:pt x="2656" y="5166"/>
                  </a:lnTo>
                  <a:lnTo>
                    <a:pt x="2633" y="4977"/>
                  </a:lnTo>
                  <a:cubicBezTo>
                    <a:pt x="2577" y="4543"/>
                    <a:pt x="2522" y="4111"/>
                    <a:pt x="2444" y="3677"/>
                  </a:cubicBezTo>
                  <a:cubicBezTo>
                    <a:pt x="2377" y="3244"/>
                    <a:pt x="2300" y="2810"/>
                    <a:pt x="2189" y="2388"/>
                  </a:cubicBezTo>
                  <a:lnTo>
                    <a:pt x="2189" y="2388"/>
                  </a:lnTo>
                  <a:cubicBezTo>
                    <a:pt x="2266" y="2822"/>
                    <a:pt x="2333" y="3255"/>
                    <a:pt x="2377" y="3689"/>
                  </a:cubicBezTo>
                  <a:cubicBezTo>
                    <a:pt x="2425" y="4054"/>
                    <a:pt x="2464" y="4420"/>
                    <a:pt x="2502" y="4786"/>
                  </a:cubicBezTo>
                  <a:lnTo>
                    <a:pt x="2502" y="4786"/>
                  </a:lnTo>
                  <a:cubicBezTo>
                    <a:pt x="2297" y="4519"/>
                    <a:pt x="2091" y="4258"/>
                    <a:pt x="1878" y="3988"/>
                  </a:cubicBezTo>
                  <a:lnTo>
                    <a:pt x="1789" y="3877"/>
                  </a:lnTo>
                  <a:lnTo>
                    <a:pt x="1755" y="4022"/>
                  </a:lnTo>
                  <a:cubicBezTo>
                    <a:pt x="1732" y="4150"/>
                    <a:pt x="1684" y="4272"/>
                    <a:pt x="1626" y="4389"/>
                  </a:cubicBezTo>
                  <a:lnTo>
                    <a:pt x="1626" y="4389"/>
                  </a:lnTo>
                  <a:cubicBezTo>
                    <a:pt x="1565" y="4265"/>
                    <a:pt x="1486" y="4148"/>
                    <a:pt x="1389" y="4044"/>
                  </a:cubicBezTo>
                  <a:lnTo>
                    <a:pt x="1333" y="3977"/>
                  </a:lnTo>
                  <a:lnTo>
                    <a:pt x="1278" y="4044"/>
                  </a:lnTo>
                  <a:cubicBezTo>
                    <a:pt x="1135" y="4232"/>
                    <a:pt x="984" y="4406"/>
                    <a:pt x="814" y="4565"/>
                  </a:cubicBezTo>
                  <a:lnTo>
                    <a:pt x="814" y="4565"/>
                  </a:lnTo>
                  <a:lnTo>
                    <a:pt x="767" y="3555"/>
                  </a:lnTo>
                  <a:lnTo>
                    <a:pt x="756" y="3277"/>
                  </a:lnTo>
                  <a:lnTo>
                    <a:pt x="634" y="3521"/>
                  </a:lnTo>
                  <a:cubicBezTo>
                    <a:pt x="521" y="3738"/>
                    <a:pt x="351" y="3931"/>
                    <a:pt x="154" y="4080"/>
                  </a:cubicBezTo>
                  <a:lnTo>
                    <a:pt x="154" y="4080"/>
                  </a:lnTo>
                  <a:cubicBezTo>
                    <a:pt x="142" y="3424"/>
                    <a:pt x="122" y="2767"/>
                    <a:pt x="111" y="2111"/>
                  </a:cubicBezTo>
                  <a:cubicBezTo>
                    <a:pt x="89" y="1411"/>
                    <a:pt x="67" y="700"/>
                    <a:pt x="34" y="0"/>
                  </a:cubicBezTo>
                  <a:close/>
                </a:path>
              </a:pathLst>
            </a:custGeom>
            <a:solidFill>
              <a:srgbClr val="68373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0" name="Google Shape;290;g134a708b9a2_0_603"/>
            <p:cNvSpPr/>
            <p:nvPr/>
          </p:nvSpPr>
          <p:spPr>
            <a:xfrm>
              <a:off x="2694925" y="3918950"/>
              <a:ext cx="43625" cy="103325"/>
            </a:xfrm>
            <a:custGeom>
              <a:avLst/>
              <a:gdLst/>
              <a:ahLst/>
              <a:cxnLst/>
              <a:rect l="l" t="t" r="r" b="b"/>
              <a:pathLst>
                <a:path w="1745" h="4133" extrusionOk="0">
                  <a:moveTo>
                    <a:pt x="576" y="0"/>
                  </a:moveTo>
                  <a:cubicBezTo>
                    <a:pt x="411" y="0"/>
                    <a:pt x="262" y="81"/>
                    <a:pt x="179" y="289"/>
                  </a:cubicBezTo>
                  <a:cubicBezTo>
                    <a:pt x="1" y="721"/>
                    <a:pt x="379" y="1477"/>
                    <a:pt x="500" y="1899"/>
                  </a:cubicBezTo>
                  <a:lnTo>
                    <a:pt x="1001" y="3666"/>
                  </a:lnTo>
                  <a:cubicBezTo>
                    <a:pt x="1067" y="3876"/>
                    <a:pt x="1179" y="4121"/>
                    <a:pt x="1389" y="4132"/>
                  </a:cubicBezTo>
                  <a:cubicBezTo>
                    <a:pt x="1534" y="4132"/>
                    <a:pt x="1656" y="4010"/>
                    <a:pt x="1700" y="3876"/>
                  </a:cubicBezTo>
                  <a:cubicBezTo>
                    <a:pt x="1745" y="3743"/>
                    <a:pt x="1734" y="3599"/>
                    <a:pt x="1722" y="3454"/>
                  </a:cubicBezTo>
                  <a:cubicBezTo>
                    <a:pt x="1656" y="2743"/>
                    <a:pt x="1601" y="2032"/>
                    <a:pt x="1534" y="1321"/>
                  </a:cubicBezTo>
                  <a:cubicBezTo>
                    <a:pt x="1500" y="877"/>
                    <a:pt x="1411" y="433"/>
                    <a:pt x="1011" y="155"/>
                  </a:cubicBezTo>
                  <a:cubicBezTo>
                    <a:pt x="877" y="62"/>
                    <a:pt x="720" y="0"/>
                    <a:pt x="576" y="0"/>
                  </a:cubicBezTo>
                  <a:close/>
                </a:path>
              </a:pathLst>
            </a:custGeom>
            <a:solidFill>
              <a:srgbClr val="09315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1" name="Google Shape;291;g134a708b9a2_0_603"/>
            <p:cNvSpPr/>
            <p:nvPr/>
          </p:nvSpPr>
          <p:spPr>
            <a:xfrm>
              <a:off x="2725475" y="4032525"/>
              <a:ext cx="27800" cy="28375"/>
            </a:xfrm>
            <a:custGeom>
              <a:avLst/>
              <a:gdLst/>
              <a:ahLst/>
              <a:cxnLst/>
              <a:rect l="l" t="t" r="r" b="b"/>
              <a:pathLst>
                <a:path w="1112" h="1135" extrusionOk="0">
                  <a:moveTo>
                    <a:pt x="449" y="1"/>
                  </a:moveTo>
                  <a:cubicBezTo>
                    <a:pt x="300" y="1"/>
                    <a:pt x="159" y="67"/>
                    <a:pt x="68" y="234"/>
                  </a:cubicBezTo>
                  <a:cubicBezTo>
                    <a:pt x="1" y="367"/>
                    <a:pt x="1" y="522"/>
                    <a:pt x="1" y="666"/>
                  </a:cubicBezTo>
                  <a:cubicBezTo>
                    <a:pt x="12" y="778"/>
                    <a:pt x="23" y="911"/>
                    <a:pt x="100" y="1000"/>
                  </a:cubicBezTo>
                  <a:cubicBezTo>
                    <a:pt x="167" y="1078"/>
                    <a:pt x="278" y="1122"/>
                    <a:pt x="379" y="1133"/>
                  </a:cubicBezTo>
                  <a:cubicBezTo>
                    <a:pt x="393" y="1134"/>
                    <a:pt x="408" y="1135"/>
                    <a:pt x="423" y="1135"/>
                  </a:cubicBezTo>
                  <a:cubicBezTo>
                    <a:pt x="698" y="1135"/>
                    <a:pt x="982" y="941"/>
                    <a:pt x="1045" y="666"/>
                  </a:cubicBezTo>
                  <a:cubicBezTo>
                    <a:pt x="1112" y="367"/>
                    <a:pt x="867" y="111"/>
                    <a:pt x="601" y="22"/>
                  </a:cubicBezTo>
                  <a:cubicBezTo>
                    <a:pt x="550" y="8"/>
                    <a:pt x="499" y="1"/>
                    <a:pt x="449" y="1"/>
                  </a:cubicBezTo>
                  <a:close/>
                </a:path>
              </a:pathLst>
            </a:custGeom>
            <a:solidFill>
              <a:srgbClr val="09315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2" name="Google Shape;292;g134a708b9a2_0_603"/>
            <p:cNvSpPr/>
            <p:nvPr/>
          </p:nvSpPr>
          <p:spPr>
            <a:xfrm>
              <a:off x="2809350" y="3954450"/>
              <a:ext cx="121950" cy="106475"/>
            </a:xfrm>
            <a:custGeom>
              <a:avLst/>
              <a:gdLst/>
              <a:ahLst/>
              <a:cxnLst/>
              <a:rect l="l" t="t" r="r" b="b"/>
              <a:pathLst>
                <a:path w="4878" h="4259" extrusionOk="0">
                  <a:moveTo>
                    <a:pt x="2663" y="0"/>
                  </a:moveTo>
                  <a:cubicBezTo>
                    <a:pt x="2601" y="0"/>
                    <a:pt x="2539" y="4"/>
                    <a:pt x="2478" y="12"/>
                  </a:cubicBezTo>
                  <a:cubicBezTo>
                    <a:pt x="2289" y="35"/>
                    <a:pt x="2111" y="101"/>
                    <a:pt x="1967" y="212"/>
                  </a:cubicBezTo>
                  <a:cubicBezTo>
                    <a:pt x="1878" y="291"/>
                    <a:pt x="1823" y="590"/>
                    <a:pt x="1734" y="624"/>
                  </a:cubicBezTo>
                  <a:cubicBezTo>
                    <a:pt x="1718" y="632"/>
                    <a:pt x="1704" y="635"/>
                    <a:pt x="1690" y="635"/>
                  </a:cubicBezTo>
                  <a:cubicBezTo>
                    <a:pt x="1604" y="635"/>
                    <a:pt x="1544" y="504"/>
                    <a:pt x="1467" y="446"/>
                  </a:cubicBezTo>
                  <a:cubicBezTo>
                    <a:pt x="1354" y="363"/>
                    <a:pt x="1212" y="318"/>
                    <a:pt x="1074" y="318"/>
                  </a:cubicBezTo>
                  <a:cubicBezTo>
                    <a:pt x="954" y="318"/>
                    <a:pt x="838" y="352"/>
                    <a:pt x="745" y="424"/>
                  </a:cubicBezTo>
                  <a:cubicBezTo>
                    <a:pt x="545" y="568"/>
                    <a:pt x="456" y="824"/>
                    <a:pt x="389" y="1057"/>
                  </a:cubicBezTo>
                  <a:cubicBezTo>
                    <a:pt x="223" y="1646"/>
                    <a:pt x="100" y="2246"/>
                    <a:pt x="34" y="2846"/>
                  </a:cubicBezTo>
                  <a:cubicBezTo>
                    <a:pt x="1" y="3268"/>
                    <a:pt x="11" y="3757"/>
                    <a:pt x="345" y="4012"/>
                  </a:cubicBezTo>
                  <a:cubicBezTo>
                    <a:pt x="500" y="4134"/>
                    <a:pt x="722" y="4167"/>
                    <a:pt x="922" y="4201"/>
                  </a:cubicBezTo>
                  <a:cubicBezTo>
                    <a:pt x="1209" y="4237"/>
                    <a:pt x="1498" y="4258"/>
                    <a:pt x="1787" y="4258"/>
                  </a:cubicBezTo>
                  <a:cubicBezTo>
                    <a:pt x="2125" y="4258"/>
                    <a:pt x="2465" y="4228"/>
                    <a:pt x="2800" y="4157"/>
                  </a:cubicBezTo>
                  <a:cubicBezTo>
                    <a:pt x="3411" y="4023"/>
                    <a:pt x="4000" y="3745"/>
                    <a:pt x="4444" y="3312"/>
                  </a:cubicBezTo>
                  <a:cubicBezTo>
                    <a:pt x="4677" y="3079"/>
                    <a:pt x="4877" y="2779"/>
                    <a:pt x="4877" y="2446"/>
                  </a:cubicBezTo>
                  <a:cubicBezTo>
                    <a:pt x="4877" y="2224"/>
                    <a:pt x="4778" y="2024"/>
                    <a:pt x="4655" y="1824"/>
                  </a:cubicBezTo>
                  <a:cubicBezTo>
                    <a:pt x="4555" y="1668"/>
                    <a:pt x="4433" y="1513"/>
                    <a:pt x="4333" y="1357"/>
                  </a:cubicBezTo>
                  <a:cubicBezTo>
                    <a:pt x="4166" y="1090"/>
                    <a:pt x="4044" y="790"/>
                    <a:pt x="3844" y="546"/>
                  </a:cubicBezTo>
                  <a:cubicBezTo>
                    <a:pt x="3552" y="205"/>
                    <a:pt x="3106" y="0"/>
                    <a:pt x="2663" y="0"/>
                  </a:cubicBezTo>
                  <a:close/>
                </a:path>
              </a:pathLst>
            </a:custGeom>
            <a:solidFill>
              <a:srgbClr val="E5918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3" name="Google Shape;293;g134a708b9a2_0_603"/>
            <p:cNvSpPr/>
            <p:nvPr/>
          </p:nvSpPr>
          <p:spPr>
            <a:xfrm>
              <a:off x="2872125" y="4024675"/>
              <a:ext cx="12250" cy="9925"/>
            </a:xfrm>
            <a:custGeom>
              <a:avLst/>
              <a:gdLst/>
              <a:ahLst/>
              <a:cxnLst/>
              <a:rect l="l" t="t" r="r" b="b"/>
              <a:pathLst>
                <a:path w="490" h="397" extrusionOk="0">
                  <a:moveTo>
                    <a:pt x="334" y="0"/>
                  </a:moveTo>
                  <a:cubicBezTo>
                    <a:pt x="314" y="0"/>
                    <a:pt x="291" y="8"/>
                    <a:pt x="267" y="25"/>
                  </a:cubicBezTo>
                  <a:cubicBezTo>
                    <a:pt x="189" y="81"/>
                    <a:pt x="100" y="148"/>
                    <a:pt x="33" y="214"/>
                  </a:cubicBezTo>
                  <a:cubicBezTo>
                    <a:pt x="11" y="225"/>
                    <a:pt x="0" y="247"/>
                    <a:pt x="0" y="281"/>
                  </a:cubicBezTo>
                  <a:cubicBezTo>
                    <a:pt x="0" y="292"/>
                    <a:pt x="11" y="303"/>
                    <a:pt x="11" y="314"/>
                  </a:cubicBezTo>
                  <a:cubicBezTo>
                    <a:pt x="45" y="348"/>
                    <a:pt x="67" y="381"/>
                    <a:pt x="111" y="392"/>
                  </a:cubicBezTo>
                  <a:cubicBezTo>
                    <a:pt x="121" y="395"/>
                    <a:pt x="131" y="397"/>
                    <a:pt x="140" y="397"/>
                  </a:cubicBezTo>
                  <a:cubicBezTo>
                    <a:pt x="164" y="397"/>
                    <a:pt x="188" y="389"/>
                    <a:pt x="211" y="381"/>
                  </a:cubicBezTo>
                  <a:cubicBezTo>
                    <a:pt x="311" y="336"/>
                    <a:pt x="400" y="281"/>
                    <a:pt x="467" y="203"/>
                  </a:cubicBezTo>
                  <a:cubicBezTo>
                    <a:pt x="478" y="181"/>
                    <a:pt x="489" y="170"/>
                    <a:pt x="489" y="148"/>
                  </a:cubicBezTo>
                  <a:cubicBezTo>
                    <a:pt x="489" y="126"/>
                    <a:pt x="478" y="103"/>
                    <a:pt x="455" y="81"/>
                  </a:cubicBezTo>
                  <a:cubicBezTo>
                    <a:pt x="418" y="35"/>
                    <a:pt x="380" y="0"/>
                    <a:pt x="334" y="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4" name="Google Shape;294;g134a708b9a2_0_603"/>
            <p:cNvSpPr/>
            <p:nvPr/>
          </p:nvSpPr>
          <p:spPr>
            <a:xfrm>
              <a:off x="2877950" y="3992800"/>
              <a:ext cx="28625" cy="19075"/>
            </a:xfrm>
            <a:custGeom>
              <a:avLst/>
              <a:gdLst/>
              <a:ahLst/>
              <a:cxnLst/>
              <a:rect l="l" t="t" r="r" b="b"/>
              <a:pathLst>
                <a:path w="1145" h="763" extrusionOk="0">
                  <a:moveTo>
                    <a:pt x="978" y="1"/>
                  </a:moveTo>
                  <a:cubicBezTo>
                    <a:pt x="656" y="45"/>
                    <a:pt x="323" y="156"/>
                    <a:pt x="0" y="201"/>
                  </a:cubicBezTo>
                  <a:cubicBezTo>
                    <a:pt x="89" y="423"/>
                    <a:pt x="200" y="656"/>
                    <a:pt x="412" y="734"/>
                  </a:cubicBezTo>
                  <a:cubicBezTo>
                    <a:pt x="465" y="753"/>
                    <a:pt x="522" y="762"/>
                    <a:pt x="580" y="762"/>
                  </a:cubicBezTo>
                  <a:cubicBezTo>
                    <a:pt x="655" y="762"/>
                    <a:pt x="731" y="748"/>
                    <a:pt x="800" y="722"/>
                  </a:cubicBezTo>
                  <a:cubicBezTo>
                    <a:pt x="867" y="700"/>
                    <a:pt x="933" y="667"/>
                    <a:pt x="978" y="611"/>
                  </a:cubicBezTo>
                  <a:cubicBezTo>
                    <a:pt x="1100" y="467"/>
                    <a:pt x="1145" y="112"/>
                    <a:pt x="978" y="1"/>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5" name="Google Shape;295;g134a708b9a2_0_603"/>
            <p:cNvSpPr/>
            <p:nvPr/>
          </p:nvSpPr>
          <p:spPr>
            <a:xfrm>
              <a:off x="2826575" y="4001400"/>
              <a:ext cx="20025" cy="13925"/>
            </a:xfrm>
            <a:custGeom>
              <a:avLst/>
              <a:gdLst/>
              <a:ahLst/>
              <a:cxnLst/>
              <a:rect l="l" t="t" r="r" b="b"/>
              <a:pathLst>
                <a:path w="801" h="557" extrusionOk="0">
                  <a:moveTo>
                    <a:pt x="800" y="1"/>
                  </a:moveTo>
                  <a:cubicBezTo>
                    <a:pt x="567" y="45"/>
                    <a:pt x="312" y="57"/>
                    <a:pt x="89" y="112"/>
                  </a:cubicBezTo>
                  <a:cubicBezTo>
                    <a:pt x="1" y="234"/>
                    <a:pt x="122" y="457"/>
                    <a:pt x="245" y="523"/>
                  </a:cubicBezTo>
                  <a:cubicBezTo>
                    <a:pt x="289" y="546"/>
                    <a:pt x="344" y="556"/>
                    <a:pt x="389" y="556"/>
                  </a:cubicBezTo>
                  <a:cubicBezTo>
                    <a:pt x="489" y="556"/>
                    <a:pt x="589" y="523"/>
                    <a:pt x="667" y="467"/>
                  </a:cubicBezTo>
                  <a:cubicBezTo>
                    <a:pt x="789" y="356"/>
                    <a:pt x="800" y="168"/>
                    <a:pt x="800" y="1"/>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6" name="Google Shape;296;g134a708b9a2_0_603"/>
            <p:cNvSpPr/>
            <p:nvPr/>
          </p:nvSpPr>
          <p:spPr>
            <a:xfrm>
              <a:off x="2822125" y="3981700"/>
              <a:ext cx="30850" cy="17800"/>
            </a:xfrm>
            <a:custGeom>
              <a:avLst/>
              <a:gdLst/>
              <a:ahLst/>
              <a:cxnLst/>
              <a:rect l="l" t="t" r="r" b="b"/>
              <a:pathLst>
                <a:path w="1234" h="712" extrusionOk="0">
                  <a:moveTo>
                    <a:pt x="1112" y="0"/>
                  </a:moveTo>
                  <a:cubicBezTo>
                    <a:pt x="945" y="11"/>
                    <a:pt x="778" y="78"/>
                    <a:pt x="634" y="144"/>
                  </a:cubicBezTo>
                  <a:cubicBezTo>
                    <a:pt x="389" y="256"/>
                    <a:pt x="179" y="423"/>
                    <a:pt x="1" y="633"/>
                  </a:cubicBezTo>
                  <a:cubicBezTo>
                    <a:pt x="11" y="667"/>
                    <a:pt x="34" y="689"/>
                    <a:pt x="45" y="711"/>
                  </a:cubicBezTo>
                  <a:cubicBezTo>
                    <a:pt x="367" y="522"/>
                    <a:pt x="767" y="478"/>
                    <a:pt x="1145" y="423"/>
                  </a:cubicBezTo>
                  <a:cubicBezTo>
                    <a:pt x="1178" y="423"/>
                    <a:pt x="1211" y="411"/>
                    <a:pt x="1233" y="400"/>
                  </a:cubicBezTo>
                  <a:cubicBezTo>
                    <a:pt x="1189" y="267"/>
                    <a:pt x="1156" y="134"/>
                    <a:pt x="1112" y="0"/>
                  </a:cubicBezTo>
                  <a:close/>
                </a:path>
              </a:pathLst>
            </a:custGeom>
            <a:solidFill>
              <a:srgbClr val="5B2C2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7" name="Google Shape;297;g134a708b9a2_0_603"/>
            <p:cNvSpPr/>
            <p:nvPr/>
          </p:nvSpPr>
          <p:spPr>
            <a:xfrm>
              <a:off x="2871575" y="3974850"/>
              <a:ext cx="36125" cy="12700"/>
            </a:xfrm>
            <a:custGeom>
              <a:avLst/>
              <a:gdLst/>
              <a:ahLst/>
              <a:cxnLst/>
              <a:rect l="l" t="t" r="r" b="b"/>
              <a:pathLst>
                <a:path w="1445" h="508" extrusionOk="0">
                  <a:moveTo>
                    <a:pt x="161" y="1"/>
                  </a:moveTo>
                  <a:cubicBezTo>
                    <a:pt x="118" y="1"/>
                    <a:pt x="75" y="3"/>
                    <a:pt x="33" y="8"/>
                  </a:cubicBezTo>
                  <a:cubicBezTo>
                    <a:pt x="22" y="141"/>
                    <a:pt x="11" y="285"/>
                    <a:pt x="0" y="418"/>
                  </a:cubicBezTo>
                  <a:cubicBezTo>
                    <a:pt x="33" y="430"/>
                    <a:pt x="67" y="430"/>
                    <a:pt x="111" y="430"/>
                  </a:cubicBezTo>
                  <a:cubicBezTo>
                    <a:pt x="294" y="421"/>
                    <a:pt x="482" y="409"/>
                    <a:pt x="668" y="409"/>
                  </a:cubicBezTo>
                  <a:cubicBezTo>
                    <a:pt x="922" y="409"/>
                    <a:pt x="1174" y="430"/>
                    <a:pt x="1411" y="507"/>
                  </a:cubicBezTo>
                  <a:cubicBezTo>
                    <a:pt x="1422" y="474"/>
                    <a:pt x="1433" y="452"/>
                    <a:pt x="1444" y="430"/>
                  </a:cubicBezTo>
                  <a:cubicBezTo>
                    <a:pt x="1188" y="252"/>
                    <a:pt x="911" y="119"/>
                    <a:pt x="611" y="63"/>
                  </a:cubicBezTo>
                  <a:cubicBezTo>
                    <a:pt x="472" y="28"/>
                    <a:pt x="314" y="1"/>
                    <a:pt x="161" y="1"/>
                  </a:cubicBezTo>
                  <a:close/>
                </a:path>
              </a:pathLst>
            </a:custGeom>
            <a:solidFill>
              <a:srgbClr val="5B2C2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8" name="Google Shape;298;g134a708b9a2_0_603"/>
            <p:cNvSpPr/>
            <p:nvPr/>
          </p:nvSpPr>
          <p:spPr>
            <a:xfrm>
              <a:off x="2894050" y="3993925"/>
              <a:ext cx="9750" cy="9750"/>
            </a:xfrm>
            <a:custGeom>
              <a:avLst/>
              <a:gdLst/>
              <a:ahLst/>
              <a:cxnLst/>
              <a:rect l="l" t="t" r="r" b="b"/>
              <a:pathLst>
                <a:path w="390" h="390" extrusionOk="0">
                  <a:moveTo>
                    <a:pt x="190" y="0"/>
                  </a:moveTo>
                  <a:cubicBezTo>
                    <a:pt x="89" y="0"/>
                    <a:pt x="1" y="111"/>
                    <a:pt x="12" y="211"/>
                  </a:cubicBezTo>
                  <a:cubicBezTo>
                    <a:pt x="22" y="315"/>
                    <a:pt x="91" y="390"/>
                    <a:pt x="191" y="390"/>
                  </a:cubicBezTo>
                  <a:cubicBezTo>
                    <a:pt x="198" y="390"/>
                    <a:pt x="205" y="389"/>
                    <a:pt x="212" y="389"/>
                  </a:cubicBezTo>
                  <a:cubicBezTo>
                    <a:pt x="301" y="389"/>
                    <a:pt x="390" y="289"/>
                    <a:pt x="378" y="189"/>
                  </a:cubicBezTo>
                  <a:cubicBezTo>
                    <a:pt x="368" y="78"/>
                    <a:pt x="289" y="0"/>
                    <a:pt x="190" y="0"/>
                  </a:cubicBezTo>
                  <a:close/>
                </a:path>
              </a:pathLst>
            </a:custGeom>
            <a:solidFill>
              <a:srgbClr val="5B2C2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9" name="Google Shape;299;g134a708b9a2_0_603"/>
            <p:cNvSpPr/>
            <p:nvPr/>
          </p:nvSpPr>
          <p:spPr>
            <a:xfrm>
              <a:off x="2836275" y="4003350"/>
              <a:ext cx="10600" cy="9325"/>
            </a:xfrm>
            <a:custGeom>
              <a:avLst/>
              <a:gdLst/>
              <a:ahLst/>
              <a:cxnLst/>
              <a:rect l="l" t="t" r="r" b="b"/>
              <a:pathLst>
                <a:path w="424" h="373" extrusionOk="0">
                  <a:moveTo>
                    <a:pt x="205" y="1"/>
                  </a:moveTo>
                  <a:cubicBezTo>
                    <a:pt x="174" y="1"/>
                    <a:pt x="142" y="8"/>
                    <a:pt x="112" y="23"/>
                  </a:cubicBezTo>
                  <a:cubicBezTo>
                    <a:pt x="35" y="78"/>
                    <a:pt x="1" y="201"/>
                    <a:pt x="57" y="278"/>
                  </a:cubicBezTo>
                  <a:cubicBezTo>
                    <a:pt x="94" y="337"/>
                    <a:pt x="155" y="372"/>
                    <a:pt x="219" y="372"/>
                  </a:cubicBezTo>
                  <a:cubicBezTo>
                    <a:pt x="250" y="372"/>
                    <a:pt x="282" y="364"/>
                    <a:pt x="312" y="345"/>
                  </a:cubicBezTo>
                  <a:cubicBezTo>
                    <a:pt x="390" y="300"/>
                    <a:pt x="423" y="179"/>
                    <a:pt x="368" y="90"/>
                  </a:cubicBezTo>
                  <a:cubicBezTo>
                    <a:pt x="331" y="31"/>
                    <a:pt x="269" y="1"/>
                    <a:pt x="205" y="1"/>
                  </a:cubicBezTo>
                  <a:close/>
                </a:path>
              </a:pathLst>
            </a:custGeom>
            <a:solidFill>
              <a:srgbClr val="5B2C2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0" name="Google Shape;300;g134a708b9a2_0_603"/>
            <p:cNvSpPr/>
            <p:nvPr/>
          </p:nvSpPr>
          <p:spPr>
            <a:xfrm>
              <a:off x="2860175" y="4031700"/>
              <a:ext cx="10025" cy="14800"/>
            </a:xfrm>
            <a:custGeom>
              <a:avLst/>
              <a:gdLst/>
              <a:ahLst/>
              <a:cxnLst/>
              <a:rect l="l" t="t" r="r" b="b"/>
              <a:pathLst>
                <a:path w="401" h="592" extrusionOk="0">
                  <a:moveTo>
                    <a:pt x="345" y="0"/>
                  </a:moveTo>
                  <a:cubicBezTo>
                    <a:pt x="323" y="11"/>
                    <a:pt x="301" y="33"/>
                    <a:pt x="278" y="44"/>
                  </a:cubicBezTo>
                  <a:cubicBezTo>
                    <a:pt x="167" y="111"/>
                    <a:pt x="89" y="211"/>
                    <a:pt x="12" y="311"/>
                  </a:cubicBezTo>
                  <a:cubicBezTo>
                    <a:pt x="12" y="322"/>
                    <a:pt x="0" y="322"/>
                    <a:pt x="0" y="322"/>
                  </a:cubicBezTo>
                  <a:cubicBezTo>
                    <a:pt x="12" y="344"/>
                    <a:pt x="22" y="356"/>
                    <a:pt x="34" y="366"/>
                  </a:cubicBezTo>
                  <a:cubicBezTo>
                    <a:pt x="134" y="455"/>
                    <a:pt x="234" y="533"/>
                    <a:pt x="345" y="588"/>
                  </a:cubicBezTo>
                  <a:cubicBezTo>
                    <a:pt x="351" y="591"/>
                    <a:pt x="357" y="592"/>
                    <a:pt x="363" y="592"/>
                  </a:cubicBezTo>
                  <a:cubicBezTo>
                    <a:pt x="386" y="592"/>
                    <a:pt x="400" y="574"/>
                    <a:pt x="400" y="555"/>
                  </a:cubicBezTo>
                  <a:cubicBezTo>
                    <a:pt x="378" y="455"/>
                    <a:pt x="367" y="300"/>
                    <a:pt x="356" y="277"/>
                  </a:cubicBezTo>
                  <a:cubicBezTo>
                    <a:pt x="345" y="178"/>
                    <a:pt x="345" y="89"/>
                    <a:pt x="345" y="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1" name="Google Shape;301;g134a708b9a2_0_603"/>
            <p:cNvSpPr/>
            <p:nvPr/>
          </p:nvSpPr>
          <p:spPr>
            <a:xfrm>
              <a:off x="2887125" y="4019475"/>
              <a:ext cx="13050" cy="11975"/>
            </a:xfrm>
            <a:custGeom>
              <a:avLst/>
              <a:gdLst/>
              <a:ahLst/>
              <a:cxnLst/>
              <a:rect l="l" t="t" r="r" b="b"/>
              <a:pathLst>
                <a:path w="522" h="479" extrusionOk="0">
                  <a:moveTo>
                    <a:pt x="455" y="0"/>
                  </a:moveTo>
                  <a:cubicBezTo>
                    <a:pt x="378" y="11"/>
                    <a:pt x="300" y="33"/>
                    <a:pt x="222" y="55"/>
                  </a:cubicBezTo>
                  <a:cubicBezTo>
                    <a:pt x="156" y="89"/>
                    <a:pt x="78" y="111"/>
                    <a:pt x="0" y="111"/>
                  </a:cubicBezTo>
                  <a:lnTo>
                    <a:pt x="11" y="122"/>
                  </a:lnTo>
                  <a:cubicBezTo>
                    <a:pt x="89" y="178"/>
                    <a:pt x="178" y="233"/>
                    <a:pt x="245" y="289"/>
                  </a:cubicBezTo>
                  <a:cubicBezTo>
                    <a:pt x="267" y="311"/>
                    <a:pt x="389" y="400"/>
                    <a:pt x="467" y="467"/>
                  </a:cubicBezTo>
                  <a:cubicBezTo>
                    <a:pt x="471" y="475"/>
                    <a:pt x="477" y="478"/>
                    <a:pt x="484" y="478"/>
                  </a:cubicBezTo>
                  <a:cubicBezTo>
                    <a:pt x="497" y="478"/>
                    <a:pt x="511" y="466"/>
                    <a:pt x="511" y="445"/>
                  </a:cubicBezTo>
                  <a:cubicBezTo>
                    <a:pt x="522" y="322"/>
                    <a:pt x="522" y="189"/>
                    <a:pt x="489" y="55"/>
                  </a:cubicBezTo>
                  <a:cubicBezTo>
                    <a:pt x="489" y="45"/>
                    <a:pt x="489" y="22"/>
                    <a:pt x="467" y="11"/>
                  </a:cubicBezTo>
                  <a:cubicBezTo>
                    <a:pt x="467" y="0"/>
                    <a:pt x="455" y="0"/>
                    <a:pt x="455" y="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2" name="Google Shape;302;g134a708b9a2_0_603"/>
            <p:cNvSpPr/>
            <p:nvPr/>
          </p:nvSpPr>
          <p:spPr>
            <a:xfrm>
              <a:off x="2877675" y="3991700"/>
              <a:ext cx="25025" cy="6950"/>
            </a:xfrm>
            <a:custGeom>
              <a:avLst/>
              <a:gdLst/>
              <a:ahLst/>
              <a:cxnLst/>
              <a:rect l="l" t="t" r="r" b="b"/>
              <a:pathLst>
                <a:path w="1001" h="278" extrusionOk="0">
                  <a:moveTo>
                    <a:pt x="978" y="0"/>
                  </a:moveTo>
                  <a:cubicBezTo>
                    <a:pt x="656" y="111"/>
                    <a:pt x="334" y="178"/>
                    <a:pt x="1" y="211"/>
                  </a:cubicBezTo>
                  <a:lnTo>
                    <a:pt x="1" y="278"/>
                  </a:lnTo>
                  <a:cubicBezTo>
                    <a:pt x="345" y="245"/>
                    <a:pt x="678" y="167"/>
                    <a:pt x="1000" y="55"/>
                  </a:cubicBezTo>
                  <a:lnTo>
                    <a:pt x="978" y="0"/>
                  </a:lnTo>
                  <a:close/>
                </a:path>
              </a:pathLst>
            </a:custGeom>
            <a:solidFill>
              <a:srgbClr val="5B2C2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3" name="Google Shape;303;g134a708b9a2_0_603"/>
            <p:cNvSpPr/>
            <p:nvPr/>
          </p:nvSpPr>
          <p:spPr>
            <a:xfrm>
              <a:off x="2828250" y="4000575"/>
              <a:ext cx="19450" cy="4200"/>
            </a:xfrm>
            <a:custGeom>
              <a:avLst/>
              <a:gdLst/>
              <a:ahLst/>
              <a:cxnLst/>
              <a:rect l="l" t="t" r="r" b="b"/>
              <a:pathLst>
                <a:path w="778" h="168" extrusionOk="0">
                  <a:moveTo>
                    <a:pt x="756" y="1"/>
                  </a:moveTo>
                  <a:cubicBezTo>
                    <a:pt x="511" y="68"/>
                    <a:pt x="255" y="100"/>
                    <a:pt x="0" y="100"/>
                  </a:cubicBezTo>
                  <a:lnTo>
                    <a:pt x="0" y="167"/>
                  </a:lnTo>
                  <a:cubicBezTo>
                    <a:pt x="267" y="167"/>
                    <a:pt x="522" y="123"/>
                    <a:pt x="778" y="56"/>
                  </a:cubicBezTo>
                  <a:lnTo>
                    <a:pt x="756" y="1"/>
                  </a:lnTo>
                  <a:close/>
                </a:path>
              </a:pathLst>
            </a:custGeom>
            <a:solidFill>
              <a:srgbClr val="5B2C2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4" name="Google Shape;304;g134a708b9a2_0_603"/>
            <p:cNvSpPr/>
            <p:nvPr/>
          </p:nvSpPr>
          <p:spPr>
            <a:xfrm>
              <a:off x="2853225" y="4004150"/>
              <a:ext cx="24475" cy="18950"/>
            </a:xfrm>
            <a:custGeom>
              <a:avLst/>
              <a:gdLst/>
              <a:ahLst/>
              <a:cxnLst/>
              <a:rect l="l" t="t" r="r" b="b"/>
              <a:pathLst>
                <a:path w="979" h="758" extrusionOk="0">
                  <a:moveTo>
                    <a:pt x="788" y="1"/>
                  </a:moveTo>
                  <a:cubicBezTo>
                    <a:pt x="653" y="1"/>
                    <a:pt x="530" y="87"/>
                    <a:pt x="456" y="213"/>
                  </a:cubicBezTo>
                  <a:cubicBezTo>
                    <a:pt x="434" y="180"/>
                    <a:pt x="412" y="147"/>
                    <a:pt x="379" y="113"/>
                  </a:cubicBezTo>
                  <a:cubicBezTo>
                    <a:pt x="333" y="74"/>
                    <a:pt x="273" y="50"/>
                    <a:pt x="213" y="50"/>
                  </a:cubicBezTo>
                  <a:cubicBezTo>
                    <a:pt x="170" y="50"/>
                    <a:pt x="127" y="63"/>
                    <a:pt x="90" y="91"/>
                  </a:cubicBezTo>
                  <a:cubicBezTo>
                    <a:pt x="34" y="147"/>
                    <a:pt x="1" y="246"/>
                    <a:pt x="23" y="347"/>
                  </a:cubicBezTo>
                  <a:cubicBezTo>
                    <a:pt x="56" y="513"/>
                    <a:pt x="167" y="635"/>
                    <a:pt x="256" y="757"/>
                  </a:cubicBezTo>
                  <a:lnTo>
                    <a:pt x="334" y="691"/>
                  </a:lnTo>
                  <a:cubicBezTo>
                    <a:pt x="256" y="579"/>
                    <a:pt x="157" y="468"/>
                    <a:pt x="134" y="324"/>
                  </a:cubicBezTo>
                  <a:cubicBezTo>
                    <a:pt x="112" y="280"/>
                    <a:pt x="123" y="202"/>
                    <a:pt x="157" y="169"/>
                  </a:cubicBezTo>
                  <a:cubicBezTo>
                    <a:pt x="172" y="157"/>
                    <a:pt x="190" y="152"/>
                    <a:pt x="209" y="152"/>
                  </a:cubicBezTo>
                  <a:cubicBezTo>
                    <a:pt x="245" y="152"/>
                    <a:pt x="283" y="169"/>
                    <a:pt x="312" y="191"/>
                  </a:cubicBezTo>
                  <a:cubicBezTo>
                    <a:pt x="367" y="236"/>
                    <a:pt x="401" y="313"/>
                    <a:pt x="423" y="380"/>
                  </a:cubicBezTo>
                  <a:lnTo>
                    <a:pt x="500" y="569"/>
                  </a:lnTo>
                  <a:lnTo>
                    <a:pt x="523" y="357"/>
                  </a:lnTo>
                  <a:cubicBezTo>
                    <a:pt x="534" y="224"/>
                    <a:pt x="668" y="102"/>
                    <a:pt x="811" y="102"/>
                  </a:cubicBezTo>
                  <a:lnTo>
                    <a:pt x="834" y="102"/>
                  </a:lnTo>
                  <a:cubicBezTo>
                    <a:pt x="834" y="102"/>
                    <a:pt x="834" y="113"/>
                    <a:pt x="845" y="113"/>
                  </a:cubicBezTo>
                  <a:cubicBezTo>
                    <a:pt x="856" y="169"/>
                    <a:pt x="834" y="236"/>
                    <a:pt x="801" y="302"/>
                  </a:cubicBezTo>
                  <a:cubicBezTo>
                    <a:pt x="756" y="424"/>
                    <a:pt x="690" y="535"/>
                    <a:pt x="589" y="579"/>
                  </a:cubicBezTo>
                  <a:lnTo>
                    <a:pt x="623" y="668"/>
                  </a:lnTo>
                  <a:cubicBezTo>
                    <a:pt x="634" y="668"/>
                    <a:pt x="645" y="668"/>
                    <a:pt x="656" y="658"/>
                  </a:cubicBezTo>
                  <a:cubicBezTo>
                    <a:pt x="779" y="602"/>
                    <a:pt x="845" y="468"/>
                    <a:pt x="900" y="347"/>
                  </a:cubicBezTo>
                  <a:cubicBezTo>
                    <a:pt x="934" y="280"/>
                    <a:pt x="979" y="180"/>
                    <a:pt x="934" y="80"/>
                  </a:cubicBezTo>
                  <a:cubicBezTo>
                    <a:pt x="923" y="46"/>
                    <a:pt x="912" y="24"/>
                    <a:pt x="878" y="13"/>
                  </a:cubicBezTo>
                  <a:cubicBezTo>
                    <a:pt x="856" y="2"/>
                    <a:pt x="834" y="2"/>
                    <a:pt x="811" y="2"/>
                  </a:cubicBezTo>
                  <a:cubicBezTo>
                    <a:pt x="804" y="1"/>
                    <a:pt x="796" y="1"/>
                    <a:pt x="788" y="1"/>
                  </a:cubicBezTo>
                  <a:close/>
                </a:path>
              </a:pathLst>
            </a:custGeom>
            <a:solidFill>
              <a:srgbClr val="5B2C2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5" name="Google Shape;305;g134a708b9a2_0_603"/>
            <p:cNvSpPr/>
            <p:nvPr/>
          </p:nvSpPr>
          <p:spPr>
            <a:xfrm>
              <a:off x="2859350" y="4018350"/>
              <a:ext cx="39725" cy="22525"/>
            </a:xfrm>
            <a:custGeom>
              <a:avLst/>
              <a:gdLst/>
              <a:ahLst/>
              <a:cxnLst/>
              <a:rect l="l" t="t" r="r" b="b"/>
              <a:pathLst>
                <a:path w="1589" h="901" extrusionOk="0">
                  <a:moveTo>
                    <a:pt x="1578" y="1"/>
                  </a:moveTo>
                  <a:cubicBezTo>
                    <a:pt x="1411" y="23"/>
                    <a:pt x="1255" y="56"/>
                    <a:pt x="1100" y="112"/>
                  </a:cubicBezTo>
                  <a:cubicBezTo>
                    <a:pt x="678" y="245"/>
                    <a:pt x="289" y="512"/>
                    <a:pt x="0" y="867"/>
                  </a:cubicBezTo>
                  <a:cubicBezTo>
                    <a:pt x="11" y="878"/>
                    <a:pt x="33" y="890"/>
                    <a:pt x="45" y="900"/>
                  </a:cubicBezTo>
                  <a:cubicBezTo>
                    <a:pt x="433" y="434"/>
                    <a:pt x="989" y="134"/>
                    <a:pt x="1589" y="67"/>
                  </a:cubicBezTo>
                  <a:cubicBezTo>
                    <a:pt x="1578" y="45"/>
                    <a:pt x="1578" y="23"/>
                    <a:pt x="1578" y="1"/>
                  </a:cubicBezTo>
                  <a:close/>
                </a:path>
              </a:pathLst>
            </a:custGeom>
            <a:solidFill>
              <a:srgbClr val="5B2C2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2" name="Title 1">
            <a:extLst>
              <a:ext uri="{FF2B5EF4-FFF2-40B4-BE49-F238E27FC236}">
                <a16:creationId xmlns:a16="http://schemas.microsoft.com/office/drawing/2014/main" id="{057B29CC-A77A-1E1F-910A-24C0EBBA14CE}"/>
              </a:ext>
            </a:extLst>
          </p:cNvPr>
          <p:cNvSpPr>
            <a:spLocks noGrp="1"/>
          </p:cNvSpPr>
          <p:nvPr>
            <p:ph type="title"/>
          </p:nvPr>
        </p:nvSpPr>
        <p:spPr/>
        <p:txBody>
          <a:bodyPr/>
          <a:lstStyle>
            <a:lvl1pPr>
              <a:defRPr>
                <a:solidFill>
                  <a:srgbClr val="093156"/>
                </a:solidFill>
              </a:defRPr>
            </a:lvl1pPr>
          </a:lstStyle>
          <a:p>
            <a:endParaRPr lang="en-US" dirty="0"/>
          </a:p>
        </p:txBody>
      </p:sp>
      <p:pic>
        <p:nvPicPr>
          <p:cNvPr id="306" name="Google Shape;932;p42">
            <a:extLst>
              <a:ext uri="{FF2B5EF4-FFF2-40B4-BE49-F238E27FC236}">
                <a16:creationId xmlns:a16="http://schemas.microsoft.com/office/drawing/2014/main" id="{E453B195-23B6-B356-6258-47AEAAA28890}"/>
              </a:ext>
            </a:extLst>
          </p:cNvPr>
          <p:cNvPicPr preferRelativeResize="0"/>
          <p:nvPr userDrawn="1"/>
        </p:nvPicPr>
        <p:blipFill rotWithShape="1">
          <a:blip r:embed="rId2">
            <a:alphaModFix/>
          </a:blip>
          <a:srcRect/>
          <a:stretch/>
        </p:blipFill>
        <p:spPr>
          <a:xfrm>
            <a:off x="466350" y="1019500"/>
            <a:ext cx="1240325" cy="114975"/>
          </a:xfrm>
          <a:prstGeom prst="rect">
            <a:avLst/>
          </a:prstGeom>
          <a:noFill/>
          <a:ln>
            <a:noFill/>
          </a:ln>
        </p:spPr>
      </p:pic>
      <p:sp>
        <p:nvSpPr>
          <p:cNvPr id="4" name="Text Placeholder 3">
            <a:extLst>
              <a:ext uri="{FF2B5EF4-FFF2-40B4-BE49-F238E27FC236}">
                <a16:creationId xmlns:a16="http://schemas.microsoft.com/office/drawing/2014/main" id="{9D4259DA-E8DA-2C7D-14EE-F7D2EE433CF2}"/>
              </a:ext>
            </a:extLst>
          </p:cNvPr>
          <p:cNvSpPr>
            <a:spLocks noGrp="1"/>
          </p:cNvSpPr>
          <p:nvPr>
            <p:ph type="body" sz="quarter" idx="10"/>
          </p:nvPr>
        </p:nvSpPr>
        <p:spPr>
          <a:xfrm>
            <a:off x="827254" y="1678732"/>
            <a:ext cx="1954212" cy="572700"/>
          </a:xfrm>
        </p:spPr>
        <p:txBody>
          <a:bodyPr/>
          <a:lstStyle>
            <a:lvl1pPr marL="0" indent="0" algn="ctr">
              <a:lnSpc>
                <a:spcPct val="100000"/>
              </a:lnSpc>
              <a:buNone/>
              <a:defRPr sz="2800" b="1">
                <a:solidFill>
                  <a:srgbClr val="21617C"/>
                </a:solidFill>
              </a:defRPr>
            </a:lvl1pPr>
          </a:lstStyle>
          <a:p>
            <a:pPr lvl="0"/>
            <a:endParaRPr lang="en-US" dirty="0"/>
          </a:p>
        </p:txBody>
      </p:sp>
      <p:sp>
        <p:nvSpPr>
          <p:cNvPr id="6" name="Text Placeholder 5">
            <a:extLst>
              <a:ext uri="{FF2B5EF4-FFF2-40B4-BE49-F238E27FC236}">
                <a16:creationId xmlns:a16="http://schemas.microsoft.com/office/drawing/2014/main" id="{9D695133-4A02-8149-0F06-408108EC3C71}"/>
              </a:ext>
            </a:extLst>
          </p:cNvPr>
          <p:cNvSpPr>
            <a:spLocks noGrp="1"/>
          </p:cNvSpPr>
          <p:nvPr>
            <p:ph type="body" sz="quarter" idx="11"/>
          </p:nvPr>
        </p:nvSpPr>
        <p:spPr>
          <a:xfrm>
            <a:off x="739983" y="2417363"/>
            <a:ext cx="2185880" cy="1232558"/>
          </a:xfrm>
        </p:spPr>
        <p:txBody>
          <a:bodyPr/>
          <a:lstStyle>
            <a:lvl1pPr marL="0" indent="0" algn="ctr">
              <a:lnSpc>
                <a:spcPct val="100000"/>
              </a:lnSpc>
              <a:buNone/>
              <a:defRPr sz="2000">
                <a:solidFill>
                  <a:srgbClr val="093156"/>
                </a:solidFill>
              </a:defRPr>
            </a:lvl1pPr>
            <a:lvl2pPr marL="596900" indent="0">
              <a:buNone/>
              <a:defRPr/>
            </a:lvl2pPr>
          </a:lstStyle>
          <a:p>
            <a:pPr lvl="0"/>
            <a:r>
              <a:rPr lang="en-US" dirty="0"/>
              <a:t>Click to edit Master text styles</a:t>
            </a:r>
          </a:p>
        </p:txBody>
      </p:sp>
      <p:sp>
        <p:nvSpPr>
          <p:cNvPr id="310" name="Text Placeholder 3">
            <a:extLst>
              <a:ext uri="{FF2B5EF4-FFF2-40B4-BE49-F238E27FC236}">
                <a16:creationId xmlns:a16="http://schemas.microsoft.com/office/drawing/2014/main" id="{E3A329AC-E8A3-AE76-F97A-8C34A77AD801}"/>
              </a:ext>
            </a:extLst>
          </p:cNvPr>
          <p:cNvSpPr>
            <a:spLocks noGrp="1"/>
          </p:cNvSpPr>
          <p:nvPr>
            <p:ph type="body" sz="quarter" idx="12"/>
          </p:nvPr>
        </p:nvSpPr>
        <p:spPr>
          <a:xfrm>
            <a:off x="3596830" y="1678732"/>
            <a:ext cx="1954212" cy="572700"/>
          </a:xfrm>
        </p:spPr>
        <p:txBody>
          <a:bodyPr/>
          <a:lstStyle>
            <a:lvl1pPr marL="0" indent="0" algn="ctr">
              <a:lnSpc>
                <a:spcPct val="100000"/>
              </a:lnSpc>
              <a:buNone/>
              <a:defRPr sz="2800" b="1">
                <a:solidFill>
                  <a:srgbClr val="21617C"/>
                </a:solidFill>
              </a:defRPr>
            </a:lvl1pPr>
          </a:lstStyle>
          <a:p>
            <a:pPr lvl="0"/>
            <a:endParaRPr lang="en-US" dirty="0"/>
          </a:p>
        </p:txBody>
      </p:sp>
      <p:sp>
        <p:nvSpPr>
          <p:cNvPr id="312" name="Text Placeholder 5">
            <a:extLst>
              <a:ext uri="{FF2B5EF4-FFF2-40B4-BE49-F238E27FC236}">
                <a16:creationId xmlns:a16="http://schemas.microsoft.com/office/drawing/2014/main" id="{CAF9D207-11CD-99C3-19CF-0B7619899D0B}"/>
              </a:ext>
            </a:extLst>
          </p:cNvPr>
          <p:cNvSpPr>
            <a:spLocks noGrp="1"/>
          </p:cNvSpPr>
          <p:nvPr>
            <p:ph type="body" sz="quarter" idx="13"/>
          </p:nvPr>
        </p:nvSpPr>
        <p:spPr>
          <a:xfrm>
            <a:off x="3499887" y="2417363"/>
            <a:ext cx="2185880" cy="1232558"/>
          </a:xfrm>
        </p:spPr>
        <p:txBody>
          <a:bodyPr/>
          <a:lstStyle>
            <a:lvl1pPr marL="0" indent="0" algn="ctr">
              <a:lnSpc>
                <a:spcPct val="100000"/>
              </a:lnSpc>
              <a:buNone/>
              <a:defRPr sz="2000">
                <a:solidFill>
                  <a:srgbClr val="093156"/>
                </a:solidFill>
              </a:defRPr>
            </a:lvl1pPr>
            <a:lvl2pPr marL="596900" indent="0">
              <a:buNone/>
              <a:defRPr/>
            </a:lvl2pPr>
          </a:lstStyle>
          <a:p>
            <a:pPr lvl="0"/>
            <a:r>
              <a:rPr lang="en-US" dirty="0"/>
              <a:t>Click to edit Master text styles</a:t>
            </a:r>
          </a:p>
        </p:txBody>
      </p:sp>
      <p:sp>
        <p:nvSpPr>
          <p:cNvPr id="314" name="Text Placeholder 3">
            <a:extLst>
              <a:ext uri="{FF2B5EF4-FFF2-40B4-BE49-F238E27FC236}">
                <a16:creationId xmlns:a16="http://schemas.microsoft.com/office/drawing/2014/main" id="{091CADBE-CAB8-FB5B-4169-0037ABAFA455}"/>
              </a:ext>
            </a:extLst>
          </p:cNvPr>
          <p:cNvSpPr>
            <a:spLocks noGrp="1"/>
          </p:cNvSpPr>
          <p:nvPr>
            <p:ph type="body" sz="quarter" idx="14"/>
          </p:nvPr>
        </p:nvSpPr>
        <p:spPr>
          <a:xfrm>
            <a:off x="6383490" y="1676025"/>
            <a:ext cx="1954212" cy="572700"/>
          </a:xfrm>
        </p:spPr>
        <p:txBody>
          <a:bodyPr/>
          <a:lstStyle>
            <a:lvl1pPr marL="0" indent="0" algn="ctr">
              <a:lnSpc>
                <a:spcPct val="100000"/>
              </a:lnSpc>
              <a:buNone/>
              <a:defRPr sz="2800" b="1">
                <a:solidFill>
                  <a:srgbClr val="21617C"/>
                </a:solidFill>
              </a:defRPr>
            </a:lvl1pPr>
          </a:lstStyle>
          <a:p>
            <a:pPr lvl="0"/>
            <a:endParaRPr lang="en-US" dirty="0"/>
          </a:p>
        </p:txBody>
      </p:sp>
      <p:sp>
        <p:nvSpPr>
          <p:cNvPr id="316" name="Text Placeholder 5">
            <a:extLst>
              <a:ext uri="{FF2B5EF4-FFF2-40B4-BE49-F238E27FC236}">
                <a16:creationId xmlns:a16="http://schemas.microsoft.com/office/drawing/2014/main" id="{AE71A34A-6EB2-853E-5CD5-8807D6935F8C}"/>
              </a:ext>
            </a:extLst>
          </p:cNvPr>
          <p:cNvSpPr>
            <a:spLocks noGrp="1"/>
          </p:cNvSpPr>
          <p:nvPr>
            <p:ph type="body" sz="quarter" idx="15"/>
          </p:nvPr>
        </p:nvSpPr>
        <p:spPr>
          <a:xfrm>
            <a:off x="6292589" y="2426920"/>
            <a:ext cx="2185880" cy="1232558"/>
          </a:xfrm>
        </p:spPr>
        <p:txBody>
          <a:bodyPr/>
          <a:lstStyle>
            <a:lvl1pPr marL="0" indent="0" algn="ctr">
              <a:lnSpc>
                <a:spcPct val="100000"/>
              </a:lnSpc>
              <a:buNone/>
              <a:defRPr sz="2000">
                <a:solidFill>
                  <a:srgbClr val="093156"/>
                </a:solidFill>
              </a:defRPr>
            </a:lvl1pPr>
            <a:lvl2pPr marL="596900" indent="0">
              <a:buNone/>
              <a:defRPr/>
            </a:lvl2pPr>
          </a:lstStyle>
          <a:p>
            <a:pPr lvl="0"/>
            <a:r>
              <a:rPr lang="en-US" dirty="0"/>
              <a:t>Click to edit Master text styles</a:t>
            </a:r>
          </a:p>
        </p:txBody>
      </p:sp>
    </p:spTree>
    <p:extLst>
      <p:ext uri="{BB962C8B-B14F-4D97-AF65-F5344CB8AC3E}">
        <p14:creationId xmlns:p14="http://schemas.microsoft.com/office/powerpoint/2010/main" val="415281444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Section title and description" preserve="1" userDrawn="1">
  <p:cSld name="1_Section title and description">
    <p:spTree>
      <p:nvGrpSpPr>
        <p:cNvPr id="1" name="Shape 552"/>
        <p:cNvGrpSpPr/>
        <p:nvPr/>
      </p:nvGrpSpPr>
      <p:grpSpPr>
        <a:xfrm>
          <a:off x="0" y="0"/>
          <a:ext cx="0" cy="0"/>
          <a:chOff x="0" y="0"/>
          <a:chExt cx="0" cy="0"/>
        </a:xfrm>
      </p:grpSpPr>
      <p:sp>
        <p:nvSpPr>
          <p:cNvPr id="553" name="Google Shape;553;p75"/>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 name="Title 1">
            <a:extLst>
              <a:ext uri="{FF2B5EF4-FFF2-40B4-BE49-F238E27FC236}">
                <a16:creationId xmlns:a16="http://schemas.microsoft.com/office/drawing/2014/main" id="{D747BAD7-2A2C-85FB-7ECC-7523AC878C66}"/>
              </a:ext>
            </a:extLst>
          </p:cNvPr>
          <p:cNvSpPr>
            <a:spLocks noGrp="1"/>
          </p:cNvSpPr>
          <p:nvPr>
            <p:ph type="title"/>
          </p:nvPr>
        </p:nvSpPr>
        <p:spPr>
          <a:xfrm>
            <a:off x="365760" y="803353"/>
            <a:ext cx="4206240" cy="572700"/>
          </a:xfrm>
        </p:spPr>
        <p:txBody>
          <a:bodyPr/>
          <a:lstStyle>
            <a:lvl1pPr>
              <a:defRPr>
                <a:solidFill>
                  <a:srgbClr val="093156"/>
                </a:solidFill>
              </a:defRPr>
            </a:lvl1pPr>
          </a:lstStyle>
          <a:p>
            <a:endParaRPr lang="en-US" dirty="0"/>
          </a:p>
        </p:txBody>
      </p:sp>
      <p:pic>
        <p:nvPicPr>
          <p:cNvPr id="8" name="Google Shape;939;p43">
            <a:extLst>
              <a:ext uri="{FF2B5EF4-FFF2-40B4-BE49-F238E27FC236}">
                <a16:creationId xmlns:a16="http://schemas.microsoft.com/office/drawing/2014/main" id="{A348D4BA-6139-D697-34D0-7E6C9A3DFE3A}"/>
              </a:ext>
            </a:extLst>
          </p:cNvPr>
          <p:cNvPicPr preferRelativeResize="0"/>
          <p:nvPr userDrawn="1"/>
        </p:nvPicPr>
        <p:blipFill rotWithShape="1">
          <a:blip r:embed="rId2">
            <a:alphaModFix/>
          </a:blip>
          <a:srcRect/>
          <a:stretch/>
        </p:blipFill>
        <p:spPr>
          <a:xfrm>
            <a:off x="441364" y="1462330"/>
            <a:ext cx="1798674" cy="150300"/>
          </a:xfrm>
          <a:prstGeom prst="rect">
            <a:avLst/>
          </a:prstGeom>
          <a:noFill/>
          <a:ln>
            <a:noFill/>
          </a:ln>
        </p:spPr>
      </p:pic>
      <p:sp>
        <p:nvSpPr>
          <p:cNvPr id="4" name="Text Placeholder 3">
            <a:extLst>
              <a:ext uri="{FF2B5EF4-FFF2-40B4-BE49-F238E27FC236}">
                <a16:creationId xmlns:a16="http://schemas.microsoft.com/office/drawing/2014/main" id="{6458A110-96EF-7987-7386-A3FBBC7202B7}"/>
              </a:ext>
            </a:extLst>
          </p:cNvPr>
          <p:cNvSpPr>
            <a:spLocks noGrp="1"/>
          </p:cNvSpPr>
          <p:nvPr>
            <p:ph type="body" sz="quarter" idx="10"/>
          </p:nvPr>
        </p:nvSpPr>
        <p:spPr>
          <a:xfrm>
            <a:off x="365125" y="1557825"/>
            <a:ext cx="2666100" cy="3354300"/>
          </a:xfrm>
        </p:spPr>
        <p:txBody>
          <a:bodyPr/>
          <a:lstStyle>
            <a:lvl1pPr marL="0" indent="0">
              <a:lnSpc>
                <a:spcPct val="100000"/>
              </a:lnSpc>
              <a:buNone/>
              <a:defRPr/>
            </a:lvl1pPr>
          </a:lstStyle>
          <a:p>
            <a:pPr lvl="0"/>
            <a:r>
              <a:rPr lang="en-US" dirty="0"/>
              <a:t>Click to edit Master text styles</a:t>
            </a:r>
          </a:p>
        </p:txBody>
      </p:sp>
      <p:pic>
        <p:nvPicPr>
          <p:cNvPr id="14" name="Google Shape;940;p43" descr="Accessible&#10;Adaptable&#10;Ambitious&#10;Adventurous&#10;Artistic&#10;Authentic&#10;Bold&#10;Brave&#10;Breezy&#10;Calm&#10;Capable&#10;Caring&#10;Casual&#10;Charming&#10;Cheerful&#10;Convenient&#10;Chic&#10;Clever&#10;Comfortable&#10;Confident&#10;Courageous&#10;Creative&#10;Daring&#10;Delicate&#10;Delightful&#10;Determined&#10;Dramatic&#10;Eager&#10;Earthy&#10;Eccentric&#10;Efficient&#10;Elegant&#10;Enchanting&#10;Endearing&#10;Energetic&#10;Ethereal&#10;Exciting&#10;Fabulous&#10;Familiar&#10;Festive&#10;Flexible&#10;Flirty&#10;Frank&#10;Fresh&#10;Friendly&#10;Funny&#10;Lively&#10;Generous&#10;Gentle&#10;Glamorous&#10;Graceful&#10;Hilarious&#10;Historic&#10;Impactful&#10;Informal&#10;Innovative&#10;Inspiring&#10;Intense&#10;Intentional&#10;Inviting&#10;Irreverent&#10;Jolly&#10;Joyous&#10;Majestic&#10;Mature&#10;Modern&#10;Natural&#10;Nostalgic&#10;Playful&#10;Plucky&#10;Powerful&#10;Professional&#10;Proud&#10;Quirky&#10;Radiant&#10;Rebellious&#10;Reflective&#10;Relaxing&#10;Retro&#10;Romantic&#10;Rustic&#10;Scholarly&#10;Secure&#10;Sensitive&#10;Serious&#10;Silly&#10;Sincere&#10;Sleek&#10;Smart&#10;Soothing&#10;Sophisticated&#10;Stimulating&#10;Striking&#10;Strong&#10;Stunning&#10;Sustainable&#10;Trustworthy&#10;Unconventional&#10;Upbeat&#10;Unique&#10;Versatile&#10;Vintage&#10;Whimsical&#10;Wild&#10;Wise&#10;Wistful&#10;Witty" title="List of adjectives">
            <a:extLst>
              <a:ext uri="{FF2B5EF4-FFF2-40B4-BE49-F238E27FC236}">
                <a16:creationId xmlns:a16="http://schemas.microsoft.com/office/drawing/2014/main" id="{6199099D-6267-2B15-C3C5-67304E0667C1}"/>
              </a:ext>
            </a:extLst>
          </p:cNvPr>
          <p:cNvPicPr preferRelativeResize="0"/>
          <p:nvPr userDrawn="1"/>
        </p:nvPicPr>
        <p:blipFill>
          <a:blip r:embed="rId3">
            <a:alphaModFix/>
          </a:blip>
          <a:stretch>
            <a:fillRect/>
          </a:stretch>
        </p:blipFill>
        <p:spPr>
          <a:xfrm>
            <a:off x="4573352" y="0"/>
            <a:ext cx="4570646" cy="5143501"/>
          </a:xfrm>
          <a:prstGeom prst="rect">
            <a:avLst/>
          </a:prstGeom>
          <a:noFill/>
          <a:ln>
            <a:noFill/>
          </a:ln>
        </p:spPr>
      </p:pic>
      <p:pic>
        <p:nvPicPr>
          <p:cNvPr id="13" name="Google Shape;941;p43">
            <a:extLst>
              <a:ext uri="{FF2B5EF4-FFF2-40B4-BE49-F238E27FC236}">
                <a16:creationId xmlns:a16="http://schemas.microsoft.com/office/drawing/2014/main" id="{8EADCA82-7F20-C8FC-1551-43D547AA84D3}"/>
              </a:ext>
            </a:extLst>
          </p:cNvPr>
          <p:cNvPicPr preferRelativeResize="0"/>
          <p:nvPr userDrawn="1"/>
        </p:nvPicPr>
        <p:blipFill>
          <a:blip r:embed="rId4">
            <a:alphaModFix/>
          </a:blip>
          <a:stretch>
            <a:fillRect/>
          </a:stretch>
        </p:blipFill>
        <p:spPr>
          <a:xfrm>
            <a:off x="2837075" y="1677791"/>
            <a:ext cx="1798675" cy="2907434"/>
          </a:xfrm>
          <a:prstGeom prst="rect">
            <a:avLst/>
          </a:prstGeom>
          <a:noFill/>
          <a:ln>
            <a:noFill/>
          </a:ln>
        </p:spPr>
      </p:pic>
      <p:sp>
        <p:nvSpPr>
          <p:cNvPr id="6" name="Text Placeholder 5">
            <a:extLst>
              <a:ext uri="{FF2B5EF4-FFF2-40B4-BE49-F238E27FC236}">
                <a16:creationId xmlns:a16="http://schemas.microsoft.com/office/drawing/2014/main" id="{7EC78C11-51B8-9A5C-B421-30C30442038A}"/>
              </a:ext>
            </a:extLst>
          </p:cNvPr>
          <p:cNvSpPr>
            <a:spLocks noGrp="1"/>
          </p:cNvSpPr>
          <p:nvPr>
            <p:ph type="body" sz="quarter" idx="11"/>
          </p:nvPr>
        </p:nvSpPr>
        <p:spPr>
          <a:xfrm>
            <a:off x="0" y="5267325"/>
            <a:ext cx="9144000" cy="447675"/>
          </a:xfrm>
        </p:spPr>
        <p:txBody>
          <a:bodyPr/>
          <a:lstStyle>
            <a:lvl1pPr marL="0" indent="0">
              <a:lnSpc>
                <a:spcPct val="100000"/>
              </a:lnSpc>
              <a:buNone/>
              <a:defRPr sz="1000">
                <a:solidFill>
                  <a:schemeClr val="bg1"/>
                </a:solidFill>
              </a:defRPr>
            </a:lvl1pPr>
            <a:lvl2pPr marL="596900" indent="0">
              <a:buNone/>
              <a:defRPr/>
            </a:lvl2pPr>
          </a:lstStyle>
          <a:p>
            <a:pPr lvl="0"/>
            <a:r>
              <a:rPr lang="en-US" dirty="0"/>
              <a:t>Click to edit Master text styles</a:t>
            </a:r>
          </a:p>
        </p:txBody>
      </p:sp>
    </p:spTree>
    <p:extLst>
      <p:ext uri="{BB962C8B-B14F-4D97-AF65-F5344CB8AC3E}">
        <p14:creationId xmlns:p14="http://schemas.microsoft.com/office/powerpoint/2010/main" val="251372496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Section title and description" preserve="1" userDrawn="1">
  <p:cSld name="1_Section title and description">
    <p:spTree>
      <p:nvGrpSpPr>
        <p:cNvPr id="1" name="Shape 552"/>
        <p:cNvGrpSpPr/>
        <p:nvPr/>
      </p:nvGrpSpPr>
      <p:grpSpPr>
        <a:xfrm>
          <a:off x="0" y="0"/>
          <a:ext cx="0" cy="0"/>
          <a:chOff x="0" y="0"/>
          <a:chExt cx="0" cy="0"/>
        </a:xfrm>
      </p:grpSpPr>
      <p:sp>
        <p:nvSpPr>
          <p:cNvPr id="553" name="Google Shape;553;p75"/>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 name="Title 1">
            <a:extLst>
              <a:ext uri="{FF2B5EF4-FFF2-40B4-BE49-F238E27FC236}">
                <a16:creationId xmlns:a16="http://schemas.microsoft.com/office/drawing/2014/main" id="{D747BAD7-2A2C-85FB-7ECC-7523AC878C66}"/>
              </a:ext>
            </a:extLst>
          </p:cNvPr>
          <p:cNvSpPr>
            <a:spLocks noGrp="1"/>
          </p:cNvSpPr>
          <p:nvPr>
            <p:ph type="title"/>
          </p:nvPr>
        </p:nvSpPr>
        <p:spPr>
          <a:xfrm>
            <a:off x="365760" y="803353"/>
            <a:ext cx="4206240" cy="572700"/>
          </a:xfrm>
        </p:spPr>
        <p:txBody>
          <a:bodyPr/>
          <a:lstStyle>
            <a:lvl1pPr>
              <a:defRPr>
                <a:solidFill>
                  <a:srgbClr val="093156"/>
                </a:solidFill>
              </a:defRPr>
            </a:lvl1pPr>
          </a:lstStyle>
          <a:p>
            <a:endParaRPr lang="en-US" dirty="0"/>
          </a:p>
        </p:txBody>
      </p:sp>
      <p:pic>
        <p:nvPicPr>
          <p:cNvPr id="8" name="Google Shape;939;p43">
            <a:extLst>
              <a:ext uri="{FF2B5EF4-FFF2-40B4-BE49-F238E27FC236}">
                <a16:creationId xmlns:a16="http://schemas.microsoft.com/office/drawing/2014/main" id="{A348D4BA-6139-D697-34D0-7E6C9A3DFE3A}"/>
              </a:ext>
            </a:extLst>
          </p:cNvPr>
          <p:cNvPicPr preferRelativeResize="0"/>
          <p:nvPr userDrawn="1"/>
        </p:nvPicPr>
        <p:blipFill rotWithShape="1">
          <a:blip r:embed="rId2">
            <a:alphaModFix/>
          </a:blip>
          <a:srcRect/>
          <a:stretch/>
        </p:blipFill>
        <p:spPr>
          <a:xfrm>
            <a:off x="441364" y="1462330"/>
            <a:ext cx="1798674" cy="150300"/>
          </a:xfrm>
          <a:prstGeom prst="rect">
            <a:avLst/>
          </a:prstGeom>
          <a:noFill/>
          <a:ln>
            <a:noFill/>
          </a:ln>
        </p:spPr>
      </p:pic>
      <p:sp>
        <p:nvSpPr>
          <p:cNvPr id="4" name="Text Placeholder 3">
            <a:extLst>
              <a:ext uri="{FF2B5EF4-FFF2-40B4-BE49-F238E27FC236}">
                <a16:creationId xmlns:a16="http://schemas.microsoft.com/office/drawing/2014/main" id="{6458A110-96EF-7987-7386-A3FBBC7202B7}"/>
              </a:ext>
            </a:extLst>
          </p:cNvPr>
          <p:cNvSpPr>
            <a:spLocks noGrp="1"/>
          </p:cNvSpPr>
          <p:nvPr>
            <p:ph type="body" sz="quarter" idx="10"/>
          </p:nvPr>
        </p:nvSpPr>
        <p:spPr>
          <a:xfrm>
            <a:off x="365125" y="1557825"/>
            <a:ext cx="2666100" cy="3354300"/>
          </a:xfrm>
        </p:spPr>
        <p:txBody>
          <a:bodyPr/>
          <a:lstStyle>
            <a:lvl1pPr marL="0" indent="0">
              <a:lnSpc>
                <a:spcPct val="100000"/>
              </a:lnSpc>
              <a:buNone/>
              <a:defRPr/>
            </a:lvl1pPr>
          </a:lstStyle>
          <a:p>
            <a:pPr lvl="0"/>
            <a:r>
              <a:rPr lang="en-US" dirty="0"/>
              <a:t>Click to edit Master text styles</a:t>
            </a:r>
          </a:p>
        </p:txBody>
      </p:sp>
      <p:sp>
        <p:nvSpPr>
          <p:cNvPr id="5" name="Picture Placeholder 4">
            <a:extLst>
              <a:ext uri="{FF2B5EF4-FFF2-40B4-BE49-F238E27FC236}">
                <a16:creationId xmlns:a16="http://schemas.microsoft.com/office/drawing/2014/main" id="{E4407D7E-0783-884D-6DC6-E3C551CABE2B}"/>
              </a:ext>
            </a:extLst>
          </p:cNvPr>
          <p:cNvSpPr>
            <a:spLocks noGrp="1"/>
          </p:cNvSpPr>
          <p:nvPr>
            <p:ph type="pic" sz="quarter" idx="12"/>
          </p:nvPr>
        </p:nvSpPr>
        <p:spPr>
          <a:xfrm>
            <a:off x="4570649" y="-125"/>
            <a:ext cx="4573351" cy="5143625"/>
          </a:xfrm>
        </p:spPr>
        <p:txBody>
          <a:bodyPr/>
          <a:lstStyle/>
          <a:p>
            <a:endParaRPr lang="en-US"/>
          </a:p>
        </p:txBody>
      </p:sp>
      <p:pic>
        <p:nvPicPr>
          <p:cNvPr id="11" name="Google Shape;949;p44">
            <a:extLst>
              <a:ext uri="{FF2B5EF4-FFF2-40B4-BE49-F238E27FC236}">
                <a16:creationId xmlns:a16="http://schemas.microsoft.com/office/drawing/2014/main" id="{355CD849-17D6-F306-C0C6-C3016886A455}"/>
              </a:ext>
            </a:extLst>
          </p:cNvPr>
          <p:cNvPicPr preferRelativeResize="0"/>
          <p:nvPr userDrawn="1"/>
        </p:nvPicPr>
        <p:blipFill>
          <a:blip r:embed="rId3">
            <a:alphaModFix/>
          </a:blip>
          <a:stretch>
            <a:fillRect/>
          </a:stretch>
        </p:blipFill>
        <p:spPr>
          <a:xfrm>
            <a:off x="2869725" y="1758606"/>
            <a:ext cx="1798675" cy="2743831"/>
          </a:xfrm>
          <a:prstGeom prst="rect">
            <a:avLst/>
          </a:prstGeom>
          <a:noFill/>
          <a:ln>
            <a:noFill/>
          </a:ln>
        </p:spPr>
      </p:pic>
    </p:spTree>
    <p:extLst>
      <p:ext uri="{BB962C8B-B14F-4D97-AF65-F5344CB8AC3E}">
        <p14:creationId xmlns:p14="http://schemas.microsoft.com/office/powerpoint/2010/main" val="129098399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and body RP Line 2" preserve="1" userDrawn="1">
  <p:cSld name="1_Title and body RP Line 2">
    <p:spTree>
      <p:nvGrpSpPr>
        <p:cNvPr id="1" name="Shape 479"/>
        <p:cNvGrpSpPr/>
        <p:nvPr/>
      </p:nvGrpSpPr>
      <p:grpSpPr>
        <a:xfrm>
          <a:off x="0" y="0"/>
          <a:ext cx="0" cy="0"/>
          <a:chOff x="0" y="0"/>
          <a:chExt cx="0" cy="0"/>
        </a:xfrm>
      </p:grpSpPr>
      <p:pic>
        <p:nvPicPr>
          <p:cNvPr id="483" name="Google Shape;483;p65"/>
          <p:cNvPicPr preferRelativeResize="0"/>
          <p:nvPr/>
        </p:nvPicPr>
        <p:blipFill rotWithShape="1">
          <a:blip r:embed="rId2">
            <a:alphaModFix/>
          </a:blip>
          <a:srcRect/>
          <a:stretch/>
        </p:blipFill>
        <p:spPr>
          <a:xfrm>
            <a:off x="457200" y="988113"/>
            <a:ext cx="1612884" cy="134775"/>
          </a:xfrm>
          <a:prstGeom prst="rect">
            <a:avLst/>
          </a:prstGeom>
          <a:noFill/>
          <a:ln>
            <a:noFill/>
          </a:ln>
        </p:spPr>
      </p:pic>
      <p:sp>
        <p:nvSpPr>
          <p:cNvPr id="2" name="Title 1">
            <a:extLst>
              <a:ext uri="{FF2B5EF4-FFF2-40B4-BE49-F238E27FC236}">
                <a16:creationId xmlns:a16="http://schemas.microsoft.com/office/drawing/2014/main" id="{271645D8-BD40-0B46-56C2-BF43888B9FB8}"/>
              </a:ext>
            </a:extLst>
          </p:cNvPr>
          <p:cNvSpPr>
            <a:spLocks noGrp="1"/>
          </p:cNvSpPr>
          <p:nvPr>
            <p:ph type="title"/>
          </p:nvPr>
        </p:nvSpPr>
        <p:spPr>
          <a:xfrm>
            <a:off x="365760" y="389259"/>
            <a:ext cx="3863340" cy="572700"/>
          </a:xfrm>
        </p:spPr>
        <p:txBody>
          <a:bodyPr/>
          <a:lstStyle>
            <a:lvl1pPr>
              <a:defRPr>
                <a:solidFill>
                  <a:srgbClr val="093156"/>
                </a:solidFill>
              </a:defRPr>
            </a:lvl1pPr>
          </a:lstStyle>
          <a:p>
            <a:endParaRPr lang="en-US" dirty="0"/>
          </a:p>
        </p:txBody>
      </p:sp>
      <p:sp>
        <p:nvSpPr>
          <p:cNvPr id="4" name="Text Placeholder 3">
            <a:extLst>
              <a:ext uri="{FF2B5EF4-FFF2-40B4-BE49-F238E27FC236}">
                <a16:creationId xmlns:a16="http://schemas.microsoft.com/office/drawing/2014/main" id="{80E2E630-5FC1-A0D0-8F20-1F378D1F8317}"/>
              </a:ext>
            </a:extLst>
          </p:cNvPr>
          <p:cNvSpPr>
            <a:spLocks noGrp="1"/>
          </p:cNvSpPr>
          <p:nvPr>
            <p:ph type="body" sz="quarter" idx="10"/>
          </p:nvPr>
        </p:nvSpPr>
        <p:spPr>
          <a:xfrm>
            <a:off x="365125" y="1149042"/>
            <a:ext cx="3883525" cy="3794433"/>
          </a:xfrm>
        </p:spPr>
        <p:txBody>
          <a:bodyPr/>
          <a:lstStyle>
            <a:lvl1pPr marL="0" indent="0">
              <a:lnSpc>
                <a:spcPct val="100000"/>
              </a:lnSpc>
              <a:buNone/>
              <a:defRPr sz="2400">
                <a:solidFill>
                  <a:srgbClr val="093156"/>
                </a:solidFill>
              </a:defRPr>
            </a:lvl1pPr>
            <a:lvl2pPr marL="596900" indent="0">
              <a:buNone/>
              <a:defRPr/>
            </a:lvl2pPr>
          </a:lstStyle>
          <a:p>
            <a:pPr lvl="0"/>
            <a:r>
              <a:rPr lang="en-US" dirty="0"/>
              <a:t>Click to edit Master text styles</a:t>
            </a:r>
          </a:p>
        </p:txBody>
      </p:sp>
      <p:sp>
        <p:nvSpPr>
          <p:cNvPr id="6" name="Picture Placeholder 5">
            <a:extLst>
              <a:ext uri="{FF2B5EF4-FFF2-40B4-BE49-F238E27FC236}">
                <a16:creationId xmlns:a16="http://schemas.microsoft.com/office/drawing/2014/main" id="{486BFF45-AA1C-35FF-5BA2-8DC809C32AE0}"/>
              </a:ext>
            </a:extLst>
          </p:cNvPr>
          <p:cNvSpPr>
            <a:spLocks noGrp="1"/>
          </p:cNvSpPr>
          <p:nvPr>
            <p:ph type="pic" sz="quarter" idx="11"/>
          </p:nvPr>
        </p:nvSpPr>
        <p:spPr>
          <a:xfrm>
            <a:off x="4499113" y="798413"/>
            <a:ext cx="4476509" cy="3546674"/>
          </a:xfrm>
        </p:spPr>
        <p:txBody>
          <a:bodyPr/>
          <a:lstStyle/>
          <a:p>
            <a:endParaRPr lang="en-US"/>
          </a:p>
        </p:txBody>
      </p:sp>
    </p:spTree>
    <p:extLst>
      <p:ext uri="{BB962C8B-B14F-4D97-AF65-F5344CB8AC3E}">
        <p14:creationId xmlns:p14="http://schemas.microsoft.com/office/powerpoint/2010/main" val="270279650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and body RP Line 2" preserve="1" userDrawn="1">
  <p:cSld name="1_Title and body RP Line 2">
    <p:spTree>
      <p:nvGrpSpPr>
        <p:cNvPr id="1" name="Shape 479"/>
        <p:cNvGrpSpPr/>
        <p:nvPr/>
      </p:nvGrpSpPr>
      <p:grpSpPr>
        <a:xfrm>
          <a:off x="0" y="0"/>
          <a:ext cx="0" cy="0"/>
          <a:chOff x="0" y="0"/>
          <a:chExt cx="0" cy="0"/>
        </a:xfrm>
      </p:grpSpPr>
      <p:sp>
        <p:nvSpPr>
          <p:cNvPr id="2" name="Title 1">
            <a:extLst>
              <a:ext uri="{FF2B5EF4-FFF2-40B4-BE49-F238E27FC236}">
                <a16:creationId xmlns:a16="http://schemas.microsoft.com/office/drawing/2014/main" id="{271645D8-BD40-0B46-56C2-BF43888B9FB8}"/>
              </a:ext>
            </a:extLst>
          </p:cNvPr>
          <p:cNvSpPr>
            <a:spLocks noGrp="1"/>
          </p:cNvSpPr>
          <p:nvPr>
            <p:ph type="title"/>
          </p:nvPr>
        </p:nvSpPr>
        <p:spPr>
          <a:xfrm>
            <a:off x="356616" y="383286"/>
            <a:ext cx="3863340" cy="572700"/>
          </a:xfrm>
        </p:spPr>
        <p:txBody>
          <a:bodyPr/>
          <a:lstStyle>
            <a:lvl1pPr>
              <a:defRPr>
                <a:solidFill>
                  <a:srgbClr val="093156"/>
                </a:solidFill>
              </a:defRPr>
            </a:lvl1pPr>
          </a:lstStyle>
          <a:p>
            <a:endParaRPr lang="en-US" dirty="0"/>
          </a:p>
        </p:txBody>
      </p:sp>
      <p:pic>
        <p:nvPicPr>
          <p:cNvPr id="8" name="Google Shape;483;p65">
            <a:extLst>
              <a:ext uri="{FF2B5EF4-FFF2-40B4-BE49-F238E27FC236}">
                <a16:creationId xmlns:a16="http://schemas.microsoft.com/office/drawing/2014/main" id="{0F7ECAF0-BEDF-49A9-5F90-C1ECD9BE6464}"/>
              </a:ext>
            </a:extLst>
          </p:cNvPr>
          <p:cNvPicPr preferRelativeResize="0"/>
          <p:nvPr userDrawn="1"/>
        </p:nvPicPr>
        <p:blipFill rotWithShape="1">
          <a:blip r:embed="rId2">
            <a:alphaModFix/>
          </a:blip>
          <a:srcRect/>
          <a:stretch/>
        </p:blipFill>
        <p:spPr>
          <a:xfrm>
            <a:off x="457200" y="988113"/>
            <a:ext cx="1612884" cy="134775"/>
          </a:xfrm>
          <a:prstGeom prst="rect">
            <a:avLst/>
          </a:prstGeom>
          <a:noFill/>
          <a:ln>
            <a:noFill/>
          </a:ln>
        </p:spPr>
      </p:pic>
      <p:sp>
        <p:nvSpPr>
          <p:cNvPr id="5" name="Text Placeholder 4">
            <a:extLst>
              <a:ext uri="{FF2B5EF4-FFF2-40B4-BE49-F238E27FC236}">
                <a16:creationId xmlns:a16="http://schemas.microsoft.com/office/drawing/2014/main" id="{D224E22F-322F-9022-1552-8D4B6A9B242C}"/>
              </a:ext>
            </a:extLst>
          </p:cNvPr>
          <p:cNvSpPr>
            <a:spLocks noGrp="1"/>
          </p:cNvSpPr>
          <p:nvPr>
            <p:ph type="body" sz="quarter" idx="10" hasCustomPrompt="1"/>
          </p:nvPr>
        </p:nvSpPr>
        <p:spPr>
          <a:xfrm>
            <a:off x="1051144" y="1797379"/>
            <a:ext cx="2362616" cy="1231571"/>
          </a:xfrm>
          <a:solidFill>
            <a:schemeClr val="bg1"/>
          </a:solidFill>
        </p:spPr>
        <p:txBody>
          <a:bodyPr anchor="b"/>
          <a:lstStyle>
            <a:lvl1pPr marL="114300" indent="0" algn="ctr">
              <a:buNone/>
              <a:defRPr sz="2000" b="1">
                <a:solidFill>
                  <a:srgbClr val="093156"/>
                </a:solidFill>
              </a:defRPr>
            </a:lvl1pPr>
          </a:lstStyle>
          <a:p>
            <a:pPr lvl="0"/>
            <a:r>
              <a:rPr lang="en-US" dirty="0"/>
              <a:t>Happy</a:t>
            </a:r>
          </a:p>
        </p:txBody>
      </p:sp>
      <p:sp>
        <p:nvSpPr>
          <p:cNvPr id="13" name="Table Placeholder 12">
            <a:extLst>
              <a:ext uri="{FF2B5EF4-FFF2-40B4-BE49-F238E27FC236}">
                <a16:creationId xmlns:a16="http://schemas.microsoft.com/office/drawing/2014/main" id="{C590B44C-4049-DC8B-D039-A2380270CED3}"/>
              </a:ext>
            </a:extLst>
          </p:cNvPr>
          <p:cNvSpPr>
            <a:spLocks noGrp="1"/>
          </p:cNvSpPr>
          <p:nvPr>
            <p:ph type="tbl" sz="quarter" idx="11"/>
          </p:nvPr>
        </p:nvSpPr>
        <p:spPr>
          <a:xfrm>
            <a:off x="3413760" y="1796694"/>
            <a:ext cx="4679060" cy="2138719"/>
          </a:xfrm>
        </p:spPr>
        <p:txBody>
          <a:bodyPr/>
          <a:lstStyle/>
          <a:p>
            <a:endParaRPr lang="en-US"/>
          </a:p>
        </p:txBody>
      </p:sp>
      <p:sp>
        <p:nvSpPr>
          <p:cNvPr id="14" name="Rectangle 13">
            <a:extLst>
              <a:ext uri="{FF2B5EF4-FFF2-40B4-BE49-F238E27FC236}">
                <a16:creationId xmlns:a16="http://schemas.microsoft.com/office/drawing/2014/main" id="{244AA627-F74C-D00D-93DE-C58BCE35FEF0}"/>
              </a:ext>
            </a:extLst>
          </p:cNvPr>
          <p:cNvSpPr/>
          <p:nvPr userDrawn="1"/>
        </p:nvSpPr>
        <p:spPr>
          <a:xfrm>
            <a:off x="1051144" y="2971800"/>
            <a:ext cx="2362616" cy="96361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Google Shape;979;p47">
            <a:extLst>
              <a:ext uri="{FF2B5EF4-FFF2-40B4-BE49-F238E27FC236}">
                <a16:creationId xmlns:a16="http://schemas.microsoft.com/office/drawing/2014/main" id="{E01763A1-C0BD-195F-0C8C-45EECF764243}"/>
              </a:ext>
            </a:extLst>
          </p:cNvPr>
          <p:cNvPicPr preferRelativeResize="0"/>
          <p:nvPr userDrawn="1"/>
        </p:nvPicPr>
        <p:blipFill>
          <a:blip r:embed="rId3">
            <a:alphaModFix/>
          </a:blip>
          <a:stretch>
            <a:fillRect/>
          </a:stretch>
        </p:blipFill>
        <p:spPr>
          <a:xfrm>
            <a:off x="-376675" y="3252450"/>
            <a:ext cx="2788191" cy="2418450"/>
          </a:xfrm>
          <a:prstGeom prst="rect">
            <a:avLst/>
          </a:prstGeom>
          <a:noFill/>
          <a:ln>
            <a:noFill/>
          </a:ln>
        </p:spPr>
      </p:pic>
    </p:spTree>
    <p:extLst>
      <p:ext uri="{BB962C8B-B14F-4D97-AF65-F5344CB8AC3E}">
        <p14:creationId xmlns:p14="http://schemas.microsoft.com/office/powerpoint/2010/main" val="196696234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Section title and description" preserve="1" userDrawn="1">
  <p:cSld name="1_Section title and description">
    <p:spTree>
      <p:nvGrpSpPr>
        <p:cNvPr id="1" name="Shape 552"/>
        <p:cNvGrpSpPr/>
        <p:nvPr/>
      </p:nvGrpSpPr>
      <p:grpSpPr>
        <a:xfrm>
          <a:off x="0" y="0"/>
          <a:ext cx="0" cy="0"/>
          <a:chOff x="0" y="0"/>
          <a:chExt cx="0" cy="0"/>
        </a:xfrm>
      </p:grpSpPr>
      <p:sp>
        <p:nvSpPr>
          <p:cNvPr id="553" name="Google Shape;553;p75"/>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 name="Title 1">
            <a:extLst>
              <a:ext uri="{FF2B5EF4-FFF2-40B4-BE49-F238E27FC236}">
                <a16:creationId xmlns:a16="http://schemas.microsoft.com/office/drawing/2014/main" id="{D747BAD7-2A2C-85FB-7ECC-7523AC878C66}"/>
              </a:ext>
            </a:extLst>
          </p:cNvPr>
          <p:cNvSpPr>
            <a:spLocks noGrp="1"/>
          </p:cNvSpPr>
          <p:nvPr>
            <p:ph type="title"/>
          </p:nvPr>
        </p:nvSpPr>
        <p:spPr>
          <a:xfrm>
            <a:off x="161353" y="3387156"/>
            <a:ext cx="4206240" cy="572700"/>
          </a:xfrm>
        </p:spPr>
        <p:txBody>
          <a:bodyPr/>
          <a:lstStyle>
            <a:lvl1pPr algn="ctr">
              <a:defRPr>
                <a:solidFill>
                  <a:srgbClr val="093156"/>
                </a:solidFill>
              </a:defRPr>
            </a:lvl1pPr>
          </a:lstStyle>
          <a:p>
            <a:endParaRPr lang="en-US" dirty="0"/>
          </a:p>
        </p:txBody>
      </p:sp>
      <p:sp>
        <p:nvSpPr>
          <p:cNvPr id="5" name="Picture Placeholder 4">
            <a:extLst>
              <a:ext uri="{FF2B5EF4-FFF2-40B4-BE49-F238E27FC236}">
                <a16:creationId xmlns:a16="http://schemas.microsoft.com/office/drawing/2014/main" id="{E4407D7E-0783-884D-6DC6-E3C551CABE2B}"/>
              </a:ext>
            </a:extLst>
          </p:cNvPr>
          <p:cNvSpPr>
            <a:spLocks noGrp="1"/>
          </p:cNvSpPr>
          <p:nvPr>
            <p:ph type="pic" sz="quarter" idx="12"/>
          </p:nvPr>
        </p:nvSpPr>
        <p:spPr>
          <a:xfrm>
            <a:off x="4579315" y="-70103"/>
            <a:ext cx="4564685" cy="5316015"/>
          </a:xfrm>
        </p:spPr>
        <p:txBody>
          <a:bodyPr/>
          <a:lstStyle/>
          <a:p>
            <a:endParaRPr lang="en-US"/>
          </a:p>
        </p:txBody>
      </p:sp>
      <p:pic>
        <p:nvPicPr>
          <p:cNvPr id="9" name="Google Shape;997;p50">
            <a:extLst>
              <a:ext uri="{FF2B5EF4-FFF2-40B4-BE49-F238E27FC236}">
                <a16:creationId xmlns:a16="http://schemas.microsoft.com/office/drawing/2014/main" id="{503AB532-340C-CA21-2FBD-FAC9D7C6D6F7}"/>
              </a:ext>
            </a:extLst>
          </p:cNvPr>
          <p:cNvPicPr preferRelativeResize="0"/>
          <p:nvPr userDrawn="1"/>
        </p:nvPicPr>
        <p:blipFill rotWithShape="1">
          <a:blip r:embed="rId2">
            <a:alphaModFix/>
          </a:blip>
          <a:srcRect/>
          <a:stretch/>
        </p:blipFill>
        <p:spPr>
          <a:xfrm>
            <a:off x="1529765" y="3044764"/>
            <a:ext cx="1460777" cy="150300"/>
          </a:xfrm>
          <a:prstGeom prst="rect">
            <a:avLst/>
          </a:prstGeom>
          <a:noFill/>
          <a:ln>
            <a:noFill/>
          </a:ln>
        </p:spPr>
      </p:pic>
    </p:spTree>
    <p:extLst>
      <p:ext uri="{BB962C8B-B14F-4D97-AF65-F5344CB8AC3E}">
        <p14:creationId xmlns:p14="http://schemas.microsoft.com/office/powerpoint/2010/main" val="19015453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Section title and description" preserve="1" userDrawn="1">
  <p:cSld name="1_Section title and description">
    <p:spTree>
      <p:nvGrpSpPr>
        <p:cNvPr id="1" name="Shape 552"/>
        <p:cNvGrpSpPr/>
        <p:nvPr/>
      </p:nvGrpSpPr>
      <p:grpSpPr>
        <a:xfrm>
          <a:off x="0" y="0"/>
          <a:ext cx="0" cy="0"/>
          <a:chOff x="0" y="0"/>
          <a:chExt cx="0" cy="0"/>
        </a:xfrm>
      </p:grpSpPr>
      <p:sp>
        <p:nvSpPr>
          <p:cNvPr id="6" name="Google Shape;1022;g134a708b9a2_7_20">
            <a:extLst>
              <a:ext uri="{FF2B5EF4-FFF2-40B4-BE49-F238E27FC236}">
                <a16:creationId xmlns:a16="http://schemas.microsoft.com/office/drawing/2014/main" id="{8F03C5A3-F9CA-DEA7-A09C-71E6BBD7F5CD}"/>
              </a:ext>
            </a:extLst>
          </p:cNvPr>
          <p:cNvSpPr/>
          <p:nvPr userDrawn="1"/>
        </p:nvSpPr>
        <p:spPr>
          <a:xfrm>
            <a:off x="0" y="0"/>
            <a:ext cx="9091800" cy="51435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Title 1">
            <a:extLst>
              <a:ext uri="{FF2B5EF4-FFF2-40B4-BE49-F238E27FC236}">
                <a16:creationId xmlns:a16="http://schemas.microsoft.com/office/drawing/2014/main" id="{D747BAD7-2A2C-85FB-7ECC-7523AC878C66}"/>
              </a:ext>
            </a:extLst>
          </p:cNvPr>
          <p:cNvSpPr>
            <a:spLocks noGrp="1"/>
          </p:cNvSpPr>
          <p:nvPr>
            <p:ph type="title"/>
          </p:nvPr>
        </p:nvSpPr>
        <p:spPr>
          <a:xfrm>
            <a:off x="358710" y="1209146"/>
            <a:ext cx="4206240" cy="572700"/>
          </a:xfrm>
        </p:spPr>
        <p:txBody>
          <a:bodyPr/>
          <a:lstStyle>
            <a:lvl1pPr algn="l">
              <a:defRPr>
                <a:solidFill>
                  <a:srgbClr val="093156"/>
                </a:solidFill>
              </a:defRPr>
            </a:lvl1pPr>
          </a:lstStyle>
          <a:p>
            <a:endParaRPr lang="en-US" dirty="0"/>
          </a:p>
        </p:txBody>
      </p:sp>
      <p:sp>
        <p:nvSpPr>
          <p:cNvPr id="5" name="Picture Placeholder 4">
            <a:extLst>
              <a:ext uri="{FF2B5EF4-FFF2-40B4-BE49-F238E27FC236}">
                <a16:creationId xmlns:a16="http://schemas.microsoft.com/office/drawing/2014/main" id="{E4407D7E-0783-884D-6DC6-E3C551CABE2B}"/>
              </a:ext>
            </a:extLst>
          </p:cNvPr>
          <p:cNvSpPr>
            <a:spLocks noGrp="1"/>
          </p:cNvSpPr>
          <p:nvPr>
            <p:ph type="pic" sz="quarter" idx="12"/>
          </p:nvPr>
        </p:nvSpPr>
        <p:spPr>
          <a:xfrm>
            <a:off x="4257975" y="-564625"/>
            <a:ext cx="6400804" cy="6400804"/>
          </a:xfrm>
        </p:spPr>
        <p:txBody>
          <a:bodyPr/>
          <a:lstStyle/>
          <a:p>
            <a:endParaRPr lang="en-US" dirty="0"/>
          </a:p>
        </p:txBody>
      </p:sp>
      <p:pic>
        <p:nvPicPr>
          <p:cNvPr id="7" name="Google Shape;1025;g134a708b9a2_7_20">
            <a:extLst>
              <a:ext uri="{FF2B5EF4-FFF2-40B4-BE49-F238E27FC236}">
                <a16:creationId xmlns:a16="http://schemas.microsoft.com/office/drawing/2014/main" id="{CA348A07-0C47-362B-2C90-48C00F591880}"/>
              </a:ext>
            </a:extLst>
          </p:cNvPr>
          <p:cNvPicPr preferRelativeResize="0"/>
          <p:nvPr userDrawn="1"/>
        </p:nvPicPr>
        <p:blipFill rotWithShape="1">
          <a:blip r:embed="rId2">
            <a:alphaModFix/>
          </a:blip>
          <a:srcRect/>
          <a:stretch/>
        </p:blipFill>
        <p:spPr>
          <a:xfrm>
            <a:off x="466350" y="1786200"/>
            <a:ext cx="1240325" cy="114975"/>
          </a:xfrm>
          <a:prstGeom prst="rect">
            <a:avLst/>
          </a:prstGeom>
          <a:noFill/>
          <a:ln>
            <a:noFill/>
          </a:ln>
        </p:spPr>
      </p:pic>
    </p:spTree>
    <p:extLst>
      <p:ext uri="{BB962C8B-B14F-4D97-AF65-F5344CB8AC3E}">
        <p14:creationId xmlns:p14="http://schemas.microsoft.com/office/powerpoint/2010/main" val="72872419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and body BY Line" preserve="1" userDrawn="1">
  <p:cSld name="1_Title and body BY Line">
    <p:spTree>
      <p:nvGrpSpPr>
        <p:cNvPr id="1" name="Shape 546"/>
        <p:cNvGrpSpPr/>
        <p:nvPr/>
      </p:nvGrpSpPr>
      <p:grpSpPr>
        <a:xfrm>
          <a:off x="0" y="0"/>
          <a:ext cx="0" cy="0"/>
          <a:chOff x="0" y="0"/>
          <a:chExt cx="0" cy="0"/>
        </a:xfrm>
      </p:grpSpPr>
      <p:pic>
        <p:nvPicPr>
          <p:cNvPr id="550" name="Google Shape;550;p74"/>
          <p:cNvPicPr preferRelativeResize="0"/>
          <p:nvPr/>
        </p:nvPicPr>
        <p:blipFill rotWithShape="1">
          <a:blip r:embed="rId2">
            <a:alphaModFix/>
          </a:blip>
          <a:srcRect r="25160"/>
          <a:stretch/>
        </p:blipFill>
        <p:spPr>
          <a:xfrm>
            <a:off x="7865052" y="2102775"/>
            <a:ext cx="1278949" cy="2830899"/>
          </a:xfrm>
          <a:prstGeom prst="rect">
            <a:avLst/>
          </a:prstGeom>
          <a:noFill/>
          <a:ln>
            <a:noFill/>
          </a:ln>
        </p:spPr>
      </p:pic>
      <p:pic>
        <p:nvPicPr>
          <p:cNvPr id="551" name="Google Shape;551;p74"/>
          <p:cNvPicPr preferRelativeResize="0"/>
          <p:nvPr/>
        </p:nvPicPr>
        <p:blipFill rotWithShape="1">
          <a:blip r:embed="rId3">
            <a:alphaModFix/>
          </a:blip>
          <a:srcRect/>
          <a:stretch/>
        </p:blipFill>
        <p:spPr>
          <a:xfrm>
            <a:off x="457200" y="1140275"/>
            <a:ext cx="1287626" cy="132053"/>
          </a:xfrm>
          <a:prstGeom prst="rect">
            <a:avLst/>
          </a:prstGeom>
          <a:noFill/>
          <a:ln>
            <a:noFill/>
          </a:ln>
        </p:spPr>
      </p:pic>
      <p:sp>
        <p:nvSpPr>
          <p:cNvPr id="2" name="Title 1">
            <a:extLst>
              <a:ext uri="{FF2B5EF4-FFF2-40B4-BE49-F238E27FC236}">
                <a16:creationId xmlns:a16="http://schemas.microsoft.com/office/drawing/2014/main" id="{D1C21ABC-9757-4369-A17A-5A1CDE2C28B2}"/>
              </a:ext>
            </a:extLst>
          </p:cNvPr>
          <p:cNvSpPr>
            <a:spLocks noGrp="1"/>
          </p:cNvSpPr>
          <p:nvPr>
            <p:ph type="title"/>
          </p:nvPr>
        </p:nvSpPr>
        <p:spPr>
          <a:xfrm>
            <a:off x="356616" y="548525"/>
            <a:ext cx="8520600" cy="572700"/>
          </a:xfrm>
        </p:spPr>
        <p:txBody>
          <a:bodyPr/>
          <a:lstStyle>
            <a:lvl1pPr>
              <a:defRPr>
                <a:solidFill>
                  <a:srgbClr val="093156"/>
                </a:solidFill>
              </a:defRPr>
            </a:lvl1pPr>
          </a:lstStyle>
          <a:p>
            <a:endParaRPr lang="en-US" dirty="0"/>
          </a:p>
        </p:txBody>
      </p:sp>
      <p:sp>
        <p:nvSpPr>
          <p:cNvPr id="4" name="Text Placeholder 3">
            <a:extLst>
              <a:ext uri="{FF2B5EF4-FFF2-40B4-BE49-F238E27FC236}">
                <a16:creationId xmlns:a16="http://schemas.microsoft.com/office/drawing/2014/main" id="{681CB4CF-028D-6279-73D3-3BC81CD81BC4}"/>
              </a:ext>
            </a:extLst>
          </p:cNvPr>
          <p:cNvSpPr>
            <a:spLocks noGrp="1"/>
          </p:cNvSpPr>
          <p:nvPr>
            <p:ph type="body" sz="quarter" idx="10"/>
          </p:nvPr>
        </p:nvSpPr>
        <p:spPr>
          <a:xfrm>
            <a:off x="358613" y="1564545"/>
            <a:ext cx="5395912" cy="373062"/>
          </a:xfrm>
        </p:spPr>
        <p:txBody>
          <a:bodyPr/>
          <a:lstStyle>
            <a:lvl1pPr marL="0" indent="0">
              <a:lnSpc>
                <a:spcPct val="100000"/>
              </a:lnSpc>
              <a:buNone/>
              <a:defRPr sz="1300" b="1">
                <a:solidFill>
                  <a:srgbClr val="093156"/>
                </a:solidFill>
              </a:defRPr>
            </a:lvl1pPr>
          </a:lstStyle>
          <a:p>
            <a:pPr lvl="0"/>
            <a:endParaRPr lang="en-US" dirty="0"/>
          </a:p>
        </p:txBody>
      </p:sp>
      <p:sp>
        <p:nvSpPr>
          <p:cNvPr id="6" name="Text Placeholder 5">
            <a:extLst>
              <a:ext uri="{FF2B5EF4-FFF2-40B4-BE49-F238E27FC236}">
                <a16:creationId xmlns:a16="http://schemas.microsoft.com/office/drawing/2014/main" id="{CA947B0B-7A6E-9346-F419-E980A9B06462}"/>
              </a:ext>
            </a:extLst>
          </p:cNvPr>
          <p:cNvSpPr>
            <a:spLocks noGrp="1"/>
          </p:cNvSpPr>
          <p:nvPr>
            <p:ph type="body" sz="quarter" idx="11"/>
          </p:nvPr>
        </p:nvSpPr>
        <p:spPr>
          <a:xfrm>
            <a:off x="688376" y="2163763"/>
            <a:ext cx="2768412" cy="1714500"/>
          </a:xfrm>
        </p:spPr>
        <p:txBody>
          <a:bodyPr/>
          <a:lstStyle>
            <a:lvl1pPr marL="0" indent="0">
              <a:lnSpc>
                <a:spcPct val="100000"/>
              </a:lnSpc>
              <a:buNone/>
              <a:defRPr sz="1300"/>
            </a:lvl1pPr>
          </a:lstStyle>
          <a:p>
            <a:pPr lvl="0"/>
            <a:r>
              <a:rPr lang="en-US" dirty="0"/>
              <a:t>Click to edit Master text styles</a:t>
            </a:r>
          </a:p>
        </p:txBody>
      </p:sp>
      <p:sp>
        <p:nvSpPr>
          <p:cNvPr id="16" name="Text Placeholder 5">
            <a:extLst>
              <a:ext uri="{FF2B5EF4-FFF2-40B4-BE49-F238E27FC236}">
                <a16:creationId xmlns:a16="http://schemas.microsoft.com/office/drawing/2014/main" id="{271896FD-D58C-AAB6-A1E9-94BE087F8A8D}"/>
              </a:ext>
            </a:extLst>
          </p:cNvPr>
          <p:cNvSpPr>
            <a:spLocks noGrp="1"/>
          </p:cNvSpPr>
          <p:nvPr>
            <p:ph type="body" sz="quarter" idx="12"/>
          </p:nvPr>
        </p:nvSpPr>
        <p:spPr>
          <a:xfrm>
            <a:off x="3863340" y="2163763"/>
            <a:ext cx="2768412" cy="1714500"/>
          </a:xfrm>
        </p:spPr>
        <p:txBody>
          <a:bodyPr/>
          <a:lstStyle>
            <a:lvl1pPr marL="0" indent="0">
              <a:lnSpc>
                <a:spcPct val="100000"/>
              </a:lnSpc>
              <a:buNone/>
              <a:defRPr sz="1300"/>
            </a:lvl1pPr>
          </a:lstStyle>
          <a:p>
            <a:pPr lvl="0"/>
            <a:r>
              <a:rPr lang="en-US" dirty="0"/>
              <a:t>Click to edit Master text styles</a:t>
            </a:r>
          </a:p>
        </p:txBody>
      </p:sp>
      <p:sp>
        <p:nvSpPr>
          <p:cNvPr id="10" name="Text Placeholder 9">
            <a:extLst>
              <a:ext uri="{FF2B5EF4-FFF2-40B4-BE49-F238E27FC236}">
                <a16:creationId xmlns:a16="http://schemas.microsoft.com/office/drawing/2014/main" id="{1C0C35B2-222B-A862-3272-96979DC6579F}"/>
              </a:ext>
            </a:extLst>
          </p:cNvPr>
          <p:cNvSpPr>
            <a:spLocks noGrp="1"/>
          </p:cNvSpPr>
          <p:nvPr>
            <p:ph type="body" sz="quarter" idx="13"/>
          </p:nvPr>
        </p:nvSpPr>
        <p:spPr>
          <a:xfrm>
            <a:off x="358604" y="4125442"/>
            <a:ext cx="5395912" cy="461913"/>
          </a:xfrm>
        </p:spPr>
        <p:txBody>
          <a:bodyPr/>
          <a:lstStyle>
            <a:lvl1pPr marL="0" indent="0">
              <a:lnSpc>
                <a:spcPct val="100000"/>
              </a:lnSpc>
              <a:buNone/>
              <a:defRPr sz="1300" b="1">
                <a:solidFill>
                  <a:srgbClr val="093156"/>
                </a:solidFill>
              </a:defRPr>
            </a:lvl1pPr>
          </a:lstStyle>
          <a:p>
            <a:pPr lvl="0"/>
            <a:endParaRPr lang="en-US" dirty="0"/>
          </a:p>
        </p:txBody>
      </p:sp>
    </p:spTree>
    <p:extLst>
      <p:ext uri="{BB962C8B-B14F-4D97-AF65-F5344CB8AC3E}">
        <p14:creationId xmlns:p14="http://schemas.microsoft.com/office/powerpoint/2010/main" val="3136117819"/>
      </p:ext>
    </p:extLst>
  </p:cSld>
  <p:clrMapOvr>
    <a:masterClrMapping/>
  </p:clrMapOvr>
  <p:extLst>
    <p:ext uri="{DCECCB84-F9BA-43D5-87BE-67443E8EF086}">
      <p15:sldGuideLst xmlns:p15="http://schemas.microsoft.com/office/powerpoint/2012/main">
        <p15:guide id="1" pos="288">
          <p15:clr>
            <a:srgbClr val="FA7B17"/>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and body BY Line" preserve="1" userDrawn="1">
  <p:cSld name="1_Title and body BY Line">
    <p:spTree>
      <p:nvGrpSpPr>
        <p:cNvPr id="1" name="Shape 546"/>
        <p:cNvGrpSpPr/>
        <p:nvPr/>
      </p:nvGrpSpPr>
      <p:grpSpPr>
        <a:xfrm>
          <a:off x="0" y="0"/>
          <a:ext cx="0" cy="0"/>
          <a:chOff x="0" y="0"/>
          <a:chExt cx="0" cy="0"/>
        </a:xfrm>
      </p:grpSpPr>
      <p:sp>
        <p:nvSpPr>
          <p:cNvPr id="3" name="Title 2">
            <a:extLst>
              <a:ext uri="{FF2B5EF4-FFF2-40B4-BE49-F238E27FC236}">
                <a16:creationId xmlns:a16="http://schemas.microsoft.com/office/drawing/2014/main" id="{A277D551-2B37-BBFD-C341-DAF898772FF3}"/>
              </a:ext>
            </a:extLst>
          </p:cNvPr>
          <p:cNvSpPr>
            <a:spLocks noGrp="1"/>
          </p:cNvSpPr>
          <p:nvPr>
            <p:ph type="title"/>
          </p:nvPr>
        </p:nvSpPr>
        <p:spPr>
          <a:xfrm>
            <a:off x="0" y="5226574"/>
            <a:ext cx="9144000" cy="336025"/>
          </a:xfrm>
        </p:spPr>
        <p:txBody>
          <a:bodyPr/>
          <a:lstStyle>
            <a:lvl1pPr algn="l">
              <a:defRPr sz="1000" b="0">
                <a:solidFill>
                  <a:schemeClr val="bg1"/>
                </a:solidFill>
              </a:defRPr>
            </a:lvl1pPr>
          </a:lstStyle>
          <a:p>
            <a:r>
              <a:rPr lang="en-US" dirty="0"/>
              <a:t>Click to edit Master title style</a:t>
            </a:r>
          </a:p>
        </p:txBody>
      </p:sp>
      <p:pic>
        <p:nvPicPr>
          <p:cNvPr id="12" name="Google Shape;1068;p54" descr="Illustration of Nicholas Sufrinko">
            <a:extLst>
              <a:ext uri="{FF2B5EF4-FFF2-40B4-BE49-F238E27FC236}">
                <a16:creationId xmlns:a16="http://schemas.microsoft.com/office/drawing/2014/main" id="{15B60276-577E-68AC-A4A8-814E71AEAA21}"/>
              </a:ext>
            </a:extLst>
          </p:cNvPr>
          <p:cNvPicPr preferRelativeResize="0"/>
          <p:nvPr userDrawn="1"/>
        </p:nvPicPr>
        <p:blipFill rotWithShape="1">
          <a:blip r:embed="rId2">
            <a:alphaModFix/>
          </a:blip>
          <a:srcRect/>
          <a:stretch/>
        </p:blipFill>
        <p:spPr>
          <a:xfrm>
            <a:off x="1615789" y="1103652"/>
            <a:ext cx="1501409" cy="1575407"/>
          </a:xfrm>
          <a:prstGeom prst="rect">
            <a:avLst/>
          </a:prstGeom>
          <a:noFill/>
          <a:ln>
            <a:noFill/>
          </a:ln>
        </p:spPr>
      </p:pic>
      <p:pic>
        <p:nvPicPr>
          <p:cNvPr id="13" name="Google Shape;1069;p54" title="Illustration of Allison Tomai Felsen">
            <a:extLst>
              <a:ext uri="{FF2B5EF4-FFF2-40B4-BE49-F238E27FC236}">
                <a16:creationId xmlns:a16="http://schemas.microsoft.com/office/drawing/2014/main" id="{325ADCF1-D07A-B6C1-991C-D655F8051D87}"/>
              </a:ext>
            </a:extLst>
          </p:cNvPr>
          <p:cNvPicPr preferRelativeResize="0"/>
          <p:nvPr userDrawn="1"/>
        </p:nvPicPr>
        <p:blipFill rotWithShape="1">
          <a:blip r:embed="rId3">
            <a:alphaModFix/>
          </a:blip>
          <a:srcRect/>
          <a:stretch/>
        </p:blipFill>
        <p:spPr>
          <a:xfrm>
            <a:off x="5876352" y="1028961"/>
            <a:ext cx="1643775" cy="1724790"/>
          </a:xfrm>
          <a:prstGeom prst="rect">
            <a:avLst/>
          </a:prstGeom>
          <a:noFill/>
          <a:ln>
            <a:noFill/>
          </a:ln>
        </p:spPr>
      </p:pic>
      <p:sp>
        <p:nvSpPr>
          <p:cNvPr id="14" name="Text Placeholder 3">
            <a:extLst>
              <a:ext uri="{FF2B5EF4-FFF2-40B4-BE49-F238E27FC236}">
                <a16:creationId xmlns:a16="http://schemas.microsoft.com/office/drawing/2014/main" id="{A024D960-4276-F047-C36D-5B0D36FD63AA}"/>
              </a:ext>
            </a:extLst>
          </p:cNvPr>
          <p:cNvSpPr>
            <a:spLocks noGrp="1"/>
          </p:cNvSpPr>
          <p:nvPr>
            <p:ph type="body" sz="quarter" idx="10"/>
          </p:nvPr>
        </p:nvSpPr>
        <p:spPr>
          <a:xfrm>
            <a:off x="372585" y="2923280"/>
            <a:ext cx="3994758" cy="1849793"/>
          </a:xfrm>
        </p:spPr>
        <p:txBody>
          <a:bodyPr anchor="t"/>
          <a:lstStyle>
            <a:lvl1pPr marL="0" indent="0" algn="ctr">
              <a:lnSpc>
                <a:spcPct val="100000"/>
              </a:lnSpc>
              <a:buNone/>
              <a:defRPr>
                <a:solidFill>
                  <a:srgbClr val="093156"/>
                </a:solidFill>
              </a:defRPr>
            </a:lvl1pPr>
            <a:lvl2pPr marL="596900" indent="0">
              <a:buNone/>
              <a:defRPr/>
            </a:lvl2pPr>
          </a:lstStyle>
          <a:p>
            <a:pPr lvl="0"/>
            <a:r>
              <a:rPr lang="en-US" dirty="0"/>
              <a:t>Click to edit Master text styles</a:t>
            </a:r>
          </a:p>
        </p:txBody>
      </p:sp>
      <p:sp>
        <p:nvSpPr>
          <p:cNvPr id="15" name="Text Placeholder 3">
            <a:extLst>
              <a:ext uri="{FF2B5EF4-FFF2-40B4-BE49-F238E27FC236}">
                <a16:creationId xmlns:a16="http://schemas.microsoft.com/office/drawing/2014/main" id="{2CE3AF64-E0A3-011D-9DF0-79A067735107}"/>
              </a:ext>
            </a:extLst>
          </p:cNvPr>
          <p:cNvSpPr>
            <a:spLocks noGrp="1"/>
          </p:cNvSpPr>
          <p:nvPr>
            <p:ph type="body" sz="quarter" idx="11"/>
          </p:nvPr>
        </p:nvSpPr>
        <p:spPr>
          <a:xfrm>
            <a:off x="4703430" y="2917992"/>
            <a:ext cx="3994758" cy="1849793"/>
          </a:xfrm>
        </p:spPr>
        <p:txBody>
          <a:bodyPr anchor="t"/>
          <a:lstStyle>
            <a:lvl1pPr marL="0" indent="0" algn="ctr">
              <a:lnSpc>
                <a:spcPct val="100000"/>
              </a:lnSpc>
              <a:buNone/>
              <a:defRPr>
                <a:solidFill>
                  <a:srgbClr val="093156"/>
                </a:solidFill>
              </a:defRPr>
            </a:lvl1pPr>
            <a:lvl2pPr marL="596900" indent="0">
              <a:buNone/>
              <a:defRPr/>
            </a:lvl2pPr>
          </a:lstStyle>
          <a:p>
            <a:pPr lvl="0"/>
            <a:r>
              <a:rPr lang="en-US" dirty="0"/>
              <a:t>Click to edit Master text styles</a:t>
            </a:r>
          </a:p>
        </p:txBody>
      </p:sp>
    </p:spTree>
    <p:extLst>
      <p:ext uri="{BB962C8B-B14F-4D97-AF65-F5344CB8AC3E}">
        <p14:creationId xmlns:p14="http://schemas.microsoft.com/office/powerpoint/2010/main" val="884750883"/>
      </p:ext>
    </p:extLst>
  </p:cSld>
  <p:clrMapOvr>
    <a:masterClrMapping/>
  </p:clrMapOvr>
  <p:extLst>
    <p:ext uri="{DCECCB84-F9BA-43D5-87BE-67443E8EF086}">
      <p15:sldGuideLst xmlns:p15="http://schemas.microsoft.com/office/powerpoint/2012/main">
        <p15:guide id="1" pos="288">
          <p15:clr>
            <a:srgbClr val="FA7B17"/>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490"/>
        <p:cNvGrpSpPr/>
        <p:nvPr/>
      </p:nvGrpSpPr>
      <p:grpSpPr>
        <a:xfrm>
          <a:off x="0" y="0"/>
          <a:ext cx="0" cy="0"/>
          <a:chOff x="0" y="0"/>
          <a:chExt cx="0" cy="0"/>
        </a:xfrm>
      </p:grpSpPr>
      <p:sp>
        <p:nvSpPr>
          <p:cNvPr id="491" name="Google Shape;491;p69"/>
          <p:cNvSpPr txBox="1">
            <a:spLocks noGrp="1"/>
          </p:cNvSpPr>
          <p:nvPr>
            <p:ph type="title"/>
          </p:nvPr>
        </p:nvSpPr>
        <p:spPr>
          <a:xfrm>
            <a:off x="311700" y="2150850"/>
            <a:ext cx="8520600" cy="8418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sp>
        <p:nvSpPr>
          <p:cNvPr id="492" name="Google Shape;492;p69"/>
          <p:cNvSpPr txBox="1">
            <a:spLocks noGrp="1"/>
          </p:cNvSpPr>
          <p:nvPr>
            <p:ph type="sldNum" idx="12"/>
          </p:nvPr>
        </p:nvSpPr>
        <p:spPr>
          <a:xfrm>
            <a:off x="8472303" y="4568875"/>
            <a:ext cx="360000" cy="4011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493" name="Google Shape;493;p69"/>
          <p:cNvPicPr preferRelativeResize="0"/>
          <p:nvPr/>
        </p:nvPicPr>
        <p:blipFill rotWithShape="1">
          <a:blip r:embed="rId2">
            <a:alphaModFix/>
          </a:blip>
          <a:srcRect/>
          <a:stretch/>
        </p:blipFill>
        <p:spPr>
          <a:xfrm>
            <a:off x="3540213" y="2992650"/>
            <a:ext cx="2063574" cy="195450"/>
          </a:xfrm>
          <a:prstGeom prst="rect">
            <a:avLst/>
          </a:prstGeom>
          <a:noFill/>
          <a:ln>
            <a:noFill/>
          </a:ln>
        </p:spPr>
      </p:pic>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hank you/Closeout 1" preserve="1" userDrawn="1">
  <p:cSld name="1_Thank you/Closeout 1">
    <p:spTree>
      <p:nvGrpSpPr>
        <p:cNvPr id="1" name="Shape 564"/>
        <p:cNvGrpSpPr/>
        <p:nvPr/>
      </p:nvGrpSpPr>
      <p:grpSpPr>
        <a:xfrm>
          <a:off x="0" y="0"/>
          <a:ext cx="0" cy="0"/>
          <a:chOff x="0" y="0"/>
          <a:chExt cx="0" cy="0"/>
        </a:xfrm>
      </p:grpSpPr>
      <p:pic>
        <p:nvPicPr>
          <p:cNvPr id="569" name="Google Shape;569;p77"/>
          <p:cNvPicPr preferRelativeResize="0"/>
          <p:nvPr/>
        </p:nvPicPr>
        <p:blipFill rotWithShape="1">
          <a:blip r:embed="rId2">
            <a:alphaModFix/>
          </a:blip>
          <a:srcRect/>
          <a:stretch/>
        </p:blipFill>
        <p:spPr>
          <a:xfrm>
            <a:off x="406200" y="471425"/>
            <a:ext cx="2374100" cy="641000"/>
          </a:xfrm>
          <a:prstGeom prst="rect">
            <a:avLst/>
          </a:prstGeom>
          <a:noFill/>
          <a:ln>
            <a:noFill/>
          </a:ln>
        </p:spPr>
      </p:pic>
      <p:sp>
        <p:nvSpPr>
          <p:cNvPr id="570" name="Google Shape;570;p77"/>
          <p:cNvSpPr txBox="1"/>
          <p:nvPr/>
        </p:nvSpPr>
        <p:spPr>
          <a:xfrm>
            <a:off x="6314700" y="224100"/>
            <a:ext cx="2517600" cy="594600"/>
          </a:xfrm>
          <a:prstGeom prst="rect">
            <a:avLst/>
          </a:prstGeom>
          <a:noFill/>
          <a:ln>
            <a:noFill/>
          </a:ln>
        </p:spPr>
        <p:txBody>
          <a:bodyPr spcFirstLastPara="1" wrap="square" lIns="91425" tIns="91425" rIns="91425" bIns="91425" anchor="t" anchorCtr="0">
            <a:noAutofit/>
          </a:bodyPr>
          <a:lstStyle/>
          <a:p>
            <a:pPr marL="0" marR="0" lvl="0" indent="0" algn="r" rtl="0">
              <a:lnSpc>
                <a:spcPct val="115000"/>
              </a:lnSpc>
              <a:spcBef>
                <a:spcPts val="0"/>
              </a:spcBef>
              <a:spcAft>
                <a:spcPts val="1600"/>
              </a:spcAft>
              <a:buClr>
                <a:srgbClr val="000000"/>
              </a:buClr>
              <a:buSzPts val="2800"/>
              <a:buFont typeface="Arial"/>
              <a:buNone/>
            </a:pPr>
            <a:r>
              <a:rPr lang="en-US" sz="2800" b="1" i="0" u="none" strike="noStrike" cap="none">
                <a:solidFill>
                  <a:srgbClr val="434343"/>
                </a:solidFill>
                <a:latin typeface="Arial"/>
                <a:ea typeface="Arial"/>
                <a:cs typeface="Arial"/>
                <a:sym typeface="Arial"/>
              </a:rPr>
              <a:t>rhntc.org</a:t>
            </a:r>
            <a:endParaRPr sz="2800" b="1" i="0" u="none" strike="noStrike" cap="none">
              <a:solidFill>
                <a:srgbClr val="434343"/>
              </a:solidFill>
              <a:latin typeface="Arial"/>
              <a:ea typeface="Arial"/>
              <a:cs typeface="Arial"/>
              <a:sym typeface="Arial"/>
            </a:endParaRPr>
          </a:p>
        </p:txBody>
      </p:sp>
      <p:pic>
        <p:nvPicPr>
          <p:cNvPr id="573" name="Google Shape;573;p77"/>
          <p:cNvPicPr preferRelativeResize="0"/>
          <p:nvPr/>
        </p:nvPicPr>
        <p:blipFill rotWithShape="1">
          <a:blip r:embed="rId3">
            <a:alphaModFix/>
          </a:blip>
          <a:srcRect/>
          <a:stretch/>
        </p:blipFill>
        <p:spPr>
          <a:xfrm rot="5400000">
            <a:off x="4201005" y="2131730"/>
            <a:ext cx="1087600" cy="90900"/>
          </a:xfrm>
          <a:prstGeom prst="rect">
            <a:avLst/>
          </a:prstGeom>
          <a:noFill/>
          <a:ln>
            <a:noFill/>
          </a:ln>
        </p:spPr>
      </p:pic>
      <p:sp>
        <p:nvSpPr>
          <p:cNvPr id="2" name="Title 1">
            <a:extLst>
              <a:ext uri="{FF2B5EF4-FFF2-40B4-BE49-F238E27FC236}">
                <a16:creationId xmlns:a16="http://schemas.microsoft.com/office/drawing/2014/main" id="{6E803650-6B63-501D-A999-1B2931F834C0}"/>
              </a:ext>
            </a:extLst>
          </p:cNvPr>
          <p:cNvSpPr>
            <a:spLocks noGrp="1"/>
          </p:cNvSpPr>
          <p:nvPr>
            <p:ph type="title"/>
          </p:nvPr>
        </p:nvSpPr>
        <p:spPr>
          <a:xfrm>
            <a:off x="849850" y="1799419"/>
            <a:ext cx="3806700" cy="739706"/>
          </a:xfrm>
        </p:spPr>
        <p:txBody>
          <a:bodyPr/>
          <a:lstStyle>
            <a:lvl1pPr>
              <a:defRPr sz="4200"/>
            </a:lvl1pPr>
          </a:lstStyle>
          <a:p>
            <a:endParaRPr lang="en-US" dirty="0"/>
          </a:p>
        </p:txBody>
      </p:sp>
      <p:sp>
        <p:nvSpPr>
          <p:cNvPr id="4" name="Text Placeholder 3">
            <a:extLst>
              <a:ext uri="{FF2B5EF4-FFF2-40B4-BE49-F238E27FC236}">
                <a16:creationId xmlns:a16="http://schemas.microsoft.com/office/drawing/2014/main" id="{B88205A3-B40C-ABA5-B994-EB478E7C8D07}"/>
              </a:ext>
            </a:extLst>
          </p:cNvPr>
          <p:cNvSpPr>
            <a:spLocks noGrp="1"/>
          </p:cNvSpPr>
          <p:nvPr>
            <p:ph type="body" sz="quarter" idx="10"/>
          </p:nvPr>
        </p:nvSpPr>
        <p:spPr>
          <a:xfrm>
            <a:off x="4970950" y="1959100"/>
            <a:ext cx="3231600" cy="609600"/>
          </a:xfrm>
        </p:spPr>
        <p:txBody>
          <a:bodyPr/>
          <a:lstStyle>
            <a:lvl1pPr marL="0" indent="0">
              <a:lnSpc>
                <a:spcPct val="100000"/>
              </a:lnSpc>
              <a:buNone/>
              <a:defRPr sz="1600"/>
            </a:lvl1pPr>
            <a:lvl2pPr marL="596900" indent="0">
              <a:buNone/>
              <a:defRPr/>
            </a:lvl2pPr>
          </a:lstStyle>
          <a:p>
            <a:pPr lvl="0"/>
            <a:endParaRPr lang="en-US" dirty="0"/>
          </a:p>
        </p:txBody>
      </p:sp>
      <p:sp>
        <p:nvSpPr>
          <p:cNvPr id="6" name="Text Placeholder 5">
            <a:extLst>
              <a:ext uri="{FF2B5EF4-FFF2-40B4-BE49-F238E27FC236}">
                <a16:creationId xmlns:a16="http://schemas.microsoft.com/office/drawing/2014/main" id="{7328E04E-718A-8525-A57D-3F790A638913}"/>
              </a:ext>
            </a:extLst>
          </p:cNvPr>
          <p:cNvSpPr>
            <a:spLocks noGrp="1"/>
          </p:cNvSpPr>
          <p:nvPr>
            <p:ph type="body" sz="quarter" idx="11"/>
          </p:nvPr>
        </p:nvSpPr>
        <p:spPr>
          <a:xfrm>
            <a:off x="853388" y="2881950"/>
            <a:ext cx="3113087" cy="1038225"/>
          </a:xfrm>
        </p:spPr>
        <p:txBody>
          <a:bodyPr/>
          <a:lstStyle>
            <a:lvl1pPr marL="0" indent="0">
              <a:lnSpc>
                <a:spcPct val="100000"/>
              </a:lnSpc>
              <a:buNone/>
              <a:defRPr sz="1900" b="1"/>
            </a:lvl1pPr>
          </a:lstStyle>
          <a:p>
            <a:pPr lvl="0"/>
            <a:endParaRPr lang="en-US" dirty="0"/>
          </a:p>
        </p:txBody>
      </p:sp>
      <p:sp>
        <p:nvSpPr>
          <p:cNvPr id="8" name="Text Placeholder 7">
            <a:extLst>
              <a:ext uri="{FF2B5EF4-FFF2-40B4-BE49-F238E27FC236}">
                <a16:creationId xmlns:a16="http://schemas.microsoft.com/office/drawing/2014/main" id="{56855FF7-FB88-86D3-6268-3186EBDF048F}"/>
              </a:ext>
            </a:extLst>
          </p:cNvPr>
          <p:cNvSpPr>
            <a:spLocks noGrp="1"/>
          </p:cNvSpPr>
          <p:nvPr>
            <p:ph type="body" sz="quarter" idx="12"/>
          </p:nvPr>
        </p:nvSpPr>
        <p:spPr>
          <a:xfrm>
            <a:off x="263300" y="4348576"/>
            <a:ext cx="6051775" cy="594600"/>
          </a:xfrm>
        </p:spPr>
        <p:txBody>
          <a:bodyPr/>
          <a:lstStyle>
            <a:lvl1pPr marL="0" indent="0">
              <a:lnSpc>
                <a:spcPct val="100000"/>
              </a:lnSpc>
              <a:buNone/>
              <a:defRPr sz="800" i="1">
                <a:solidFill>
                  <a:srgbClr val="21617C"/>
                </a:solidFill>
              </a:defRPr>
            </a:lvl1pPr>
          </a:lstStyle>
          <a:p>
            <a:pPr lvl="0"/>
            <a:r>
              <a:rPr lang="en-US" dirty="0"/>
              <a:t>Click to edit Master text styles</a:t>
            </a:r>
          </a:p>
        </p:txBody>
      </p:sp>
    </p:spTree>
    <p:extLst>
      <p:ext uri="{BB962C8B-B14F-4D97-AF65-F5344CB8AC3E}">
        <p14:creationId xmlns:p14="http://schemas.microsoft.com/office/powerpoint/2010/main" val="32307982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538"/>
        <p:cNvGrpSpPr/>
        <p:nvPr/>
      </p:nvGrpSpPr>
      <p:grpSpPr>
        <a:xfrm>
          <a:off x="0" y="0"/>
          <a:ext cx="0" cy="0"/>
          <a:chOff x="0" y="0"/>
          <a:chExt cx="0" cy="0"/>
        </a:xfrm>
      </p:grpSpPr>
      <p:sp>
        <p:nvSpPr>
          <p:cNvPr id="539" name="Google Shape;539;p71"/>
          <p:cNvSpPr txBox="1">
            <a:spLocks noGrp="1"/>
          </p:cNvSpPr>
          <p:nvPr>
            <p:ph type="body" idx="1"/>
          </p:nvPr>
        </p:nvSpPr>
        <p:spPr>
          <a:xfrm>
            <a:off x="311700" y="4230575"/>
            <a:ext cx="5998800" cy="605100"/>
          </a:xfrm>
          <a:prstGeom prst="rect">
            <a:avLst/>
          </a:prstGeom>
          <a:noFill/>
          <a:ln>
            <a:noFill/>
          </a:ln>
        </p:spPr>
        <p:txBody>
          <a:bodyPr spcFirstLastPara="1" wrap="square" lIns="91425" tIns="91425" rIns="91425" bIns="91425" anchor="ctr" anchorCtr="0">
            <a:noAutofit/>
          </a:bodyPr>
          <a:lstStyle>
            <a:lvl1pPr marL="457200" lvl="0" indent="-228600" algn="l">
              <a:lnSpc>
                <a:spcPct val="100000"/>
              </a:lnSpc>
              <a:spcBef>
                <a:spcPts val="0"/>
              </a:spcBef>
              <a:spcAft>
                <a:spcPts val="0"/>
              </a:spcAft>
              <a:buSzPts val="1800"/>
              <a:buNone/>
              <a:defRPr/>
            </a:lvl1pPr>
          </a:lstStyle>
          <a:p>
            <a:endParaRPr/>
          </a:p>
        </p:txBody>
      </p:sp>
      <p:sp>
        <p:nvSpPr>
          <p:cNvPr id="540" name="Google Shape;540;p71"/>
          <p:cNvSpPr txBox="1">
            <a:spLocks noGrp="1"/>
          </p:cNvSpPr>
          <p:nvPr>
            <p:ph type="sldNum" idx="12"/>
          </p:nvPr>
        </p:nvSpPr>
        <p:spPr>
          <a:xfrm>
            <a:off x="8472303" y="4568875"/>
            <a:ext cx="360000" cy="4011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Q&amp;A">
  <p:cSld name="CUSTOM_2">
    <p:spTree>
      <p:nvGrpSpPr>
        <p:cNvPr id="1" name="Shape 558"/>
        <p:cNvGrpSpPr/>
        <p:nvPr/>
      </p:nvGrpSpPr>
      <p:grpSpPr>
        <a:xfrm>
          <a:off x="0" y="0"/>
          <a:ext cx="0" cy="0"/>
          <a:chOff x="0" y="0"/>
          <a:chExt cx="0" cy="0"/>
        </a:xfrm>
      </p:grpSpPr>
      <p:sp>
        <p:nvSpPr>
          <p:cNvPr id="559" name="Google Shape;559;p76"/>
          <p:cNvSpPr txBox="1">
            <a:spLocks noGrp="1"/>
          </p:cNvSpPr>
          <p:nvPr>
            <p:ph type="title"/>
          </p:nvPr>
        </p:nvSpPr>
        <p:spPr>
          <a:xfrm>
            <a:off x="828850" y="2047075"/>
            <a:ext cx="25872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560" name="Google Shape;560;p76"/>
          <p:cNvSpPr txBox="1">
            <a:spLocks noGrp="1"/>
          </p:cNvSpPr>
          <p:nvPr>
            <p:ph type="sldNum" idx="12"/>
          </p:nvPr>
        </p:nvSpPr>
        <p:spPr>
          <a:xfrm>
            <a:off x="8472303" y="4568875"/>
            <a:ext cx="360000" cy="4011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561" name="Google Shape;561;p76"/>
          <p:cNvPicPr preferRelativeResize="0"/>
          <p:nvPr/>
        </p:nvPicPr>
        <p:blipFill rotWithShape="1">
          <a:blip r:embed="rId2">
            <a:alphaModFix/>
          </a:blip>
          <a:srcRect/>
          <a:stretch/>
        </p:blipFill>
        <p:spPr>
          <a:xfrm rot="-5400000">
            <a:off x="3299454" y="2456579"/>
            <a:ext cx="912600" cy="93584"/>
          </a:xfrm>
          <a:prstGeom prst="rect">
            <a:avLst/>
          </a:prstGeom>
          <a:noFill/>
          <a:ln>
            <a:noFill/>
          </a:ln>
        </p:spPr>
      </p:pic>
      <p:pic>
        <p:nvPicPr>
          <p:cNvPr id="562" name="Google Shape;562;p76"/>
          <p:cNvPicPr preferRelativeResize="0"/>
          <p:nvPr/>
        </p:nvPicPr>
        <p:blipFill rotWithShape="1">
          <a:blip r:embed="rId3">
            <a:alphaModFix/>
          </a:blip>
          <a:srcRect r="25160"/>
          <a:stretch/>
        </p:blipFill>
        <p:spPr>
          <a:xfrm>
            <a:off x="7865052" y="1014125"/>
            <a:ext cx="1278949" cy="2830899"/>
          </a:xfrm>
          <a:prstGeom prst="rect">
            <a:avLst/>
          </a:prstGeom>
          <a:noFill/>
          <a:ln>
            <a:noFill/>
          </a:ln>
        </p:spPr>
      </p:pic>
      <p:sp>
        <p:nvSpPr>
          <p:cNvPr id="563" name="Google Shape;563;p76"/>
          <p:cNvSpPr txBox="1">
            <a:spLocks noGrp="1"/>
          </p:cNvSpPr>
          <p:nvPr>
            <p:ph type="body" idx="1"/>
          </p:nvPr>
        </p:nvSpPr>
        <p:spPr>
          <a:xfrm>
            <a:off x="4095475" y="1977125"/>
            <a:ext cx="3099600" cy="1114800"/>
          </a:xfrm>
          <a:prstGeom prst="rect">
            <a:avLst/>
          </a:prstGeom>
          <a:noFill/>
          <a:ln>
            <a:noFill/>
          </a:ln>
        </p:spPr>
        <p:txBody>
          <a:bodyPr spcFirstLastPara="1" wrap="square" lIns="91425" tIns="91425" rIns="91425" bIns="91425" anchor="t" anchorCtr="0">
            <a:no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body YRP Line">
  <p:cSld name="TITLE_AND_BODY_1_1_1_1">
    <p:spTree>
      <p:nvGrpSpPr>
        <p:cNvPr id="1" name="Shape 585"/>
        <p:cNvGrpSpPr/>
        <p:nvPr/>
      </p:nvGrpSpPr>
      <p:grpSpPr>
        <a:xfrm>
          <a:off x="0" y="0"/>
          <a:ext cx="0" cy="0"/>
          <a:chOff x="0" y="0"/>
          <a:chExt cx="0" cy="0"/>
        </a:xfrm>
      </p:grpSpPr>
      <p:sp>
        <p:nvSpPr>
          <p:cNvPr id="586" name="Google Shape;586;p80"/>
          <p:cNvSpPr txBox="1">
            <a:spLocks noGrp="1"/>
          </p:cNvSpPr>
          <p:nvPr>
            <p:ph type="title"/>
          </p:nvPr>
        </p:nvSpPr>
        <p:spPr>
          <a:xfrm>
            <a:off x="356616" y="1350350"/>
            <a:ext cx="65580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587" name="Google Shape;587;p80"/>
          <p:cNvSpPr txBox="1">
            <a:spLocks noGrp="1"/>
          </p:cNvSpPr>
          <p:nvPr>
            <p:ph type="body" idx="1"/>
          </p:nvPr>
        </p:nvSpPr>
        <p:spPr>
          <a:xfrm>
            <a:off x="594360" y="2202175"/>
            <a:ext cx="6823800" cy="2366700"/>
          </a:xfrm>
          <a:prstGeom prst="rect">
            <a:avLst/>
          </a:prstGeom>
          <a:noFill/>
          <a:ln>
            <a:noFill/>
          </a:ln>
        </p:spPr>
        <p:txBody>
          <a:bodyPr spcFirstLastPara="1" wrap="square" lIns="91425" tIns="91425" rIns="91425" bIns="91425" anchor="t" anchorCtr="0">
            <a:no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
        <p:nvSpPr>
          <p:cNvPr id="588" name="Google Shape;588;p80"/>
          <p:cNvSpPr txBox="1">
            <a:spLocks noGrp="1"/>
          </p:cNvSpPr>
          <p:nvPr>
            <p:ph type="sldNum" idx="12"/>
          </p:nvPr>
        </p:nvSpPr>
        <p:spPr>
          <a:xfrm>
            <a:off x="8472303" y="4568875"/>
            <a:ext cx="360000" cy="4011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589" name="Google Shape;589;p80"/>
          <p:cNvPicPr preferRelativeResize="0"/>
          <p:nvPr/>
        </p:nvPicPr>
        <p:blipFill rotWithShape="1">
          <a:blip r:embed="rId2">
            <a:alphaModFix/>
          </a:blip>
          <a:srcRect/>
          <a:stretch/>
        </p:blipFill>
        <p:spPr>
          <a:xfrm>
            <a:off x="457200" y="1923049"/>
            <a:ext cx="1264400" cy="130100"/>
          </a:xfrm>
          <a:prstGeom prst="rect">
            <a:avLst/>
          </a:prstGeom>
          <a:noFill/>
          <a:ln>
            <a:noFill/>
          </a:ln>
        </p:spPr>
      </p:pic>
      <p:pic>
        <p:nvPicPr>
          <p:cNvPr id="590" name="Google Shape;590;p80"/>
          <p:cNvPicPr preferRelativeResize="0"/>
          <p:nvPr/>
        </p:nvPicPr>
        <p:blipFill rotWithShape="1">
          <a:blip r:embed="rId3">
            <a:alphaModFix/>
          </a:blip>
          <a:srcRect l="26653" t="23283"/>
          <a:stretch/>
        </p:blipFill>
        <p:spPr>
          <a:xfrm rot="5397968">
            <a:off x="6680011" y="-149469"/>
            <a:ext cx="2345726" cy="2595814"/>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body YRP ">
  <p:cSld name="TITLE_AND_BODY_1_1_1_1_4">
    <p:spTree>
      <p:nvGrpSpPr>
        <p:cNvPr id="1" name="Shape 591"/>
        <p:cNvGrpSpPr/>
        <p:nvPr/>
      </p:nvGrpSpPr>
      <p:grpSpPr>
        <a:xfrm>
          <a:off x="0" y="0"/>
          <a:ext cx="0" cy="0"/>
          <a:chOff x="0" y="0"/>
          <a:chExt cx="0" cy="0"/>
        </a:xfrm>
      </p:grpSpPr>
      <p:sp>
        <p:nvSpPr>
          <p:cNvPr id="592" name="Google Shape;592;p81"/>
          <p:cNvSpPr txBox="1">
            <a:spLocks noGrp="1"/>
          </p:cNvSpPr>
          <p:nvPr>
            <p:ph type="title"/>
          </p:nvPr>
        </p:nvSpPr>
        <p:spPr>
          <a:xfrm>
            <a:off x="356616" y="1350350"/>
            <a:ext cx="65580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593" name="Google Shape;593;p81"/>
          <p:cNvSpPr txBox="1">
            <a:spLocks noGrp="1"/>
          </p:cNvSpPr>
          <p:nvPr>
            <p:ph type="body" idx="1"/>
          </p:nvPr>
        </p:nvSpPr>
        <p:spPr>
          <a:xfrm>
            <a:off x="594360" y="2202175"/>
            <a:ext cx="6823800" cy="2366700"/>
          </a:xfrm>
          <a:prstGeom prst="rect">
            <a:avLst/>
          </a:prstGeom>
          <a:noFill/>
          <a:ln>
            <a:noFill/>
          </a:ln>
        </p:spPr>
        <p:txBody>
          <a:bodyPr spcFirstLastPara="1" wrap="square" lIns="91425" tIns="91425" rIns="91425" bIns="91425" anchor="t" anchorCtr="0">
            <a:no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
        <p:nvSpPr>
          <p:cNvPr id="594" name="Google Shape;594;p81"/>
          <p:cNvSpPr txBox="1">
            <a:spLocks noGrp="1"/>
          </p:cNvSpPr>
          <p:nvPr>
            <p:ph type="sldNum" idx="12"/>
          </p:nvPr>
        </p:nvSpPr>
        <p:spPr>
          <a:xfrm>
            <a:off x="8472303" y="4568875"/>
            <a:ext cx="360000" cy="4011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595" name="Google Shape;595;p81"/>
          <p:cNvPicPr preferRelativeResize="0"/>
          <p:nvPr/>
        </p:nvPicPr>
        <p:blipFill rotWithShape="1">
          <a:blip r:embed="rId2">
            <a:alphaModFix/>
          </a:blip>
          <a:srcRect l="26653" t="23283"/>
          <a:stretch/>
        </p:blipFill>
        <p:spPr>
          <a:xfrm rot="5397968">
            <a:off x="6680011" y="-149469"/>
            <a:ext cx="2345726" cy="2595814"/>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56"/>
          <p:cNvSpPr/>
          <p:nvPr/>
        </p:nvSpPr>
        <p:spPr>
          <a:xfrm>
            <a:off x="213675" y="245000"/>
            <a:ext cx="8652300" cy="4683600"/>
          </a:xfrm>
          <a:prstGeom prst="rect">
            <a:avLst/>
          </a:prstGeom>
          <a:solidFill>
            <a:srgbClr val="073763">
              <a:alpha val="3137"/>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F3F3F3"/>
              </a:solidFill>
              <a:latin typeface="Arial"/>
              <a:ea typeface="Arial"/>
              <a:cs typeface="Arial"/>
              <a:sym typeface="Arial"/>
            </a:endParaRPr>
          </a:p>
        </p:txBody>
      </p:sp>
      <p:sp>
        <p:nvSpPr>
          <p:cNvPr id="7" name="Google Shape;7;p56"/>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434343"/>
              </a:buClr>
              <a:buSzPts val="2800"/>
              <a:buFont typeface="Arial"/>
              <a:buNone/>
              <a:defRPr sz="2800" b="1" i="0" u="none" strike="noStrike" cap="none">
                <a:solidFill>
                  <a:srgbClr val="434343"/>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8" name="Google Shape;8;p56"/>
          <p:cNvSpPr txBox="1">
            <a:spLocks noGrp="1"/>
          </p:cNvSpPr>
          <p:nvPr>
            <p:ph type="body" idx="1"/>
          </p:nvPr>
        </p:nvSpPr>
        <p:spPr>
          <a:xfrm>
            <a:off x="311700" y="1152475"/>
            <a:ext cx="8520600" cy="39909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9" name="Google Shape;9;p56"/>
          <p:cNvSpPr txBox="1">
            <a:spLocks noGrp="1"/>
          </p:cNvSpPr>
          <p:nvPr>
            <p:ph type="sldNum" idx="12"/>
          </p:nvPr>
        </p:nvSpPr>
        <p:spPr>
          <a:xfrm>
            <a:off x="8472303" y="4568875"/>
            <a:ext cx="360000" cy="4011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58" r:id="rId1"/>
    <p:sldLayoutId id="2147483659" r:id="rId2"/>
    <p:sldLayoutId id="2147483660" r:id="rId3"/>
    <p:sldLayoutId id="2147483662" r:id="rId4"/>
    <p:sldLayoutId id="2147483663" r:id="rId5"/>
    <p:sldLayoutId id="2147483666" r:id="rId6"/>
    <p:sldLayoutId id="2147483671" r:id="rId7"/>
    <p:sldLayoutId id="2147483675" r:id="rId8"/>
    <p:sldLayoutId id="2147483676" r:id="rId9"/>
    <p:sldLayoutId id="2147483677" r:id="rId10"/>
    <p:sldLayoutId id="2147483678" r:id="rId11"/>
    <p:sldLayoutId id="2147483679" r:id="rId12"/>
    <p:sldLayoutId id="2147483680" r:id="rId13"/>
    <p:sldLayoutId id="2147483681" r:id="rId14"/>
    <p:sldLayoutId id="2147483682" r:id="rId15"/>
    <p:sldLayoutId id="2147483683" r:id="rId16"/>
    <p:sldLayoutId id="2147483684" r:id="rId17"/>
    <p:sldLayoutId id="2147483685" r:id="rId18"/>
    <p:sldLayoutId id="2147483686" r:id="rId19"/>
    <p:sldLayoutId id="2147483687" r:id="rId20"/>
    <p:sldLayoutId id="2147483688" r:id="rId21"/>
    <p:sldLayoutId id="2147483689" r:id="rId22"/>
    <p:sldLayoutId id="2147483690" r:id="rId23"/>
    <p:sldLayoutId id="2147483691" r:id="rId24"/>
    <p:sldLayoutId id="2147483714" r:id="rId25"/>
    <p:sldLayoutId id="2147483692" r:id="rId26"/>
    <p:sldLayoutId id="2147483693" r:id="rId27"/>
    <p:sldLayoutId id="2147483694" r:id="rId28"/>
    <p:sldLayoutId id="2147483695" r:id="rId29"/>
    <p:sldLayoutId id="2147483696" r:id="rId30"/>
    <p:sldLayoutId id="2147483697" r:id="rId31"/>
    <p:sldLayoutId id="2147483698" r:id="rId32"/>
    <p:sldLayoutId id="2147483699" r:id="rId33"/>
    <p:sldLayoutId id="2147483700" r:id="rId34"/>
    <p:sldLayoutId id="2147483701" r:id="rId35"/>
    <p:sldLayoutId id="2147483702" r:id="rId36"/>
    <p:sldLayoutId id="2147483703" r:id="rId37"/>
    <p:sldLayoutId id="2147483704" r:id="rId38"/>
    <p:sldLayoutId id="2147483705" r:id="rId39"/>
    <p:sldLayoutId id="2147483706" r:id="rId40"/>
    <p:sldLayoutId id="2147483707" r:id="rId41"/>
    <p:sldLayoutId id="2147483708" r:id="rId42"/>
    <p:sldLayoutId id="2147483709" r:id="rId43"/>
    <p:sldLayoutId id="2147483710" r:id="rId44"/>
    <p:sldLayoutId id="2147483711" r:id="rId45"/>
    <p:sldLayoutId id="2147483712" r:id="rId46"/>
    <p:sldLayoutId id="2147483713" r:id="rId47"/>
    <p:sldLayoutId id="2147483715" r:id="rId48"/>
    <p:sldLayoutId id="2147483716" r:id="rId49"/>
    <p:sldLayoutId id="2147483717" r:id="rId5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27.xml"/></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1.xml"/><Relationship Id="rId1" Type="http://schemas.openxmlformats.org/officeDocument/2006/relationships/slideLayout" Target="../slideLayouts/slideLayout28.xml"/></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2.xml"/><Relationship Id="rId1" Type="http://schemas.openxmlformats.org/officeDocument/2006/relationships/slideLayout" Target="../slideLayouts/slideLayout28.xml"/></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3.xml"/><Relationship Id="rId1" Type="http://schemas.openxmlformats.org/officeDocument/2006/relationships/slideLayout" Target="../slideLayouts/slideLayout28.xml"/></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4.xml"/><Relationship Id="rId1" Type="http://schemas.openxmlformats.org/officeDocument/2006/relationships/slideLayout" Target="../slideLayouts/slideLayout28.xml"/></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5.xml"/><Relationship Id="rId1" Type="http://schemas.openxmlformats.org/officeDocument/2006/relationships/slideLayout" Target="../slideLayouts/slideLayout28.xml"/></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6.xml"/><Relationship Id="rId1" Type="http://schemas.openxmlformats.org/officeDocument/2006/relationships/slideLayout" Target="../slideLayouts/slideLayout28.xml"/></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7.xml"/><Relationship Id="rId1" Type="http://schemas.openxmlformats.org/officeDocument/2006/relationships/slideLayout" Target="../slideLayouts/slideLayout28.xml"/></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8.xml"/><Relationship Id="rId1" Type="http://schemas.openxmlformats.org/officeDocument/2006/relationships/slideLayout" Target="../slideLayouts/slideLayout28.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0.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1.xml"/></Relationships>
</file>

<file path=ppt/slides/_rels/slide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xml"/><Relationship Id="rId1" Type="http://schemas.openxmlformats.org/officeDocument/2006/relationships/slideLayout" Target="../slideLayouts/slideLayout19.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0.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5.xml"/></Relationships>
</file>

<file path=ppt/slides/_rels/slide3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3.xml"/><Relationship Id="rId1" Type="http://schemas.openxmlformats.org/officeDocument/2006/relationships/slideLayout" Target="../slideLayouts/slideLayout36.xml"/></Relationships>
</file>

<file path=ppt/slides/_rels/slide3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4.xml"/><Relationship Id="rId1" Type="http://schemas.openxmlformats.org/officeDocument/2006/relationships/slideLayout" Target="../slideLayouts/slideLayout36.xml"/></Relationships>
</file>

<file path=ppt/slides/_rels/slide3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5.xml"/><Relationship Id="rId1" Type="http://schemas.openxmlformats.org/officeDocument/2006/relationships/slideLayout" Target="../slideLayouts/slideLayout37.xml"/></Relationships>
</file>

<file path=ppt/slides/_rels/slide3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6.xml"/><Relationship Id="rId1" Type="http://schemas.openxmlformats.org/officeDocument/2006/relationships/slideLayout" Target="../slideLayouts/slideLayout38.xml"/></Relationships>
</file>

<file path=ppt/slides/_rels/slide3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7.xml"/><Relationship Id="rId1" Type="http://schemas.openxmlformats.org/officeDocument/2006/relationships/slideLayout" Target="../slideLayouts/slideLayout39.xml"/></Relationships>
</file>

<file path=ppt/slides/_rels/slide3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8.xml"/><Relationship Id="rId1" Type="http://schemas.openxmlformats.org/officeDocument/2006/relationships/slideLayout" Target="../slideLayouts/slideLayout40.xml"/></Relationships>
</file>

<file path=ppt/slides/_rels/slide3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9.xml"/><Relationship Id="rId1" Type="http://schemas.openxmlformats.org/officeDocument/2006/relationships/slideLayout" Target="../slideLayouts/slideLayout3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0.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30.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41.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42.xml"/></Relationships>
</file>

<file path=ppt/slides/_rels/slide4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3.xml"/><Relationship Id="rId1" Type="http://schemas.openxmlformats.org/officeDocument/2006/relationships/slideLayout" Target="../slideLayouts/slideLayout43.xml"/></Relationships>
</file>

<file path=ppt/slides/_rels/slide4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4.xml"/><Relationship Id="rId1" Type="http://schemas.openxmlformats.org/officeDocument/2006/relationships/slideLayout" Target="../slideLayouts/slideLayout44.xml"/></Relationships>
</file>

<file path=ppt/slides/_rels/slide4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5.xml"/><Relationship Id="rId1" Type="http://schemas.openxmlformats.org/officeDocument/2006/relationships/slideLayout" Target="../slideLayouts/slideLayout44.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45.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30.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9.xml"/><Relationship Id="rId1" Type="http://schemas.openxmlformats.org/officeDocument/2006/relationships/slideLayout" Target="../slideLayouts/slideLayout4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1.xml"/></Relationships>
</file>

<file path=ppt/slides/_rels/slide5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0.xml"/><Relationship Id="rId1" Type="http://schemas.openxmlformats.org/officeDocument/2006/relationships/slideLayout" Target="../slideLayouts/slideLayout46.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30.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3.xml"/><Relationship Id="rId1" Type="http://schemas.openxmlformats.org/officeDocument/2006/relationships/slideLayout" Target="../slideLayouts/slideLayout47.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4.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1.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5.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48.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49.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2.xml"/></Relationships>
</file>

<file path=ppt/slides/_rels/slide60.xml.rels><?xml version="1.0" encoding="UTF-8" standalone="yes"?>
<Relationships xmlns="http://schemas.openxmlformats.org/package/2006/relationships"><Relationship Id="rId3" Type="http://schemas.openxmlformats.org/officeDocument/2006/relationships/hyperlink" Target="mailto:rhntc@jsi.com" TargetMode="External"/><Relationship Id="rId2" Type="http://schemas.openxmlformats.org/officeDocument/2006/relationships/notesSlide" Target="../notesSlides/notesSlide60.xml"/><Relationship Id="rId1" Type="http://schemas.openxmlformats.org/officeDocument/2006/relationships/slideLayout" Target="../slideLayouts/slideLayout50.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2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51C11E-83C2-6E2C-AC3C-A31BF50EB74F}"/>
              </a:ext>
            </a:extLst>
          </p:cNvPr>
          <p:cNvSpPr>
            <a:spLocks noGrp="1"/>
          </p:cNvSpPr>
          <p:nvPr>
            <p:ph type="title"/>
          </p:nvPr>
        </p:nvSpPr>
        <p:spPr>
          <a:xfrm>
            <a:off x="368733" y="1482254"/>
            <a:ext cx="5292300" cy="1366186"/>
          </a:xfrm>
        </p:spPr>
        <p:txBody>
          <a:bodyPr/>
          <a:lstStyle/>
          <a:p>
            <a:r>
              <a:rPr lang="en-US" dirty="0"/>
              <a:t>Brand Building for Change in Your Community: For Teen Pregnancy Prevention Grantees</a:t>
            </a:r>
          </a:p>
        </p:txBody>
      </p:sp>
      <p:sp>
        <p:nvSpPr>
          <p:cNvPr id="3" name="Text Placeholder 2">
            <a:extLst>
              <a:ext uri="{FF2B5EF4-FFF2-40B4-BE49-F238E27FC236}">
                <a16:creationId xmlns:a16="http://schemas.microsoft.com/office/drawing/2014/main" id="{FD459046-FC44-DFDF-479F-D02A5AC5DD5A}"/>
              </a:ext>
            </a:extLst>
          </p:cNvPr>
          <p:cNvSpPr>
            <a:spLocks noGrp="1"/>
          </p:cNvSpPr>
          <p:nvPr>
            <p:ph type="body" sz="quarter" idx="10"/>
          </p:nvPr>
        </p:nvSpPr>
        <p:spPr>
          <a:xfrm>
            <a:off x="368733" y="3426601"/>
            <a:ext cx="4572635" cy="643200"/>
          </a:xfrm>
        </p:spPr>
        <p:txBody>
          <a:bodyPr/>
          <a:lstStyle/>
          <a:p>
            <a:pPr lvl="0">
              <a:lnSpc>
                <a:spcPct val="120000"/>
              </a:lnSpc>
            </a:pPr>
            <a:r>
              <a:rPr lang="en-US" dirty="0"/>
              <a:t>Nicholas Sufrinko &amp; Allison Tomai Felsen</a:t>
            </a:r>
          </a:p>
          <a:p>
            <a:pPr lvl="0">
              <a:spcBef>
                <a:spcPts val="600"/>
              </a:spcBef>
            </a:pPr>
            <a:r>
              <a:rPr lang="en-US" dirty="0"/>
              <a:t>Healthy Teen Network</a:t>
            </a:r>
          </a:p>
        </p:txBody>
      </p:sp>
    </p:spTree>
    <p:extLst>
      <p:ext uri="{BB962C8B-B14F-4D97-AF65-F5344CB8AC3E}">
        <p14:creationId xmlns:p14="http://schemas.microsoft.com/office/powerpoint/2010/main" val="22326830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2FCDAE-3F98-36C3-8C62-4C96D0B65917}"/>
              </a:ext>
            </a:extLst>
          </p:cNvPr>
          <p:cNvSpPr>
            <a:spLocks noGrp="1"/>
          </p:cNvSpPr>
          <p:nvPr>
            <p:ph type="title"/>
          </p:nvPr>
        </p:nvSpPr>
        <p:spPr/>
        <p:txBody>
          <a:bodyPr/>
          <a:lstStyle/>
          <a:p>
            <a:r>
              <a:rPr lang="en-US" dirty="0"/>
              <a:t>Brand Camp</a:t>
            </a:r>
          </a:p>
        </p:txBody>
      </p:sp>
      <p:sp>
        <p:nvSpPr>
          <p:cNvPr id="3" name="Text Placeholder 2">
            <a:extLst>
              <a:ext uri="{FF2B5EF4-FFF2-40B4-BE49-F238E27FC236}">
                <a16:creationId xmlns:a16="http://schemas.microsoft.com/office/drawing/2014/main" id="{ABB8B8A7-B5E8-FB2B-6AD6-95EEDD69336D}"/>
              </a:ext>
            </a:extLst>
          </p:cNvPr>
          <p:cNvSpPr>
            <a:spLocks noGrp="1"/>
          </p:cNvSpPr>
          <p:nvPr>
            <p:ph type="body" sz="quarter" idx="10"/>
          </p:nvPr>
        </p:nvSpPr>
        <p:spPr/>
        <p:txBody>
          <a:bodyPr/>
          <a:lstStyle/>
          <a:p>
            <a:r>
              <a:rPr lang="en-US" dirty="0"/>
              <a:t>5</a:t>
            </a:r>
            <a:r>
              <a:rPr lang="en-US" b="1" i="1" dirty="0"/>
              <a:t> </a:t>
            </a:r>
            <a:r>
              <a:rPr lang="en-US" dirty="0"/>
              <a:t>videos and 5 short activities</a:t>
            </a:r>
          </a:p>
        </p:txBody>
      </p:sp>
      <p:pic>
        <p:nvPicPr>
          <p:cNvPr id="5" name="Picture Placeholder 4" descr="Brand Camp.&#10;Picture of an iPad screen showing a Facebook group titled Brand Camp. The discussion thread is visible with one post that is an example of a mood board that has happy faces and photos of fairs and sunsets.">
            <a:extLst>
              <a:ext uri="{FF2B5EF4-FFF2-40B4-BE49-F238E27FC236}">
                <a16:creationId xmlns:a16="http://schemas.microsoft.com/office/drawing/2014/main" id="{11F167A3-89ED-4C52-E794-62F6BBAFC2B8}"/>
              </a:ext>
            </a:extLst>
          </p:cNvPr>
          <p:cNvPicPr>
            <a:picLocks noGrp="1" noChangeAspect="1"/>
          </p:cNvPicPr>
          <p:nvPr>
            <p:ph type="pic" sz="quarter" idx="11"/>
          </p:nvPr>
        </p:nvPicPr>
        <p:blipFill>
          <a:blip r:embed="rId3"/>
          <a:srcRect t="69" b="69"/>
          <a:stretch>
            <a:fillRect/>
          </a:stretch>
        </p:blipFill>
        <p:spPr>
          <a:prstGeom prst="rect">
            <a:avLst/>
          </a:prstGeom>
        </p:spPr>
      </p:pic>
    </p:spTree>
    <p:extLst>
      <p:ext uri="{BB962C8B-B14F-4D97-AF65-F5344CB8AC3E}">
        <p14:creationId xmlns:p14="http://schemas.microsoft.com/office/powerpoint/2010/main" val="34886785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86BA77-F77E-8008-8FBB-8AE1C36F337A}"/>
              </a:ext>
            </a:extLst>
          </p:cNvPr>
          <p:cNvSpPr>
            <a:spLocks noGrp="1"/>
          </p:cNvSpPr>
          <p:nvPr>
            <p:ph type="title"/>
          </p:nvPr>
        </p:nvSpPr>
        <p:spPr/>
        <p:txBody>
          <a:bodyPr/>
          <a:lstStyle/>
          <a:p>
            <a:r>
              <a:rPr lang="en-US" dirty="0"/>
              <a:t>Brand Book</a:t>
            </a:r>
          </a:p>
        </p:txBody>
      </p:sp>
      <p:pic>
        <p:nvPicPr>
          <p:cNvPr id="4" name="Picture Placeholder 3" descr="The cover of the True You brand book.">
            <a:extLst>
              <a:ext uri="{FF2B5EF4-FFF2-40B4-BE49-F238E27FC236}">
                <a16:creationId xmlns:a16="http://schemas.microsoft.com/office/drawing/2014/main" id="{B31A8F71-EA2F-CAA3-41D2-381B9A841105}"/>
              </a:ext>
            </a:extLst>
          </p:cNvPr>
          <p:cNvPicPr>
            <a:picLocks noGrp="1" noChangeAspect="1"/>
          </p:cNvPicPr>
          <p:nvPr>
            <p:ph type="pic" sz="quarter" idx="10"/>
          </p:nvPr>
        </p:nvPicPr>
        <p:blipFill>
          <a:blip r:embed="rId3"/>
          <a:srcRect t="64" b="64"/>
          <a:stretch>
            <a:fillRect/>
          </a:stretch>
        </p:blipFill>
        <p:spPr>
          <a:prstGeom prst="rect">
            <a:avLst/>
          </a:prstGeom>
        </p:spPr>
      </p:pic>
    </p:spTree>
    <p:extLst>
      <p:ext uri="{BB962C8B-B14F-4D97-AF65-F5344CB8AC3E}">
        <p14:creationId xmlns:p14="http://schemas.microsoft.com/office/powerpoint/2010/main" val="30149502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97EF44-05B5-8C42-F953-4D9AEB3F1CEA}"/>
              </a:ext>
            </a:extLst>
          </p:cNvPr>
          <p:cNvSpPr>
            <a:spLocks noGrp="1"/>
          </p:cNvSpPr>
          <p:nvPr>
            <p:ph type="title"/>
          </p:nvPr>
        </p:nvSpPr>
        <p:spPr/>
        <p:txBody>
          <a:bodyPr/>
          <a:lstStyle/>
          <a:p>
            <a:r>
              <a:rPr lang="en-US" dirty="0"/>
              <a:t>Brand Name</a:t>
            </a:r>
          </a:p>
        </p:txBody>
      </p:sp>
      <p:pic>
        <p:nvPicPr>
          <p:cNvPr id="4" name="Picture Placeholder 3" descr="A page from the True You brand book displays the True You Maryland logo. Brand Name: True You Maryland is our brand name. It’s always capitalized. Occasionally, you may use True You for short, but never abbreviate True You Maryland in any other way.">
            <a:extLst>
              <a:ext uri="{FF2B5EF4-FFF2-40B4-BE49-F238E27FC236}">
                <a16:creationId xmlns:a16="http://schemas.microsoft.com/office/drawing/2014/main" id="{1DAD510A-47C8-B855-5507-D59B7CCA0F0E}"/>
              </a:ext>
            </a:extLst>
          </p:cNvPr>
          <p:cNvPicPr>
            <a:picLocks noGrp="1" noChangeAspect="1"/>
          </p:cNvPicPr>
          <p:nvPr>
            <p:ph type="pic" sz="quarter" idx="10"/>
          </p:nvPr>
        </p:nvPicPr>
        <p:blipFill>
          <a:blip r:embed="rId3"/>
          <a:srcRect t="64" b="64"/>
          <a:stretch>
            <a:fillRect/>
          </a:stretch>
        </p:blipFill>
        <p:spPr>
          <a:prstGeom prst="rect">
            <a:avLst/>
          </a:prstGeom>
        </p:spPr>
      </p:pic>
    </p:spTree>
    <p:extLst>
      <p:ext uri="{BB962C8B-B14F-4D97-AF65-F5344CB8AC3E}">
        <p14:creationId xmlns:p14="http://schemas.microsoft.com/office/powerpoint/2010/main" val="881129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95CF0A-5C50-B3C4-8FD0-0741300821B7}"/>
              </a:ext>
            </a:extLst>
          </p:cNvPr>
          <p:cNvSpPr>
            <a:spLocks noGrp="1"/>
          </p:cNvSpPr>
          <p:nvPr>
            <p:ph type="title"/>
          </p:nvPr>
        </p:nvSpPr>
        <p:spPr/>
        <p:txBody>
          <a:bodyPr/>
          <a:lstStyle/>
          <a:p>
            <a:r>
              <a:rPr lang="en-US" dirty="0"/>
              <a:t>Brand Traits</a:t>
            </a:r>
          </a:p>
        </p:txBody>
      </p:sp>
      <p:pic>
        <p:nvPicPr>
          <p:cNvPr id="4" name="Picture Placeholder 3" descr="A page from the True You brand book displays a diamond shape with the four points marked elegant, gentle, natural, and feel-good. &#10;Brand Traits: At our core, True You is about exploration and connection—to ourselves and the land.&#10;We’re feel-good yet gentle. We’re elegant yet natural. These four traits guide every creative decision we make.">
            <a:extLst>
              <a:ext uri="{FF2B5EF4-FFF2-40B4-BE49-F238E27FC236}">
                <a16:creationId xmlns:a16="http://schemas.microsoft.com/office/drawing/2014/main" id="{D8EE0F9C-C6BC-9B7E-4B77-B9C212D34043}"/>
              </a:ext>
            </a:extLst>
          </p:cNvPr>
          <p:cNvPicPr>
            <a:picLocks noGrp="1" noChangeAspect="1"/>
          </p:cNvPicPr>
          <p:nvPr>
            <p:ph type="pic" sz="quarter" idx="10"/>
          </p:nvPr>
        </p:nvPicPr>
        <p:blipFill>
          <a:blip r:embed="rId3"/>
          <a:srcRect t="64" b="64"/>
          <a:stretch>
            <a:fillRect/>
          </a:stretch>
        </p:blipFill>
        <p:spPr>
          <a:prstGeom prst="rect">
            <a:avLst/>
          </a:prstGeom>
        </p:spPr>
      </p:pic>
    </p:spTree>
    <p:extLst>
      <p:ext uri="{BB962C8B-B14F-4D97-AF65-F5344CB8AC3E}">
        <p14:creationId xmlns:p14="http://schemas.microsoft.com/office/powerpoint/2010/main" val="25195278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71291D-D294-BB71-5BE0-14072A4DC44B}"/>
              </a:ext>
            </a:extLst>
          </p:cNvPr>
          <p:cNvSpPr>
            <a:spLocks noGrp="1"/>
          </p:cNvSpPr>
          <p:nvPr>
            <p:ph type="title"/>
          </p:nvPr>
        </p:nvSpPr>
        <p:spPr>
          <a:xfrm>
            <a:off x="356628" y="3291840"/>
            <a:ext cx="1424547" cy="1066276"/>
          </a:xfrm>
        </p:spPr>
        <p:txBody>
          <a:bodyPr/>
          <a:lstStyle/>
          <a:p>
            <a:r>
              <a:rPr lang="en-US" dirty="0"/>
              <a:t>Color Palette</a:t>
            </a:r>
          </a:p>
        </p:txBody>
      </p:sp>
      <p:pic>
        <p:nvPicPr>
          <p:cNvPr id="4" name="Picture Placeholder 3" descr="A page displays brand colors with HEX numbers and RGB values: Deep Ocean (dark blue); HEX #0C3453. RGB 12/52/83. Maryland Pine (dark blue-green); HEX #007272. RGB 0/114/114. Spring Fern (medium grey-green); HEX #6E9C89. RGB 95/157/135. And True White; HEX #FFFFFF. RGB 255/255/255.&#10;Brand Hues: We use Deep Ocean, Maryland Pine, Spring Green, and True White. Deep Ocean and True White are great choices for body text, whereas Maryland Pint and Spring Fern shine brightest when used as accents, for links, and some headers.">
            <a:extLst>
              <a:ext uri="{FF2B5EF4-FFF2-40B4-BE49-F238E27FC236}">
                <a16:creationId xmlns:a16="http://schemas.microsoft.com/office/drawing/2014/main" id="{71AD4620-0000-C65B-78E6-1E429774859B}"/>
              </a:ext>
            </a:extLst>
          </p:cNvPr>
          <p:cNvPicPr>
            <a:picLocks noGrp="1" noChangeAspect="1"/>
          </p:cNvPicPr>
          <p:nvPr>
            <p:ph type="pic" sz="quarter" idx="10"/>
          </p:nvPr>
        </p:nvPicPr>
        <p:blipFill>
          <a:blip r:embed="rId3"/>
          <a:srcRect t="64" b="64"/>
          <a:stretch>
            <a:fillRect/>
          </a:stretch>
        </p:blipFill>
        <p:spPr>
          <a:prstGeom prst="rect">
            <a:avLst/>
          </a:prstGeom>
        </p:spPr>
      </p:pic>
    </p:spTree>
    <p:extLst>
      <p:ext uri="{BB962C8B-B14F-4D97-AF65-F5344CB8AC3E}">
        <p14:creationId xmlns:p14="http://schemas.microsoft.com/office/powerpoint/2010/main" val="39071585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139BC9-A394-74B0-13DD-C0DAA2DF8DE4}"/>
              </a:ext>
            </a:extLst>
          </p:cNvPr>
          <p:cNvSpPr>
            <a:spLocks noGrp="1"/>
          </p:cNvSpPr>
          <p:nvPr>
            <p:ph type="title"/>
          </p:nvPr>
        </p:nvSpPr>
        <p:spPr>
          <a:xfrm>
            <a:off x="356628" y="3291840"/>
            <a:ext cx="1900797" cy="1066276"/>
          </a:xfrm>
        </p:spPr>
        <p:txBody>
          <a:bodyPr/>
          <a:lstStyle/>
          <a:p>
            <a:r>
              <a:rPr lang="en-US" dirty="0"/>
              <a:t>Typeface Selection</a:t>
            </a:r>
          </a:p>
        </p:txBody>
      </p:sp>
      <p:pic>
        <p:nvPicPr>
          <p:cNvPr id="4" name="Picture Placeholder 3" descr="A page displays a brand typeface, lower-case letters, numbers, and symbols in white script on a Deep Ocean blue background.&#10;Bonjour: Bonjour (link) is a brush-lettered font with alternates from Super Nice Stuff. It features inky watercolor-like contours that give it a natural, hand-painted look. For headers and text over photographs, we use Bonjour in all lower-case with tight leading (space between lines).">
            <a:extLst>
              <a:ext uri="{FF2B5EF4-FFF2-40B4-BE49-F238E27FC236}">
                <a16:creationId xmlns:a16="http://schemas.microsoft.com/office/drawing/2014/main" id="{A69A53CD-EADE-247C-8CE2-44DC13F697F7}"/>
              </a:ext>
            </a:extLst>
          </p:cNvPr>
          <p:cNvPicPr>
            <a:picLocks noGrp="1" noChangeAspect="1"/>
          </p:cNvPicPr>
          <p:nvPr>
            <p:ph type="pic" sz="quarter" idx="10"/>
          </p:nvPr>
        </p:nvPicPr>
        <p:blipFill>
          <a:blip r:embed="rId3"/>
          <a:srcRect t="64" b="64"/>
          <a:stretch>
            <a:fillRect/>
          </a:stretch>
        </p:blipFill>
        <p:spPr>
          <a:prstGeom prst="rect">
            <a:avLst/>
          </a:prstGeom>
        </p:spPr>
      </p:pic>
    </p:spTree>
    <p:extLst>
      <p:ext uri="{BB962C8B-B14F-4D97-AF65-F5344CB8AC3E}">
        <p14:creationId xmlns:p14="http://schemas.microsoft.com/office/powerpoint/2010/main" val="40211516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F5BF5F-8774-DF72-9D94-F5AA5BA4176F}"/>
              </a:ext>
            </a:extLst>
          </p:cNvPr>
          <p:cNvSpPr>
            <a:spLocks noGrp="1"/>
          </p:cNvSpPr>
          <p:nvPr>
            <p:ph type="title"/>
          </p:nvPr>
        </p:nvSpPr>
        <p:spPr>
          <a:xfrm>
            <a:off x="356628" y="3291840"/>
            <a:ext cx="1957947" cy="1066276"/>
          </a:xfrm>
        </p:spPr>
        <p:txBody>
          <a:bodyPr/>
          <a:lstStyle/>
          <a:p>
            <a:r>
              <a:rPr lang="en-US" dirty="0"/>
              <a:t>Photo Treatment</a:t>
            </a:r>
          </a:p>
        </p:txBody>
      </p:sp>
      <p:pic>
        <p:nvPicPr>
          <p:cNvPr id="4" name="Picture Placeholder 3" descr="A page has circles of the four brand colors on a color photo.&#10;Photo Treatment: To create a consistent and evocative feel, filter all photos with Maryland Pine. Use an opacity between 5% and 50%. A value in this range should bring photo hues toward our brand hues while also ensuring skin tones do not read as overly filtered.">
            <a:extLst>
              <a:ext uri="{FF2B5EF4-FFF2-40B4-BE49-F238E27FC236}">
                <a16:creationId xmlns:a16="http://schemas.microsoft.com/office/drawing/2014/main" id="{D9387417-C02D-02D3-845D-BF0E4EAC511A}"/>
              </a:ext>
            </a:extLst>
          </p:cNvPr>
          <p:cNvPicPr>
            <a:picLocks noGrp="1" noChangeAspect="1"/>
          </p:cNvPicPr>
          <p:nvPr>
            <p:ph type="pic" sz="quarter" idx="10"/>
          </p:nvPr>
        </p:nvPicPr>
        <p:blipFill>
          <a:blip r:embed="rId3"/>
          <a:srcRect t="64" b="64"/>
          <a:stretch>
            <a:fillRect/>
          </a:stretch>
        </p:blipFill>
        <p:spPr>
          <a:prstGeom prst="rect">
            <a:avLst/>
          </a:prstGeom>
        </p:spPr>
      </p:pic>
    </p:spTree>
    <p:extLst>
      <p:ext uri="{BB962C8B-B14F-4D97-AF65-F5344CB8AC3E}">
        <p14:creationId xmlns:p14="http://schemas.microsoft.com/office/powerpoint/2010/main" val="22753001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3648E-38B0-1C9A-F72F-C17999990F76}"/>
              </a:ext>
            </a:extLst>
          </p:cNvPr>
          <p:cNvSpPr>
            <a:spLocks noGrp="1"/>
          </p:cNvSpPr>
          <p:nvPr>
            <p:ph type="title"/>
          </p:nvPr>
        </p:nvSpPr>
        <p:spPr>
          <a:xfrm>
            <a:off x="356628" y="3291840"/>
            <a:ext cx="1557897" cy="1066276"/>
          </a:xfrm>
        </p:spPr>
        <p:txBody>
          <a:bodyPr/>
          <a:lstStyle/>
          <a:p>
            <a:pPr lvl="0"/>
            <a:r>
              <a:rPr lang="en-US" dirty="0"/>
              <a:t>Sample Social</a:t>
            </a:r>
          </a:p>
        </p:txBody>
      </p:sp>
      <p:pic>
        <p:nvPicPr>
          <p:cNvPr id="4" name="Picture Placeholder 3" descr="A page featuring a photo of a woman on a beach with text: 6 counties and 1 mission (small text) – the best sexuality education &amp; care for all youth (larger Bonjour font). True You Maryland logo.&#10;Social Post: A end-to-end, candid, and lightly filtered photo where the single subject make eye contact with the camera lens enhances intimacy; realistic beach attire promotes body positivity. Type in Nature Spirit is used as an accent at a size less than one-half of that of the primary type in Bonjour.">
            <a:extLst>
              <a:ext uri="{FF2B5EF4-FFF2-40B4-BE49-F238E27FC236}">
                <a16:creationId xmlns:a16="http://schemas.microsoft.com/office/drawing/2014/main" id="{89671A06-82A8-DD59-0C38-0C45F6E2253D}"/>
              </a:ext>
            </a:extLst>
          </p:cNvPr>
          <p:cNvPicPr>
            <a:picLocks noGrp="1" noChangeAspect="1"/>
          </p:cNvPicPr>
          <p:nvPr>
            <p:ph type="pic" sz="quarter" idx="10"/>
          </p:nvPr>
        </p:nvPicPr>
        <p:blipFill>
          <a:blip r:embed="rId3"/>
          <a:srcRect t="64" b="64"/>
          <a:stretch>
            <a:fillRect/>
          </a:stretch>
        </p:blipFill>
        <p:spPr>
          <a:prstGeom prst="rect">
            <a:avLst/>
          </a:prstGeom>
        </p:spPr>
      </p:pic>
    </p:spTree>
    <p:extLst>
      <p:ext uri="{BB962C8B-B14F-4D97-AF65-F5344CB8AC3E}">
        <p14:creationId xmlns:p14="http://schemas.microsoft.com/office/powerpoint/2010/main" val="233338205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D2A33C-3F91-64F5-117B-E9C66861B63B}"/>
              </a:ext>
            </a:extLst>
          </p:cNvPr>
          <p:cNvSpPr>
            <a:spLocks noGrp="1"/>
          </p:cNvSpPr>
          <p:nvPr>
            <p:ph type="title"/>
          </p:nvPr>
        </p:nvSpPr>
        <p:spPr>
          <a:xfrm>
            <a:off x="356628" y="3291840"/>
            <a:ext cx="1681722" cy="1066276"/>
          </a:xfrm>
        </p:spPr>
        <p:txBody>
          <a:bodyPr/>
          <a:lstStyle/>
          <a:p>
            <a:pPr lvl="0"/>
            <a:r>
              <a:rPr lang="en-US" dirty="0"/>
              <a:t>Sample Flyer</a:t>
            </a:r>
          </a:p>
        </p:txBody>
      </p:sp>
      <p:pic>
        <p:nvPicPr>
          <p:cNvPr id="4" name="Picture Placeholder 3" descr="A page displays a flyer with a header over a photo, body text, True You logo, and fine print, all in white, on a medium to dark blue-green background.&#10;Flyer: While the photo is brough in from the edge here, it still occupies much of the design to maintain an immersive quality. A topographic texture reinforces the brand while not competing with other elements. Type in Fieldwork features generous leading.">
            <a:extLst>
              <a:ext uri="{FF2B5EF4-FFF2-40B4-BE49-F238E27FC236}">
                <a16:creationId xmlns:a16="http://schemas.microsoft.com/office/drawing/2014/main" id="{4E3A2DA3-747D-D520-8C1A-27D10EE21BC6}"/>
              </a:ext>
            </a:extLst>
          </p:cNvPr>
          <p:cNvPicPr>
            <a:picLocks noGrp="1" noChangeAspect="1"/>
          </p:cNvPicPr>
          <p:nvPr>
            <p:ph type="pic" sz="quarter" idx="10"/>
          </p:nvPr>
        </p:nvPicPr>
        <p:blipFill>
          <a:blip r:embed="rId3"/>
          <a:srcRect t="64" b="64"/>
          <a:stretch>
            <a:fillRect/>
          </a:stretch>
        </p:blipFill>
        <p:spPr>
          <a:prstGeom prst="rect">
            <a:avLst/>
          </a:prstGeom>
        </p:spPr>
      </p:pic>
    </p:spTree>
    <p:extLst>
      <p:ext uri="{BB962C8B-B14F-4D97-AF65-F5344CB8AC3E}">
        <p14:creationId xmlns:p14="http://schemas.microsoft.com/office/powerpoint/2010/main" val="275610688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BD2955-B46D-ADA8-209A-A66C00F9641B}"/>
              </a:ext>
            </a:extLst>
          </p:cNvPr>
          <p:cNvSpPr>
            <a:spLocks noGrp="1"/>
          </p:cNvSpPr>
          <p:nvPr>
            <p:ph type="title"/>
          </p:nvPr>
        </p:nvSpPr>
        <p:spPr/>
        <p:txBody>
          <a:bodyPr/>
          <a:lstStyle/>
          <a:p>
            <a:r>
              <a:rPr lang="en-US" dirty="0"/>
              <a:t>A very hairy situation…</a:t>
            </a:r>
          </a:p>
        </p:txBody>
      </p:sp>
    </p:spTree>
    <p:extLst>
      <p:ext uri="{BB962C8B-B14F-4D97-AF65-F5344CB8AC3E}">
        <p14:creationId xmlns:p14="http://schemas.microsoft.com/office/powerpoint/2010/main" val="6245567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8B47A5-A794-9BA4-2FBC-FAB9D54C1836}"/>
              </a:ext>
            </a:extLst>
          </p:cNvPr>
          <p:cNvSpPr>
            <a:spLocks noGrp="1"/>
          </p:cNvSpPr>
          <p:nvPr>
            <p:ph type="title"/>
          </p:nvPr>
        </p:nvSpPr>
        <p:spPr/>
        <p:txBody>
          <a:bodyPr/>
          <a:lstStyle/>
          <a:p>
            <a:r>
              <a:rPr lang="en-US" dirty="0"/>
              <a:t>Speakers</a:t>
            </a:r>
          </a:p>
        </p:txBody>
      </p:sp>
      <p:sp>
        <p:nvSpPr>
          <p:cNvPr id="3" name="Text Placeholder 2">
            <a:extLst>
              <a:ext uri="{FF2B5EF4-FFF2-40B4-BE49-F238E27FC236}">
                <a16:creationId xmlns:a16="http://schemas.microsoft.com/office/drawing/2014/main" id="{9E3A299B-1071-59E1-3094-4EACED988E2C}"/>
              </a:ext>
            </a:extLst>
          </p:cNvPr>
          <p:cNvSpPr>
            <a:spLocks noGrp="1"/>
          </p:cNvSpPr>
          <p:nvPr>
            <p:ph type="body" sz="quarter" idx="10"/>
          </p:nvPr>
        </p:nvSpPr>
        <p:spPr/>
        <p:txBody>
          <a:bodyPr/>
          <a:lstStyle/>
          <a:p>
            <a:pPr lvl="0">
              <a:lnSpc>
                <a:spcPct val="115000"/>
              </a:lnSpc>
              <a:spcBef>
                <a:spcPts val="1600"/>
              </a:spcBef>
              <a:buClr>
                <a:srgbClr val="595959"/>
              </a:buClr>
              <a:buSzPts val="1400"/>
            </a:pPr>
            <a:r>
              <a:rPr lang="en-US" b="1" dirty="0"/>
              <a:t>Nicholas Sufrinko</a:t>
            </a:r>
            <a:endParaRPr lang="en-US" dirty="0"/>
          </a:p>
          <a:p>
            <a:pPr lvl="0">
              <a:lnSpc>
                <a:spcPct val="115000"/>
              </a:lnSpc>
              <a:buClr>
                <a:srgbClr val="595959"/>
              </a:buClr>
              <a:buSzPts val="1400"/>
            </a:pPr>
            <a:r>
              <a:rPr lang="en-US" sz="1300" dirty="0"/>
              <a:t>he, him</a:t>
            </a:r>
            <a:endParaRPr lang="en-US" sz="1300" dirty="0">
              <a:solidFill>
                <a:srgbClr val="595959"/>
              </a:solidFill>
            </a:endParaRPr>
          </a:p>
          <a:p>
            <a:pPr lvl="0">
              <a:lnSpc>
                <a:spcPct val="115000"/>
              </a:lnSpc>
              <a:buClr>
                <a:srgbClr val="595959"/>
              </a:buClr>
              <a:buSzPts val="1400"/>
            </a:pPr>
            <a:r>
              <a:rPr lang="en-US" sz="1300" dirty="0"/>
              <a:t>Creative Direction &amp; Product Design Manager</a:t>
            </a:r>
          </a:p>
          <a:p>
            <a:pPr lvl="0">
              <a:lnSpc>
                <a:spcPct val="115000"/>
              </a:lnSpc>
              <a:buClr>
                <a:srgbClr val="595959"/>
              </a:buClr>
              <a:buSzPts val="1400"/>
            </a:pPr>
            <a:r>
              <a:rPr lang="en-US" sz="1300" dirty="0"/>
              <a:t>Healthy Teen Network</a:t>
            </a:r>
          </a:p>
        </p:txBody>
      </p:sp>
      <p:sp>
        <p:nvSpPr>
          <p:cNvPr id="4" name="Text Placeholder 3">
            <a:extLst>
              <a:ext uri="{FF2B5EF4-FFF2-40B4-BE49-F238E27FC236}">
                <a16:creationId xmlns:a16="http://schemas.microsoft.com/office/drawing/2014/main" id="{BDBECD3F-4DED-54EA-59AD-CD9616321ACD}"/>
              </a:ext>
            </a:extLst>
          </p:cNvPr>
          <p:cNvSpPr>
            <a:spLocks noGrp="1"/>
          </p:cNvSpPr>
          <p:nvPr>
            <p:ph type="body" sz="quarter" idx="11"/>
          </p:nvPr>
        </p:nvSpPr>
        <p:spPr/>
        <p:txBody>
          <a:bodyPr/>
          <a:lstStyle/>
          <a:p>
            <a:pPr lvl="0">
              <a:lnSpc>
                <a:spcPct val="115000"/>
              </a:lnSpc>
              <a:spcBef>
                <a:spcPts val="1600"/>
              </a:spcBef>
              <a:buClr>
                <a:srgbClr val="595959"/>
              </a:buClr>
              <a:buSzPts val="1400"/>
            </a:pPr>
            <a:r>
              <a:rPr lang="en-US" b="1" dirty="0"/>
              <a:t>Allison Tomai Felsen</a:t>
            </a:r>
            <a:br>
              <a:rPr lang="en-US" b="1" dirty="0"/>
            </a:br>
            <a:r>
              <a:rPr lang="en-US" sz="1300" dirty="0"/>
              <a:t>she, her</a:t>
            </a:r>
            <a:br>
              <a:rPr lang="en-US" sz="1300" dirty="0"/>
            </a:br>
            <a:r>
              <a:rPr lang="en-US" sz="1300" dirty="0"/>
              <a:t>Communications Manager</a:t>
            </a:r>
            <a:br>
              <a:rPr lang="en-US" sz="1300" dirty="0"/>
            </a:br>
            <a:r>
              <a:rPr lang="en-US" sz="1300" dirty="0"/>
              <a:t>Healthy Teen Network</a:t>
            </a:r>
          </a:p>
        </p:txBody>
      </p:sp>
    </p:spTree>
    <p:extLst>
      <p:ext uri="{BB962C8B-B14F-4D97-AF65-F5344CB8AC3E}">
        <p14:creationId xmlns:p14="http://schemas.microsoft.com/office/powerpoint/2010/main" val="1769409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E0683C-D7E3-019A-D700-34651ED0BEB1}"/>
              </a:ext>
            </a:extLst>
          </p:cNvPr>
          <p:cNvSpPr>
            <a:spLocks noGrp="1"/>
          </p:cNvSpPr>
          <p:nvPr>
            <p:ph type="title"/>
          </p:nvPr>
        </p:nvSpPr>
        <p:spPr/>
        <p:txBody>
          <a:bodyPr/>
          <a:lstStyle/>
          <a:p>
            <a:r>
              <a:rPr lang="en-US" dirty="0"/>
              <a:t>Let’s dig into…</a:t>
            </a:r>
          </a:p>
        </p:txBody>
      </p:sp>
      <p:sp>
        <p:nvSpPr>
          <p:cNvPr id="3" name="Text Placeholder 2">
            <a:extLst>
              <a:ext uri="{FF2B5EF4-FFF2-40B4-BE49-F238E27FC236}">
                <a16:creationId xmlns:a16="http://schemas.microsoft.com/office/drawing/2014/main" id="{A06B94F5-E301-BEC7-BC35-6D73123DA549}"/>
              </a:ext>
            </a:extLst>
          </p:cNvPr>
          <p:cNvSpPr>
            <a:spLocks noGrp="1"/>
          </p:cNvSpPr>
          <p:nvPr>
            <p:ph type="body" sz="quarter" idx="10"/>
          </p:nvPr>
        </p:nvSpPr>
        <p:spPr/>
        <p:txBody>
          <a:bodyPr/>
          <a:lstStyle/>
          <a:p>
            <a:r>
              <a:rPr lang="en-US" dirty="0"/>
              <a:t>Personas</a:t>
            </a:r>
          </a:p>
        </p:txBody>
      </p:sp>
    </p:spTree>
    <p:extLst>
      <p:ext uri="{BB962C8B-B14F-4D97-AF65-F5344CB8AC3E}">
        <p14:creationId xmlns:p14="http://schemas.microsoft.com/office/powerpoint/2010/main" val="56052735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797"/>
        <p:cNvGrpSpPr/>
        <p:nvPr/>
      </p:nvGrpSpPr>
      <p:grpSpPr>
        <a:xfrm>
          <a:off x="0" y="0"/>
          <a:ext cx="0" cy="0"/>
          <a:chOff x="0" y="0"/>
          <a:chExt cx="0" cy="0"/>
        </a:xfrm>
      </p:grpSpPr>
      <p:sp>
        <p:nvSpPr>
          <p:cNvPr id="2" name="Title 1">
            <a:extLst>
              <a:ext uri="{FF2B5EF4-FFF2-40B4-BE49-F238E27FC236}">
                <a16:creationId xmlns:a16="http://schemas.microsoft.com/office/drawing/2014/main" id="{46CC018D-F965-F684-3D63-124C6252DFF3}"/>
              </a:ext>
            </a:extLst>
          </p:cNvPr>
          <p:cNvSpPr>
            <a:spLocks noGrp="1"/>
          </p:cNvSpPr>
          <p:nvPr>
            <p:ph type="title"/>
          </p:nvPr>
        </p:nvSpPr>
        <p:spPr/>
        <p:txBody>
          <a:bodyPr/>
          <a:lstStyle/>
          <a:p>
            <a:r>
              <a:rPr lang="en-US" dirty="0">
                <a:solidFill>
                  <a:srgbClr val="093156"/>
                </a:solidFill>
              </a:rPr>
              <a:t>Persona</a:t>
            </a:r>
          </a:p>
        </p:txBody>
      </p:sp>
      <p:sp>
        <p:nvSpPr>
          <p:cNvPr id="3" name="Text Placeholder 2">
            <a:extLst>
              <a:ext uri="{FF2B5EF4-FFF2-40B4-BE49-F238E27FC236}">
                <a16:creationId xmlns:a16="http://schemas.microsoft.com/office/drawing/2014/main" id="{FA69A92B-55C5-154A-1E6B-B2E847B7824A}"/>
              </a:ext>
            </a:extLst>
          </p:cNvPr>
          <p:cNvSpPr>
            <a:spLocks noGrp="1"/>
          </p:cNvSpPr>
          <p:nvPr>
            <p:ph type="body" idx="1"/>
          </p:nvPr>
        </p:nvSpPr>
        <p:spPr>
          <a:xfrm>
            <a:off x="356616" y="1384225"/>
            <a:ext cx="5866159" cy="2565300"/>
          </a:xfrm>
        </p:spPr>
        <p:txBody>
          <a:bodyPr anchor="ctr"/>
          <a:lstStyle/>
          <a:p>
            <a:pPr marL="114300" lvl="0" indent="0">
              <a:buClr>
                <a:srgbClr val="595959"/>
              </a:buClr>
              <a:buNone/>
            </a:pPr>
            <a:r>
              <a:rPr lang="en-US" sz="2400" dirty="0">
                <a:solidFill>
                  <a:srgbClr val="093156"/>
                </a:solidFill>
              </a:rPr>
              <a:t>A persona is a collection of personality traits, attitudes, and values used to create a fictional, or imaginary, profile.</a:t>
            </a:r>
            <a:endParaRPr lang="en-US" dirty="0">
              <a:solidFill>
                <a:srgbClr val="595959"/>
              </a:solidFil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C39BAA-B9BF-7326-FAC7-813CE1E59BDC}"/>
              </a:ext>
            </a:extLst>
          </p:cNvPr>
          <p:cNvSpPr>
            <a:spLocks noGrp="1"/>
          </p:cNvSpPr>
          <p:nvPr>
            <p:ph type="title"/>
          </p:nvPr>
        </p:nvSpPr>
        <p:spPr/>
        <p:txBody>
          <a:bodyPr/>
          <a:lstStyle/>
          <a:p>
            <a:r>
              <a:rPr lang="en-US" dirty="0"/>
              <a:t>Why craft personas?</a:t>
            </a:r>
          </a:p>
        </p:txBody>
      </p:sp>
      <p:sp>
        <p:nvSpPr>
          <p:cNvPr id="3" name="Text Placeholder 2">
            <a:extLst>
              <a:ext uri="{FF2B5EF4-FFF2-40B4-BE49-F238E27FC236}">
                <a16:creationId xmlns:a16="http://schemas.microsoft.com/office/drawing/2014/main" id="{8DBA477D-425A-9F6C-00D8-C586680BD910}"/>
              </a:ext>
            </a:extLst>
          </p:cNvPr>
          <p:cNvSpPr>
            <a:spLocks noGrp="1"/>
          </p:cNvSpPr>
          <p:nvPr>
            <p:ph type="body" sz="quarter" idx="10"/>
          </p:nvPr>
        </p:nvSpPr>
        <p:spPr>
          <a:xfrm>
            <a:off x="3616325" y="2171700"/>
            <a:ext cx="4379101" cy="2382838"/>
          </a:xfrm>
        </p:spPr>
        <p:txBody>
          <a:bodyPr/>
          <a:lstStyle/>
          <a:p>
            <a:pPr marL="114300" lvl="0">
              <a:lnSpc>
                <a:spcPct val="115000"/>
              </a:lnSpc>
              <a:buClr>
                <a:srgbClr val="595959"/>
              </a:buClr>
              <a:buSzPts val="1946"/>
            </a:pPr>
            <a:r>
              <a:rPr lang="en-US" i="1" dirty="0">
                <a:solidFill>
                  <a:srgbClr val="21617C"/>
                </a:solidFill>
              </a:rPr>
              <a:t>#1</a:t>
            </a:r>
          </a:p>
          <a:p>
            <a:pPr marL="114300" lvl="0">
              <a:lnSpc>
                <a:spcPct val="115000"/>
              </a:lnSpc>
              <a:spcAft>
                <a:spcPts val="1800"/>
              </a:spcAft>
              <a:buClr>
                <a:srgbClr val="595959"/>
              </a:buClr>
              <a:buSzPts val="1946"/>
            </a:pPr>
            <a:r>
              <a:rPr lang="en-US" b="1" dirty="0">
                <a:solidFill>
                  <a:srgbClr val="093156"/>
                </a:solidFill>
              </a:rPr>
              <a:t>Identify who you want to reach</a:t>
            </a:r>
          </a:p>
          <a:p>
            <a:pPr marL="114300" lvl="0">
              <a:lnSpc>
                <a:spcPct val="115000"/>
              </a:lnSpc>
              <a:buClr>
                <a:srgbClr val="595959"/>
              </a:buClr>
              <a:buSzPts val="1946"/>
            </a:pPr>
            <a:r>
              <a:rPr lang="en-US" i="1" dirty="0">
                <a:solidFill>
                  <a:srgbClr val="21617C"/>
                </a:solidFill>
              </a:rPr>
              <a:t>#2</a:t>
            </a:r>
          </a:p>
          <a:p>
            <a:pPr marL="114300" lvl="0">
              <a:lnSpc>
                <a:spcPct val="115000"/>
              </a:lnSpc>
              <a:spcAft>
                <a:spcPts val="1800"/>
              </a:spcAft>
              <a:buClr>
                <a:srgbClr val="595959"/>
              </a:buClr>
              <a:buSzPts val="1946"/>
            </a:pPr>
            <a:r>
              <a:rPr lang="en-US" b="1" dirty="0">
                <a:solidFill>
                  <a:srgbClr val="093156"/>
                </a:solidFill>
              </a:rPr>
              <a:t>Narrow your target audience</a:t>
            </a:r>
          </a:p>
          <a:p>
            <a:pPr marL="114300" lvl="0">
              <a:lnSpc>
                <a:spcPct val="115000"/>
              </a:lnSpc>
              <a:buClr>
                <a:srgbClr val="595959"/>
              </a:buClr>
              <a:buSzPts val="1946"/>
            </a:pPr>
            <a:r>
              <a:rPr lang="en-US" i="1" dirty="0">
                <a:solidFill>
                  <a:srgbClr val="21617C"/>
                </a:solidFill>
              </a:rPr>
              <a:t>#3</a:t>
            </a:r>
          </a:p>
          <a:p>
            <a:pPr marL="114300" lvl="0">
              <a:lnSpc>
                <a:spcPct val="115000"/>
              </a:lnSpc>
              <a:buClr>
                <a:srgbClr val="595959"/>
              </a:buClr>
              <a:buSzPts val="1946"/>
            </a:pPr>
            <a:r>
              <a:rPr lang="en-US" b="1" dirty="0">
                <a:solidFill>
                  <a:srgbClr val="093156"/>
                </a:solidFill>
              </a:rPr>
              <a:t>See what your audience has in common</a:t>
            </a:r>
          </a:p>
        </p:txBody>
      </p:sp>
    </p:spTree>
    <p:extLst>
      <p:ext uri="{BB962C8B-B14F-4D97-AF65-F5344CB8AC3E}">
        <p14:creationId xmlns:p14="http://schemas.microsoft.com/office/powerpoint/2010/main" val="59856869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B67ABD-B232-0F15-B434-06EA1049E838}"/>
              </a:ext>
            </a:extLst>
          </p:cNvPr>
          <p:cNvSpPr>
            <a:spLocks noGrp="1"/>
          </p:cNvSpPr>
          <p:nvPr>
            <p:ph type="title"/>
          </p:nvPr>
        </p:nvSpPr>
        <p:spPr>
          <a:xfrm>
            <a:off x="1917653" y="769499"/>
            <a:ext cx="5316123" cy="572700"/>
          </a:xfrm>
        </p:spPr>
        <p:txBody>
          <a:bodyPr/>
          <a:lstStyle/>
          <a:p>
            <a:r>
              <a:rPr lang="en-US" dirty="0"/>
              <a:t>Persona examples</a:t>
            </a:r>
          </a:p>
        </p:txBody>
      </p:sp>
    </p:spTree>
    <p:extLst>
      <p:ext uri="{BB962C8B-B14F-4D97-AF65-F5344CB8AC3E}">
        <p14:creationId xmlns:p14="http://schemas.microsoft.com/office/powerpoint/2010/main" val="90615602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3E54FE-5206-73DD-1AF5-B7D32906F6C2}"/>
              </a:ext>
            </a:extLst>
          </p:cNvPr>
          <p:cNvSpPr>
            <a:spLocks noGrp="1"/>
          </p:cNvSpPr>
          <p:nvPr>
            <p:ph type="title"/>
          </p:nvPr>
        </p:nvSpPr>
        <p:spPr/>
        <p:txBody>
          <a:bodyPr/>
          <a:lstStyle/>
          <a:p>
            <a:r>
              <a:rPr lang="en-US" dirty="0"/>
              <a:t>Daniel</a:t>
            </a:r>
          </a:p>
        </p:txBody>
      </p:sp>
      <p:sp>
        <p:nvSpPr>
          <p:cNvPr id="3" name="Text Placeholder 2">
            <a:extLst>
              <a:ext uri="{FF2B5EF4-FFF2-40B4-BE49-F238E27FC236}">
                <a16:creationId xmlns:a16="http://schemas.microsoft.com/office/drawing/2014/main" id="{89237B72-2779-CA7A-EF97-D5145066D088}"/>
              </a:ext>
            </a:extLst>
          </p:cNvPr>
          <p:cNvSpPr>
            <a:spLocks noGrp="1"/>
          </p:cNvSpPr>
          <p:nvPr>
            <p:ph type="body" sz="quarter" idx="10"/>
          </p:nvPr>
        </p:nvSpPr>
        <p:spPr/>
        <p:txBody>
          <a:bodyPr/>
          <a:lstStyle/>
          <a:p>
            <a:pPr lvl="0">
              <a:lnSpc>
                <a:spcPct val="115000"/>
              </a:lnSpc>
              <a:spcAft>
                <a:spcPts val="2000"/>
              </a:spcAft>
              <a:buClr>
                <a:srgbClr val="595959"/>
              </a:buClr>
            </a:pPr>
            <a:r>
              <a:rPr lang="en-US" sz="1600" dirty="0"/>
              <a:t>17 years old, straight</a:t>
            </a:r>
          </a:p>
          <a:p>
            <a:pPr lvl="0">
              <a:lnSpc>
                <a:spcPct val="125454"/>
              </a:lnSpc>
              <a:buClr>
                <a:srgbClr val="595959"/>
              </a:buClr>
            </a:pPr>
            <a:r>
              <a:rPr lang="en-US" dirty="0"/>
              <a:t>He only knows what he has been taught in health class. He goes to school all day, and after he has debate team, he goes home to do homework. This will be a learning experience for him, and he'll be able to talk about things he might not be able to with others.</a:t>
            </a:r>
          </a:p>
        </p:txBody>
      </p:sp>
    </p:spTree>
    <p:extLst>
      <p:ext uri="{BB962C8B-B14F-4D97-AF65-F5344CB8AC3E}">
        <p14:creationId xmlns:p14="http://schemas.microsoft.com/office/powerpoint/2010/main" val="337700860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F66A28-4C6E-03C3-6AB5-0806883E81A6}"/>
              </a:ext>
            </a:extLst>
          </p:cNvPr>
          <p:cNvSpPr>
            <a:spLocks noGrp="1"/>
          </p:cNvSpPr>
          <p:nvPr>
            <p:ph type="title"/>
          </p:nvPr>
        </p:nvSpPr>
        <p:spPr/>
        <p:txBody>
          <a:bodyPr/>
          <a:lstStyle/>
          <a:p>
            <a:r>
              <a:rPr lang="en-US" dirty="0"/>
              <a:t>Layla</a:t>
            </a:r>
          </a:p>
        </p:txBody>
      </p:sp>
      <p:sp>
        <p:nvSpPr>
          <p:cNvPr id="3" name="Text Placeholder 2">
            <a:extLst>
              <a:ext uri="{FF2B5EF4-FFF2-40B4-BE49-F238E27FC236}">
                <a16:creationId xmlns:a16="http://schemas.microsoft.com/office/drawing/2014/main" id="{53F8E7F3-5B24-C86C-A57E-57B85EA36CEE}"/>
              </a:ext>
            </a:extLst>
          </p:cNvPr>
          <p:cNvSpPr>
            <a:spLocks noGrp="1"/>
          </p:cNvSpPr>
          <p:nvPr>
            <p:ph type="body" sz="quarter" idx="10"/>
          </p:nvPr>
        </p:nvSpPr>
        <p:spPr/>
        <p:txBody>
          <a:bodyPr/>
          <a:lstStyle/>
          <a:p>
            <a:pPr lvl="0">
              <a:lnSpc>
                <a:spcPct val="115000"/>
              </a:lnSpc>
              <a:spcAft>
                <a:spcPts val="1800"/>
              </a:spcAft>
              <a:buClr>
                <a:srgbClr val="595959"/>
              </a:buClr>
              <a:buSzPts val="1946"/>
            </a:pPr>
            <a:r>
              <a:rPr lang="en-US" sz="1600" dirty="0"/>
              <a:t>16 years old, doesn't identify with a sexuality</a:t>
            </a:r>
          </a:p>
          <a:p>
            <a:pPr lvl="0">
              <a:lnSpc>
                <a:spcPct val="125454"/>
              </a:lnSpc>
              <a:buClr>
                <a:srgbClr val="595959"/>
              </a:buClr>
            </a:pPr>
            <a:r>
              <a:rPr lang="en-US" sz="1600" dirty="0"/>
              <a:t>She grew up with a strong religious background regarding abstinence and doesn't know much about sex education outside of that. She loves drawing, reading, singing in church. Layla is looking for a trustworthy and reliable brand, hears good things from others who have sought out advice through this outlet</a:t>
            </a:r>
            <a:r>
              <a:rPr lang="en-US" sz="1600" b="1" dirty="0"/>
              <a:t>.</a:t>
            </a:r>
          </a:p>
        </p:txBody>
      </p:sp>
    </p:spTree>
    <p:extLst>
      <p:ext uri="{BB962C8B-B14F-4D97-AF65-F5344CB8AC3E}">
        <p14:creationId xmlns:p14="http://schemas.microsoft.com/office/powerpoint/2010/main" val="183067705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2B7CA1-FBA8-18E4-8B0D-28EC6DCC3F51}"/>
              </a:ext>
            </a:extLst>
          </p:cNvPr>
          <p:cNvSpPr>
            <a:spLocks noGrp="1"/>
          </p:cNvSpPr>
          <p:nvPr>
            <p:ph type="title"/>
          </p:nvPr>
        </p:nvSpPr>
        <p:spPr>
          <a:xfrm>
            <a:off x="3583158" y="2251683"/>
            <a:ext cx="2104492" cy="311299"/>
          </a:xfrm>
        </p:spPr>
        <p:txBody>
          <a:bodyPr/>
          <a:lstStyle/>
          <a:p>
            <a:r>
              <a:rPr lang="en-US" dirty="0"/>
              <a:t>In the chat… </a:t>
            </a:r>
            <a:r>
              <a:rPr lang="en-US" dirty="0">
                <a:solidFill>
                  <a:schemeClr val="bg1"/>
                </a:solidFill>
              </a:rPr>
              <a:t>2</a:t>
            </a:r>
          </a:p>
        </p:txBody>
      </p:sp>
      <p:sp>
        <p:nvSpPr>
          <p:cNvPr id="3" name="Text Placeholder 2">
            <a:extLst>
              <a:ext uri="{FF2B5EF4-FFF2-40B4-BE49-F238E27FC236}">
                <a16:creationId xmlns:a16="http://schemas.microsoft.com/office/drawing/2014/main" id="{FB70BC97-BD74-BC37-17F3-A0FF499F991D}"/>
              </a:ext>
            </a:extLst>
          </p:cNvPr>
          <p:cNvSpPr>
            <a:spLocks noGrp="1"/>
          </p:cNvSpPr>
          <p:nvPr>
            <p:ph type="body" sz="quarter" idx="10"/>
          </p:nvPr>
        </p:nvSpPr>
        <p:spPr>
          <a:xfrm>
            <a:off x="2197473" y="2534408"/>
            <a:ext cx="4742511" cy="1631950"/>
          </a:xfrm>
        </p:spPr>
        <p:txBody>
          <a:bodyPr/>
          <a:lstStyle/>
          <a:p>
            <a:r>
              <a:rPr lang="en-US" dirty="0"/>
              <a:t>Give our persona a name and age.</a:t>
            </a:r>
          </a:p>
        </p:txBody>
      </p:sp>
    </p:spTree>
    <p:extLst>
      <p:ext uri="{BB962C8B-B14F-4D97-AF65-F5344CB8AC3E}">
        <p14:creationId xmlns:p14="http://schemas.microsoft.com/office/powerpoint/2010/main" val="203439518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8809D1-8D86-C6B6-97A1-F3FA65D7013C}"/>
              </a:ext>
            </a:extLst>
          </p:cNvPr>
          <p:cNvSpPr>
            <a:spLocks noGrp="1"/>
          </p:cNvSpPr>
          <p:nvPr>
            <p:ph type="title"/>
          </p:nvPr>
        </p:nvSpPr>
        <p:spPr>
          <a:xfrm>
            <a:off x="3583158" y="2250170"/>
            <a:ext cx="2104492" cy="311299"/>
          </a:xfrm>
        </p:spPr>
        <p:txBody>
          <a:bodyPr/>
          <a:lstStyle/>
          <a:p>
            <a:r>
              <a:rPr lang="en-US" dirty="0"/>
              <a:t>In the chat… </a:t>
            </a:r>
            <a:r>
              <a:rPr lang="en-US" dirty="0">
                <a:solidFill>
                  <a:schemeClr val="bg1"/>
                </a:solidFill>
              </a:rPr>
              <a:t>3</a:t>
            </a:r>
          </a:p>
        </p:txBody>
      </p:sp>
      <p:sp>
        <p:nvSpPr>
          <p:cNvPr id="3" name="Text Placeholder 2">
            <a:extLst>
              <a:ext uri="{FF2B5EF4-FFF2-40B4-BE49-F238E27FC236}">
                <a16:creationId xmlns:a16="http://schemas.microsoft.com/office/drawing/2014/main" id="{43BA19C7-0E1B-9AAB-C547-B3AF11B5B607}"/>
              </a:ext>
            </a:extLst>
          </p:cNvPr>
          <p:cNvSpPr>
            <a:spLocks noGrp="1"/>
          </p:cNvSpPr>
          <p:nvPr>
            <p:ph type="body" sz="quarter" idx="10"/>
          </p:nvPr>
        </p:nvSpPr>
        <p:spPr/>
        <p:txBody>
          <a:bodyPr/>
          <a:lstStyle/>
          <a:p>
            <a:r>
              <a:rPr lang="en-US" dirty="0"/>
              <a:t>What do they look like?</a:t>
            </a:r>
          </a:p>
        </p:txBody>
      </p:sp>
    </p:spTree>
    <p:extLst>
      <p:ext uri="{BB962C8B-B14F-4D97-AF65-F5344CB8AC3E}">
        <p14:creationId xmlns:p14="http://schemas.microsoft.com/office/powerpoint/2010/main" val="339072082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469653-8898-D586-9391-F15F22C6E640}"/>
              </a:ext>
            </a:extLst>
          </p:cNvPr>
          <p:cNvSpPr>
            <a:spLocks noGrp="1"/>
          </p:cNvSpPr>
          <p:nvPr>
            <p:ph type="title"/>
          </p:nvPr>
        </p:nvSpPr>
        <p:spPr>
          <a:xfrm>
            <a:off x="3583158" y="2250926"/>
            <a:ext cx="2104492" cy="311299"/>
          </a:xfrm>
        </p:spPr>
        <p:txBody>
          <a:bodyPr/>
          <a:lstStyle/>
          <a:p>
            <a:r>
              <a:rPr lang="en-US" dirty="0"/>
              <a:t>In the chat… </a:t>
            </a:r>
            <a:r>
              <a:rPr lang="en-US" dirty="0">
                <a:solidFill>
                  <a:schemeClr val="bg1"/>
                </a:solidFill>
              </a:rPr>
              <a:t>4</a:t>
            </a:r>
          </a:p>
        </p:txBody>
      </p:sp>
      <p:sp>
        <p:nvSpPr>
          <p:cNvPr id="3" name="Text Placeholder 2">
            <a:extLst>
              <a:ext uri="{FF2B5EF4-FFF2-40B4-BE49-F238E27FC236}">
                <a16:creationId xmlns:a16="http://schemas.microsoft.com/office/drawing/2014/main" id="{A1D15DF3-B1FE-4D84-005A-AB8A2A146FF2}"/>
              </a:ext>
            </a:extLst>
          </p:cNvPr>
          <p:cNvSpPr>
            <a:spLocks noGrp="1"/>
          </p:cNvSpPr>
          <p:nvPr>
            <p:ph type="body" sz="quarter" idx="10"/>
          </p:nvPr>
        </p:nvSpPr>
        <p:spPr>
          <a:xfrm>
            <a:off x="2324100" y="2534571"/>
            <a:ext cx="4486276" cy="1631950"/>
          </a:xfrm>
        </p:spPr>
        <p:txBody>
          <a:bodyPr/>
          <a:lstStyle/>
          <a:p>
            <a:r>
              <a:rPr lang="en-US" dirty="0"/>
              <a:t>What are their beliefs?</a:t>
            </a:r>
          </a:p>
        </p:txBody>
      </p:sp>
    </p:spTree>
    <p:extLst>
      <p:ext uri="{BB962C8B-B14F-4D97-AF65-F5344CB8AC3E}">
        <p14:creationId xmlns:p14="http://schemas.microsoft.com/office/powerpoint/2010/main" val="341661104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67E5A0-1000-D751-DFE4-69271D08A26D}"/>
              </a:ext>
            </a:extLst>
          </p:cNvPr>
          <p:cNvSpPr>
            <a:spLocks noGrp="1"/>
          </p:cNvSpPr>
          <p:nvPr>
            <p:ph type="title"/>
          </p:nvPr>
        </p:nvSpPr>
        <p:spPr>
          <a:xfrm>
            <a:off x="3583158" y="2254711"/>
            <a:ext cx="2104492" cy="311299"/>
          </a:xfrm>
        </p:spPr>
        <p:txBody>
          <a:bodyPr/>
          <a:lstStyle/>
          <a:p>
            <a:r>
              <a:rPr lang="en-US" dirty="0"/>
              <a:t>In the chat… </a:t>
            </a:r>
            <a:r>
              <a:rPr lang="en-US" dirty="0">
                <a:solidFill>
                  <a:schemeClr val="bg1"/>
                </a:solidFill>
              </a:rPr>
              <a:t>5</a:t>
            </a:r>
          </a:p>
        </p:txBody>
      </p:sp>
      <p:sp>
        <p:nvSpPr>
          <p:cNvPr id="3" name="Text Placeholder 2">
            <a:extLst>
              <a:ext uri="{FF2B5EF4-FFF2-40B4-BE49-F238E27FC236}">
                <a16:creationId xmlns:a16="http://schemas.microsoft.com/office/drawing/2014/main" id="{F01E9EEE-AF0C-639A-6B62-F87F2A3B0665}"/>
              </a:ext>
            </a:extLst>
          </p:cNvPr>
          <p:cNvSpPr>
            <a:spLocks noGrp="1"/>
          </p:cNvSpPr>
          <p:nvPr>
            <p:ph type="body" sz="quarter" idx="10"/>
          </p:nvPr>
        </p:nvSpPr>
        <p:spPr/>
        <p:txBody>
          <a:bodyPr/>
          <a:lstStyle/>
          <a:p>
            <a:r>
              <a:rPr lang="en-US" dirty="0"/>
              <a:t>What are their pet peeves?</a:t>
            </a:r>
          </a:p>
        </p:txBody>
      </p:sp>
    </p:spTree>
    <p:extLst>
      <p:ext uri="{BB962C8B-B14F-4D97-AF65-F5344CB8AC3E}">
        <p14:creationId xmlns:p14="http://schemas.microsoft.com/office/powerpoint/2010/main" val="23337497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1B343B-228E-CA4C-E85E-34F57DF1A6BF}"/>
              </a:ext>
            </a:extLst>
          </p:cNvPr>
          <p:cNvSpPr>
            <a:spLocks noGrp="1"/>
          </p:cNvSpPr>
          <p:nvPr>
            <p:ph type="title"/>
          </p:nvPr>
        </p:nvSpPr>
        <p:spPr/>
        <p:txBody>
          <a:bodyPr/>
          <a:lstStyle/>
          <a:p>
            <a:r>
              <a:rPr lang="en-US" dirty="0"/>
              <a:t>Who is this for?</a:t>
            </a:r>
          </a:p>
        </p:txBody>
      </p:sp>
      <p:pic>
        <p:nvPicPr>
          <p:cNvPr id="4" name="Picture Placeholder 3" descr="Right and Left Brain.&#10;A drawn human brain displayed in the center. On its right half and toward its right, there are colorful, expressive brushstrokes a curved swirls. On its left half and toward its left, there are overlapping shapes and an angular pattern in monochrome colors.">
            <a:extLst>
              <a:ext uri="{FF2B5EF4-FFF2-40B4-BE49-F238E27FC236}">
                <a16:creationId xmlns:a16="http://schemas.microsoft.com/office/drawing/2014/main" id="{D9FC1745-9106-2DA7-8F92-2335C1707F95}"/>
              </a:ext>
            </a:extLst>
          </p:cNvPr>
          <p:cNvPicPr>
            <a:picLocks noGrp="1" noChangeAspect="1"/>
          </p:cNvPicPr>
          <p:nvPr>
            <p:ph type="pic" sz="quarter" idx="10"/>
          </p:nvPr>
        </p:nvPicPr>
        <p:blipFill>
          <a:blip r:embed="rId3"/>
          <a:srcRect t="94" b="94"/>
          <a:stretch>
            <a:fillRect/>
          </a:stretch>
        </p:blipFill>
        <p:spPr>
          <a:prstGeom prst="rect">
            <a:avLst/>
          </a:prstGeom>
        </p:spPr>
      </p:pic>
    </p:spTree>
    <p:extLst>
      <p:ext uri="{BB962C8B-B14F-4D97-AF65-F5344CB8AC3E}">
        <p14:creationId xmlns:p14="http://schemas.microsoft.com/office/powerpoint/2010/main" val="427041231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5E44BF-EC9A-5C4E-37D4-6290F6B82FCD}"/>
              </a:ext>
            </a:extLst>
          </p:cNvPr>
          <p:cNvSpPr>
            <a:spLocks noGrp="1"/>
          </p:cNvSpPr>
          <p:nvPr>
            <p:ph type="title"/>
          </p:nvPr>
        </p:nvSpPr>
        <p:spPr>
          <a:xfrm>
            <a:off x="3583158" y="2247142"/>
            <a:ext cx="2104492" cy="311299"/>
          </a:xfrm>
        </p:spPr>
        <p:txBody>
          <a:bodyPr/>
          <a:lstStyle/>
          <a:p>
            <a:r>
              <a:rPr lang="en-US" dirty="0"/>
              <a:t>In the chat… </a:t>
            </a:r>
            <a:r>
              <a:rPr lang="en-US" dirty="0">
                <a:solidFill>
                  <a:schemeClr val="bg1"/>
                </a:solidFill>
              </a:rPr>
              <a:t>6</a:t>
            </a:r>
          </a:p>
        </p:txBody>
      </p:sp>
      <p:sp>
        <p:nvSpPr>
          <p:cNvPr id="3" name="Text Placeholder 2">
            <a:extLst>
              <a:ext uri="{FF2B5EF4-FFF2-40B4-BE49-F238E27FC236}">
                <a16:creationId xmlns:a16="http://schemas.microsoft.com/office/drawing/2014/main" id="{6C30E7F4-279F-FBE3-E000-FB3A833FFD28}"/>
              </a:ext>
            </a:extLst>
          </p:cNvPr>
          <p:cNvSpPr>
            <a:spLocks noGrp="1"/>
          </p:cNvSpPr>
          <p:nvPr>
            <p:ph type="body" sz="quarter" idx="10"/>
          </p:nvPr>
        </p:nvSpPr>
        <p:spPr/>
        <p:txBody>
          <a:bodyPr/>
          <a:lstStyle/>
          <a:p>
            <a:r>
              <a:rPr lang="en-US" dirty="0"/>
              <a:t>What are their hobbies?</a:t>
            </a:r>
          </a:p>
        </p:txBody>
      </p:sp>
    </p:spTree>
    <p:extLst>
      <p:ext uri="{BB962C8B-B14F-4D97-AF65-F5344CB8AC3E}">
        <p14:creationId xmlns:p14="http://schemas.microsoft.com/office/powerpoint/2010/main" val="406935991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984597-CD29-7E47-0501-8758E2611920}"/>
              </a:ext>
            </a:extLst>
          </p:cNvPr>
          <p:cNvSpPr>
            <a:spLocks noGrp="1"/>
          </p:cNvSpPr>
          <p:nvPr>
            <p:ph type="title"/>
          </p:nvPr>
        </p:nvSpPr>
        <p:spPr>
          <a:xfrm>
            <a:off x="2592621" y="2348197"/>
            <a:ext cx="4141016" cy="447106"/>
          </a:xfrm>
        </p:spPr>
        <p:txBody>
          <a:bodyPr/>
          <a:lstStyle/>
          <a:p>
            <a:r>
              <a:rPr lang="en-US" dirty="0"/>
              <a:t>Let’s dig into… </a:t>
            </a:r>
            <a:r>
              <a:rPr lang="en-US" dirty="0">
                <a:solidFill>
                  <a:schemeClr val="bg1"/>
                </a:solidFill>
              </a:rPr>
              <a:t>2</a:t>
            </a:r>
          </a:p>
        </p:txBody>
      </p:sp>
      <p:sp>
        <p:nvSpPr>
          <p:cNvPr id="3" name="Text Placeholder 2">
            <a:extLst>
              <a:ext uri="{FF2B5EF4-FFF2-40B4-BE49-F238E27FC236}">
                <a16:creationId xmlns:a16="http://schemas.microsoft.com/office/drawing/2014/main" id="{892028F4-5C17-A1AF-76B6-B59488C95721}"/>
              </a:ext>
            </a:extLst>
          </p:cNvPr>
          <p:cNvSpPr>
            <a:spLocks noGrp="1"/>
          </p:cNvSpPr>
          <p:nvPr>
            <p:ph type="body" sz="quarter" idx="10"/>
          </p:nvPr>
        </p:nvSpPr>
        <p:spPr>
          <a:xfrm>
            <a:off x="1639527" y="3410200"/>
            <a:ext cx="5753100" cy="1314200"/>
          </a:xfrm>
        </p:spPr>
        <p:txBody>
          <a:bodyPr/>
          <a:lstStyle/>
          <a:p>
            <a:r>
              <a:rPr lang="en-US" sz="6000" dirty="0"/>
              <a:t>Archetypes</a:t>
            </a:r>
          </a:p>
        </p:txBody>
      </p:sp>
    </p:spTree>
    <p:extLst>
      <p:ext uri="{BB962C8B-B14F-4D97-AF65-F5344CB8AC3E}">
        <p14:creationId xmlns:p14="http://schemas.microsoft.com/office/powerpoint/2010/main" val="31718951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C27F1-976A-6603-6457-A7B81C4D03BF}"/>
              </a:ext>
            </a:extLst>
          </p:cNvPr>
          <p:cNvSpPr>
            <a:spLocks noGrp="1"/>
          </p:cNvSpPr>
          <p:nvPr>
            <p:ph type="title"/>
          </p:nvPr>
        </p:nvSpPr>
        <p:spPr/>
        <p:txBody>
          <a:bodyPr/>
          <a:lstStyle/>
          <a:p>
            <a:r>
              <a:rPr lang="en-US" dirty="0"/>
              <a:t>The Magic of Brands</a:t>
            </a:r>
          </a:p>
        </p:txBody>
      </p:sp>
    </p:spTree>
    <p:extLst>
      <p:ext uri="{BB962C8B-B14F-4D97-AF65-F5344CB8AC3E}">
        <p14:creationId xmlns:p14="http://schemas.microsoft.com/office/powerpoint/2010/main" val="102229183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3353BC-BB1E-B0C4-708F-8286D6681CD6}"/>
              </a:ext>
            </a:extLst>
          </p:cNvPr>
          <p:cNvSpPr>
            <a:spLocks noGrp="1"/>
          </p:cNvSpPr>
          <p:nvPr>
            <p:ph type="title"/>
          </p:nvPr>
        </p:nvSpPr>
        <p:spPr/>
        <p:txBody>
          <a:bodyPr/>
          <a:lstStyle/>
          <a:p>
            <a:r>
              <a:rPr lang="en-US" dirty="0"/>
              <a:t>Brand Archetype</a:t>
            </a:r>
          </a:p>
        </p:txBody>
      </p:sp>
      <p:sp>
        <p:nvSpPr>
          <p:cNvPr id="3" name="Text Placeholder 2">
            <a:extLst>
              <a:ext uri="{FF2B5EF4-FFF2-40B4-BE49-F238E27FC236}">
                <a16:creationId xmlns:a16="http://schemas.microsoft.com/office/drawing/2014/main" id="{3A56AC72-035D-2E93-624F-3A04C5D5D9B4}"/>
              </a:ext>
            </a:extLst>
          </p:cNvPr>
          <p:cNvSpPr>
            <a:spLocks noGrp="1"/>
          </p:cNvSpPr>
          <p:nvPr>
            <p:ph type="body" sz="quarter" idx="10"/>
          </p:nvPr>
        </p:nvSpPr>
        <p:spPr/>
        <p:txBody>
          <a:bodyPr/>
          <a:lstStyle/>
          <a:p>
            <a:r>
              <a:rPr lang="en-US" dirty="0"/>
              <a:t>A recognizable character type or role that a brand can embody.</a:t>
            </a:r>
          </a:p>
        </p:txBody>
      </p:sp>
      <p:pic>
        <p:nvPicPr>
          <p:cNvPr id="5" name="Picture Placeholder 4" descr="A labeled color wheel/pie chart is divided into four main sections. Character types are listed in parenthesis.&#10;Achieve Paradise: Safety (Innocent), Understanding (Sage), Freedom (Explorer).&#10;Leave a mark: Liberation (Outlaw), Power (Magician), Mastery (Hero).&#10;Connect with others: Intimacy (Lover), Enjoyment (Jester), Belonging (Every person).&#10;Provide Structure: Innovation (Creator), Control (Ruler), Service (Caregiver).">
            <a:extLst>
              <a:ext uri="{FF2B5EF4-FFF2-40B4-BE49-F238E27FC236}">
                <a16:creationId xmlns:a16="http://schemas.microsoft.com/office/drawing/2014/main" id="{914211D8-2580-FD0F-9F2A-6FD31771DD18}"/>
              </a:ext>
            </a:extLst>
          </p:cNvPr>
          <p:cNvPicPr>
            <a:picLocks noGrp="1" noChangeAspect="1"/>
          </p:cNvPicPr>
          <p:nvPr>
            <p:ph type="pic" sz="quarter" idx="11"/>
          </p:nvPr>
        </p:nvPicPr>
        <p:blipFill>
          <a:blip r:embed="rId3"/>
          <a:srcRect t="587" b="587"/>
          <a:stretch>
            <a:fillRect/>
          </a:stretch>
        </p:blipFill>
        <p:spPr>
          <a:xfrm>
            <a:off x="4082941" y="100595"/>
            <a:ext cx="4989300" cy="5081005"/>
          </a:xfrm>
          <a:prstGeom prst="rect">
            <a:avLst/>
          </a:prstGeom>
        </p:spPr>
      </p:pic>
    </p:spTree>
    <p:extLst>
      <p:ext uri="{BB962C8B-B14F-4D97-AF65-F5344CB8AC3E}">
        <p14:creationId xmlns:p14="http://schemas.microsoft.com/office/powerpoint/2010/main" val="363541362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B50AD3-49B3-8771-3570-3BE1084C5B30}"/>
              </a:ext>
            </a:extLst>
          </p:cNvPr>
          <p:cNvSpPr>
            <a:spLocks noGrp="1"/>
          </p:cNvSpPr>
          <p:nvPr>
            <p:ph type="title"/>
          </p:nvPr>
        </p:nvSpPr>
        <p:spPr/>
        <p:txBody>
          <a:bodyPr/>
          <a:lstStyle/>
          <a:p>
            <a:r>
              <a:rPr lang="en-US" dirty="0"/>
              <a:t>The 4 Orientations</a:t>
            </a:r>
          </a:p>
        </p:txBody>
      </p:sp>
      <p:sp>
        <p:nvSpPr>
          <p:cNvPr id="3" name="Text Placeholder 2">
            <a:extLst>
              <a:ext uri="{FF2B5EF4-FFF2-40B4-BE49-F238E27FC236}">
                <a16:creationId xmlns:a16="http://schemas.microsoft.com/office/drawing/2014/main" id="{2EC26B7A-D7F0-DD84-A7B8-A68C666E5944}"/>
              </a:ext>
            </a:extLst>
          </p:cNvPr>
          <p:cNvSpPr>
            <a:spLocks noGrp="1"/>
          </p:cNvSpPr>
          <p:nvPr>
            <p:ph type="body" sz="quarter" idx="10"/>
          </p:nvPr>
        </p:nvSpPr>
        <p:spPr>
          <a:xfrm>
            <a:off x="365760" y="1568994"/>
            <a:ext cx="3930250" cy="2962275"/>
          </a:xfrm>
        </p:spPr>
        <p:txBody>
          <a:bodyPr/>
          <a:lstStyle/>
          <a:p>
            <a:pPr lvl="0">
              <a:spcAft>
                <a:spcPts val="1800"/>
              </a:spcAft>
              <a:buClr>
                <a:srgbClr val="000000"/>
              </a:buClr>
              <a:buSzTx/>
            </a:pPr>
            <a:r>
              <a:rPr lang="en-US" sz="1200" b="1" i="1" dirty="0">
                <a:solidFill>
                  <a:srgbClr val="21617C"/>
                </a:solidFill>
                <a:extLst>
                  <a:ext uri="http://customooxmlschemas.google.com/">
                    <go:slidesCustomData xmlns:lc="http://schemas.openxmlformats.org/drawingml/2006/lockedCanvas"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
                  </a:ext>
                </a:extLst>
              </a:rPr>
              <a:t>In the poll…</a:t>
            </a:r>
            <a:endParaRPr lang="en-US" sz="1200" b="1" dirty="0">
              <a:extLst>
                <a:ext uri="http://customooxmlschemas.google.com/">
                  <go:slidesCustomData xmlns:lc="http://schemas.openxmlformats.org/drawingml/2006/lockedCanvas"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4"/>
                </a:ext>
              </a:extLst>
            </a:endParaRPr>
          </a:p>
          <a:p>
            <a:pPr lvl="0">
              <a:buClr>
                <a:srgbClr val="000000"/>
              </a:buClr>
              <a:buSzTx/>
            </a:pPr>
            <a:r>
              <a:rPr lang="en-US" dirty="0">
                <a:extLst>
                  <a:ext uri="http://customooxmlschemas.google.com/">
                    <go:slidesCustomData xmlns:lc="http://schemas.openxmlformats.org/drawingml/2006/lockedCanvas"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5"/>
                  </a:ext>
                </a:extLst>
              </a:rPr>
              <a:t>Choose one orientation.</a:t>
            </a:r>
            <a:endParaRPr lang="en-US" sz="1400" dirty="0">
              <a:solidFill>
                <a:srgbClr val="000000"/>
              </a:solidFill>
            </a:endParaRPr>
          </a:p>
        </p:txBody>
      </p:sp>
      <p:pic>
        <p:nvPicPr>
          <p:cNvPr id="6" name="Picture Placeholder 5" descr="The middle/main sections of the wheel in the previous slide are highlighted: Achieve Paradise, Leave a mark, Connect with others, and Provide Structure.">
            <a:extLst>
              <a:ext uri="{FF2B5EF4-FFF2-40B4-BE49-F238E27FC236}">
                <a16:creationId xmlns:a16="http://schemas.microsoft.com/office/drawing/2014/main" id="{4BA217C1-D186-FD1E-F042-EAC1E1AD45E7}"/>
              </a:ext>
            </a:extLst>
          </p:cNvPr>
          <p:cNvPicPr>
            <a:picLocks noGrp="1" noChangeAspect="1"/>
          </p:cNvPicPr>
          <p:nvPr>
            <p:ph type="pic" sz="quarter" idx="11"/>
          </p:nvPr>
        </p:nvPicPr>
        <p:blipFill>
          <a:blip r:embed="rId3"/>
          <a:srcRect t="587" b="587"/>
          <a:stretch>
            <a:fillRect/>
          </a:stretch>
        </p:blipFill>
        <p:spPr>
          <a:xfrm>
            <a:off x="4082941" y="100595"/>
            <a:ext cx="4989300" cy="5081005"/>
          </a:xfrm>
          <a:prstGeom prst="rect">
            <a:avLst/>
          </a:prstGeom>
        </p:spPr>
      </p:pic>
    </p:spTree>
    <p:extLst>
      <p:ext uri="{BB962C8B-B14F-4D97-AF65-F5344CB8AC3E}">
        <p14:creationId xmlns:p14="http://schemas.microsoft.com/office/powerpoint/2010/main" val="315322823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339424-D9D9-5EFA-AF3F-FF621F8A4F16}"/>
              </a:ext>
            </a:extLst>
          </p:cNvPr>
          <p:cNvSpPr>
            <a:spLocks noGrp="1"/>
          </p:cNvSpPr>
          <p:nvPr>
            <p:ph type="title"/>
          </p:nvPr>
        </p:nvSpPr>
        <p:spPr>
          <a:solidFill>
            <a:srgbClr val="CC7829"/>
          </a:solidFill>
        </p:spPr>
        <p:txBody>
          <a:bodyPr/>
          <a:lstStyle/>
          <a:p>
            <a:r>
              <a:rPr lang="en-US" dirty="0"/>
              <a:t>The Ego Archetypes</a:t>
            </a:r>
          </a:p>
        </p:txBody>
      </p:sp>
      <p:pic>
        <p:nvPicPr>
          <p:cNvPr id="4" name="Picture Placeholder 3" descr="The Leave a mark: Liberation (Outlaw), Power (Magician), Mastery (Hero) section is shown.">
            <a:extLst>
              <a:ext uri="{FF2B5EF4-FFF2-40B4-BE49-F238E27FC236}">
                <a16:creationId xmlns:a16="http://schemas.microsoft.com/office/drawing/2014/main" id="{0CAFEFF9-5C3A-9A7B-25DF-E6B4B7D3C087}"/>
              </a:ext>
            </a:extLst>
          </p:cNvPr>
          <p:cNvPicPr>
            <a:picLocks noGrp="1" noChangeAspect="1"/>
          </p:cNvPicPr>
          <p:nvPr>
            <p:ph type="pic" sz="quarter" idx="10"/>
          </p:nvPr>
        </p:nvPicPr>
        <p:blipFill>
          <a:blip r:embed="rId3"/>
          <a:srcRect t="11" b="11"/>
          <a:stretch>
            <a:fillRect/>
          </a:stretch>
        </p:blipFill>
        <p:spPr>
          <a:prstGeom prst="rect">
            <a:avLst/>
          </a:prstGeom>
        </p:spPr>
      </p:pic>
    </p:spTree>
    <p:extLst>
      <p:ext uri="{BB962C8B-B14F-4D97-AF65-F5344CB8AC3E}">
        <p14:creationId xmlns:p14="http://schemas.microsoft.com/office/powerpoint/2010/main" val="229095222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FF23F6-BBDA-D50D-9F68-C7B84209A8B1}"/>
              </a:ext>
            </a:extLst>
          </p:cNvPr>
          <p:cNvSpPr>
            <a:spLocks noGrp="1"/>
          </p:cNvSpPr>
          <p:nvPr>
            <p:ph type="title"/>
          </p:nvPr>
        </p:nvSpPr>
        <p:spPr>
          <a:solidFill>
            <a:srgbClr val="C94C9B"/>
          </a:solidFill>
        </p:spPr>
        <p:txBody>
          <a:bodyPr/>
          <a:lstStyle/>
          <a:p>
            <a:r>
              <a:rPr lang="en-US" dirty="0"/>
              <a:t>The Social Archetypes</a:t>
            </a:r>
          </a:p>
        </p:txBody>
      </p:sp>
      <p:pic>
        <p:nvPicPr>
          <p:cNvPr id="4" name="Picture Placeholder 3" descr="The Connect with others: Intimacy (Lover), Enjoyment (Jester), Belonging (Every person) section is shown.">
            <a:extLst>
              <a:ext uri="{FF2B5EF4-FFF2-40B4-BE49-F238E27FC236}">
                <a16:creationId xmlns:a16="http://schemas.microsoft.com/office/drawing/2014/main" id="{DB2987CF-383D-62AD-6C31-EB8D0AB594B6}"/>
              </a:ext>
            </a:extLst>
          </p:cNvPr>
          <p:cNvPicPr>
            <a:picLocks noGrp="1" noChangeAspect="1"/>
          </p:cNvPicPr>
          <p:nvPr>
            <p:ph type="pic" sz="quarter" idx="10"/>
          </p:nvPr>
        </p:nvPicPr>
        <p:blipFill>
          <a:blip r:embed="rId3"/>
          <a:srcRect t="24" b="24"/>
          <a:stretch>
            <a:fillRect/>
          </a:stretch>
        </p:blipFill>
        <p:spPr>
          <a:prstGeom prst="rect">
            <a:avLst/>
          </a:prstGeom>
        </p:spPr>
      </p:pic>
    </p:spTree>
    <p:extLst>
      <p:ext uri="{BB962C8B-B14F-4D97-AF65-F5344CB8AC3E}">
        <p14:creationId xmlns:p14="http://schemas.microsoft.com/office/powerpoint/2010/main" val="171814052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gradFill>
          <a:gsLst>
            <a:gs pos="0">
              <a:srgbClr val="0293B4"/>
            </a:gs>
            <a:gs pos="97000">
              <a:srgbClr val="2D5F9B"/>
            </a:gs>
            <a:gs pos="100000">
              <a:srgbClr val="335898"/>
            </a:gs>
          </a:gsLst>
          <a:lin ang="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9F0C10-ED4C-7A67-2C1E-5FEFE2E08C8F}"/>
              </a:ext>
            </a:extLst>
          </p:cNvPr>
          <p:cNvSpPr>
            <a:spLocks noGrp="1"/>
          </p:cNvSpPr>
          <p:nvPr>
            <p:ph type="title"/>
          </p:nvPr>
        </p:nvSpPr>
        <p:spPr/>
        <p:txBody>
          <a:bodyPr/>
          <a:lstStyle/>
          <a:p>
            <a:r>
              <a:rPr lang="en-US" dirty="0"/>
              <a:t>The Order Archetypes</a:t>
            </a:r>
          </a:p>
        </p:txBody>
      </p:sp>
      <p:pic>
        <p:nvPicPr>
          <p:cNvPr id="4" name="Picture Placeholder 3" descr="The Provide Structure: Innovation (Creator), Control (Ruler), Service (Caregiver) section is shown.">
            <a:extLst>
              <a:ext uri="{FF2B5EF4-FFF2-40B4-BE49-F238E27FC236}">
                <a16:creationId xmlns:a16="http://schemas.microsoft.com/office/drawing/2014/main" id="{D4CDA7AC-A8F9-6B23-349D-BE9613642466}"/>
              </a:ext>
            </a:extLst>
          </p:cNvPr>
          <p:cNvPicPr>
            <a:picLocks noGrp="1" noChangeAspect="1"/>
          </p:cNvPicPr>
          <p:nvPr>
            <p:ph type="pic" sz="quarter" idx="10"/>
          </p:nvPr>
        </p:nvPicPr>
        <p:blipFill>
          <a:blip r:embed="rId3"/>
          <a:srcRect t="25" b="25"/>
          <a:stretch>
            <a:fillRect/>
          </a:stretch>
        </p:blipFill>
        <p:spPr>
          <a:prstGeom prst="rect">
            <a:avLst/>
          </a:prstGeom>
        </p:spPr>
      </p:pic>
    </p:spTree>
    <p:extLst>
      <p:ext uri="{BB962C8B-B14F-4D97-AF65-F5344CB8AC3E}">
        <p14:creationId xmlns:p14="http://schemas.microsoft.com/office/powerpoint/2010/main" val="259837518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4E5B74-BD96-3F72-505E-618A8CE27301}"/>
              </a:ext>
            </a:extLst>
          </p:cNvPr>
          <p:cNvSpPr>
            <a:spLocks noGrp="1"/>
          </p:cNvSpPr>
          <p:nvPr>
            <p:ph type="title"/>
          </p:nvPr>
        </p:nvSpPr>
        <p:spPr>
          <a:solidFill>
            <a:srgbClr val="339988"/>
          </a:solidFill>
        </p:spPr>
        <p:txBody>
          <a:bodyPr/>
          <a:lstStyle/>
          <a:p>
            <a:r>
              <a:rPr lang="en-US" dirty="0"/>
              <a:t>The Freedom Archetypes</a:t>
            </a:r>
          </a:p>
        </p:txBody>
      </p:sp>
      <p:pic>
        <p:nvPicPr>
          <p:cNvPr id="4" name="Picture Placeholder 3" descr="The Achieve Paradise: Safety (Innocent), Understanding (Sage), Freedom (Explorer) section is shown.">
            <a:extLst>
              <a:ext uri="{FF2B5EF4-FFF2-40B4-BE49-F238E27FC236}">
                <a16:creationId xmlns:a16="http://schemas.microsoft.com/office/drawing/2014/main" id="{F9E53E07-64C4-E5B7-E4CC-9657104744B8}"/>
              </a:ext>
            </a:extLst>
          </p:cNvPr>
          <p:cNvPicPr>
            <a:picLocks noGrp="1" noChangeAspect="1"/>
          </p:cNvPicPr>
          <p:nvPr>
            <p:ph type="pic" sz="quarter" idx="10"/>
          </p:nvPr>
        </p:nvPicPr>
        <p:blipFill>
          <a:blip r:embed="rId3"/>
          <a:srcRect t="26" b="26"/>
          <a:stretch>
            <a:fillRect/>
          </a:stretch>
        </p:blipFill>
        <p:spPr>
          <a:prstGeom prst="rect">
            <a:avLst/>
          </a:prstGeom>
        </p:spPr>
      </p:pic>
    </p:spTree>
    <p:extLst>
      <p:ext uri="{BB962C8B-B14F-4D97-AF65-F5344CB8AC3E}">
        <p14:creationId xmlns:p14="http://schemas.microsoft.com/office/powerpoint/2010/main" val="132001739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11FE4B-3415-84C3-64EA-71BCF22AC850}"/>
              </a:ext>
            </a:extLst>
          </p:cNvPr>
          <p:cNvSpPr>
            <a:spLocks noGrp="1"/>
          </p:cNvSpPr>
          <p:nvPr>
            <p:ph type="title"/>
          </p:nvPr>
        </p:nvSpPr>
        <p:spPr>
          <a:xfrm>
            <a:off x="356235" y="383286"/>
            <a:ext cx="5844540" cy="572700"/>
          </a:xfrm>
        </p:spPr>
        <p:txBody>
          <a:bodyPr/>
          <a:lstStyle/>
          <a:p>
            <a:r>
              <a:rPr lang="en-US" dirty="0"/>
              <a:t>The 70-30 Rule</a:t>
            </a:r>
          </a:p>
        </p:txBody>
      </p:sp>
      <p:sp>
        <p:nvSpPr>
          <p:cNvPr id="3" name="Text Placeholder 2">
            <a:extLst>
              <a:ext uri="{FF2B5EF4-FFF2-40B4-BE49-F238E27FC236}">
                <a16:creationId xmlns:a16="http://schemas.microsoft.com/office/drawing/2014/main" id="{10B661EC-297A-9AA8-4001-D8E93F354877}"/>
              </a:ext>
            </a:extLst>
          </p:cNvPr>
          <p:cNvSpPr>
            <a:spLocks noGrp="1"/>
          </p:cNvSpPr>
          <p:nvPr>
            <p:ph type="body" sz="quarter" idx="10"/>
          </p:nvPr>
        </p:nvSpPr>
        <p:spPr>
          <a:xfrm>
            <a:off x="270274" y="1401448"/>
            <a:ext cx="3501625" cy="2962275"/>
          </a:xfrm>
        </p:spPr>
        <p:txBody>
          <a:bodyPr/>
          <a:lstStyle/>
          <a:p>
            <a:r>
              <a:rPr lang="en-US" dirty="0"/>
              <a:t>How might you combine archetypes in interesting and generative ways?</a:t>
            </a:r>
          </a:p>
        </p:txBody>
      </p:sp>
      <p:pic>
        <p:nvPicPr>
          <p:cNvPr id="5" name="Picture Placeholder 4" descr="Two opposite sections on the wheel are highlighted: Achieve Paradise: Safety (Innocent) and Connect with others: Intimacy (Lover).">
            <a:extLst>
              <a:ext uri="{FF2B5EF4-FFF2-40B4-BE49-F238E27FC236}">
                <a16:creationId xmlns:a16="http://schemas.microsoft.com/office/drawing/2014/main" id="{AF7EE0AE-533C-CF88-9FDB-908B222C717F}"/>
              </a:ext>
            </a:extLst>
          </p:cNvPr>
          <p:cNvPicPr>
            <a:picLocks noGrp="1" noChangeAspect="1"/>
          </p:cNvPicPr>
          <p:nvPr>
            <p:ph type="pic" sz="quarter" idx="11"/>
          </p:nvPr>
        </p:nvPicPr>
        <p:blipFill>
          <a:blip r:embed="rId3"/>
          <a:srcRect t="587" b="587"/>
          <a:stretch>
            <a:fillRect/>
          </a:stretch>
        </p:blipFill>
        <p:spPr>
          <a:xfrm>
            <a:off x="4082941" y="100595"/>
            <a:ext cx="4989300" cy="5081005"/>
          </a:xfrm>
          <a:prstGeom prst="rect">
            <a:avLst/>
          </a:prstGeom>
        </p:spPr>
      </p:pic>
    </p:spTree>
    <p:extLst>
      <p:ext uri="{BB962C8B-B14F-4D97-AF65-F5344CB8AC3E}">
        <p14:creationId xmlns:p14="http://schemas.microsoft.com/office/powerpoint/2010/main" val="7841446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099511-0FEC-5A25-D668-D9B24A0D3902}"/>
              </a:ext>
            </a:extLst>
          </p:cNvPr>
          <p:cNvSpPr>
            <a:spLocks noGrp="1"/>
          </p:cNvSpPr>
          <p:nvPr>
            <p:ph type="title"/>
          </p:nvPr>
        </p:nvSpPr>
        <p:spPr/>
        <p:txBody>
          <a:bodyPr/>
          <a:lstStyle/>
          <a:p>
            <a:r>
              <a:rPr lang="en-US" dirty="0"/>
              <a:t>Roadmap</a:t>
            </a:r>
          </a:p>
        </p:txBody>
      </p:sp>
      <p:sp>
        <p:nvSpPr>
          <p:cNvPr id="3" name="Text Placeholder 2">
            <a:extLst>
              <a:ext uri="{FF2B5EF4-FFF2-40B4-BE49-F238E27FC236}">
                <a16:creationId xmlns:a16="http://schemas.microsoft.com/office/drawing/2014/main" id="{5D5C159D-ED06-C5D7-DBE9-174E4C133E98}"/>
              </a:ext>
            </a:extLst>
          </p:cNvPr>
          <p:cNvSpPr>
            <a:spLocks noGrp="1"/>
          </p:cNvSpPr>
          <p:nvPr>
            <p:ph type="body" sz="quarter" idx="10"/>
          </p:nvPr>
        </p:nvSpPr>
        <p:spPr>
          <a:xfrm>
            <a:off x="363538" y="2047875"/>
            <a:ext cx="2494612" cy="2754630"/>
          </a:xfrm>
        </p:spPr>
        <p:txBody>
          <a:bodyPr/>
          <a:lstStyle/>
          <a:p>
            <a:pPr lvl="0">
              <a:lnSpc>
                <a:spcPct val="115000"/>
              </a:lnSpc>
              <a:buClr>
                <a:srgbClr val="595959"/>
              </a:buClr>
            </a:pPr>
            <a:r>
              <a:rPr lang="en-US" i="1" dirty="0">
                <a:solidFill>
                  <a:srgbClr val="21617C"/>
                </a:solidFill>
              </a:rPr>
              <a:t>10 minutes</a:t>
            </a:r>
          </a:p>
          <a:p>
            <a:pPr lvl="0">
              <a:lnSpc>
                <a:spcPct val="115000"/>
              </a:lnSpc>
              <a:spcAft>
                <a:spcPts val="1800"/>
              </a:spcAft>
              <a:buClr>
                <a:srgbClr val="595959"/>
              </a:buClr>
            </a:pPr>
            <a:r>
              <a:rPr lang="en-US" b="1" dirty="0"/>
              <a:t>Welcome &amp; Introductions</a:t>
            </a:r>
          </a:p>
          <a:p>
            <a:pPr lvl="0">
              <a:lnSpc>
                <a:spcPct val="115000"/>
              </a:lnSpc>
              <a:buClr>
                <a:srgbClr val="595959"/>
              </a:buClr>
            </a:pPr>
            <a:r>
              <a:rPr lang="en-US" i="1" dirty="0">
                <a:solidFill>
                  <a:srgbClr val="21617C"/>
                </a:solidFill>
              </a:rPr>
              <a:t>10 minutes</a:t>
            </a:r>
          </a:p>
          <a:p>
            <a:pPr lvl="0">
              <a:lnSpc>
                <a:spcPct val="115000"/>
              </a:lnSpc>
              <a:spcAft>
                <a:spcPts val="1800"/>
              </a:spcAft>
              <a:buClr>
                <a:srgbClr val="595959"/>
              </a:buClr>
            </a:pPr>
            <a:r>
              <a:rPr lang="en-US" b="1" dirty="0"/>
              <a:t>A TPP Case Study</a:t>
            </a:r>
          </a:p>
          <a:p>
            <a:pPr lvl="0">
              <a:lnSpc>
                <a:spcPct val="115000"/>
              </a:lnSpc>
              <a:buClr>
                <a:srgbClr val="595959"/>
              </a:buClr>
            </a:pPr>
            <a:r>
              <a:rPr lang="en-US" i="1" dirty="0">
                <a:solidFill>
                  <a:srgbClr val="21617C"/>
                </a:solidFill>
              </a:rPr>
              <a:t>5 minutes</a:t>
            </a:r>
          </a:p>
          <a:p>
            <a:pPr lvl="0">
              <a:lnSpc>
                <a:spcPct val="115000"/>
              </a:lnSpc>
              <a:spcAft>
                <a:spcPts val="1800"/>
              </a:spcAft>
              <a:buClr>
                <a:srgbClr val="595959"/>
              </a:buClr>
            </a:pPr>
            <a:r>
              <a:rPr lang="en-US" b="1" dirty="0"/>
              <a:t>A Very Hairy Challenge</a:t>
            </a:r>
          </a:p>
          <a:p>
            <a:pPr lvl="0">
              <a:lnSpc>
                <a:spcPct val="115000"/>
              </a:lnSpc>
              <a:buClr>
                <a:srgbClr val="595959"/>
              </a:buClr>
            </a:pPr>
            <a:r>
              <a:rPr lang="en-US" i="1" dirty="0">
                <a:solidFill>
                  <a:srgbClr val="21617C"/>
                </a:solidFill>
              </a:rPr>
              <a:t>10 minutes</a:t>
            </a:r>
          </a:p>
          <a:p>
            <a:pPr lvl="0">
              <a:lnSpc>
                <a:spcPct val="115000"/>
              </a:lnSpc>
              <a:buClr>
                <a:srgbClr val="595959"/>
              </a:buClr>
            </a:pPr>
            <a:r>
              <a:rPr lang="en-US" b="1" dirty="0"/>
              <a:t>Crafting Personas</a:t>
            </a:r>
          </a:p>
        </p:txBody>
      </p:sp>
      <p:sp>
        <p:nvSpPr>
          <p:cNvPr id="4" name="Text Placeholder 3">
            <a:extLst>
              <a:ext uri="{FF2B5EF4-FFF2-40B4-BE49-F238E27FC236}">
                <a16:creationId xmlns:a16="http://schemas.microsoft.com/office/drawing/2014/main" id="{198A5313-C1F6-8858-4A21-AD5012DD3843}"/>
              </a:ext>
            </a:extLst>
          </p:cNvPr>
          <p:cNvSpPr>
            <a:spLocks noGrp="1"/>
          </p:cNvSpPr>
          <p:nvPr>
            <p:ph type="body" sz="quarter" idx="11"/>
          </p:nvPr>
        </p:nvSpPr>
        <p:spPr/>
        <p:txBody>
          <a:bodyPr/>
          <a:lstStyle/>
          <a:p>
            <a:pPr lvl="0">
              <a:lnSpc>
                <a:spcPct val="115000"/>
              </a:lnSpc>
              <a:buClr>
                <a:srgbClr val="000000"/>
              </a:buClr>
              <a:buSzTx/>
            </a:pPr>
            <a:r>
              <a:rPr lang="en-US" i="1" dirty="0">
                <a:solidFill>
                  <a:srgbClr val="21617C"/>
                </a:solidFill>
              </a:rPr>
              <a:t>7 minutes</a:t>
            </a:r>
          </a:p>
          <a:p>
            <a:pPr lvl="0">
              <a:lnSpc>
                <a:spcPct val="115000"/>
              </a:lnSpc>
              <a:spcAft>
                <a:spcPts val="1800"/>
              </a:spcAft>
              <a:buClr>
                <a:srgbClr val="000000"/>
              </a:buClr>
              <a:buSzTx/>
            </a:pPr>
            <a:r>
              <a:rPr lang="en-US" b="1" dirty="0"/>
              <a:t>Selecting an Archetype</a:t>
            </a:r>
            <a:endParaRPr lang="en-US" dirty="0"/>
          </a:p>
          <a:p>
            <a:pPr lvl="0">
              <a:lnSpc>
                <a:spcPct val="115000"/>
              </a:lnSpc>
              <a:buClr>
                <a:srgbClr val="000000"/>
              </a:buClr>
              <a:buSzTx/>
            </a:pPr>
            <a:r>
              <a:rPr lang="en-US" i="1" dirty="0">
                <a:solidFill>
                  <a:srgbClr val="21617C"/>
                </a:solidFill>
              </a:rPr>
              <a:t>13 minutes</a:t>
            </a:r>
          </a:p>
          <a:p>
            <a:pPr lvl="0">
              <a:lnSpc>
                <a:spcPct val="115000"/>
              </a:lnSpc>
              <a:spcAft>
                <a:spcPts val="1800"/>
              </a:spcAft>
              <a:buClr>
                <a:srgbClr val="000000"/>
              </a:buClr>
              <a:buSzTx/>
            </a:pPr>
            <a:r>
              <a:rPr lang="en-US" b="1" dirty="0"/>
              <a:t>Setting Voice, Styles, &amp; Values</a:t>
            </a:r>
            <a:endParaRPr lang="en-US" dirty="0"/>
          </a:p>
          <a:p>
            <a:pPr lvl="0">
              <a:lnSpc>
                <a:spcPct val="115000"/>
              </a:lnSpc>
              <a:buClr>
                <a:srgbClr val="000000"/>
              </a:buClr>
              <a:buSzTx/>
            </a:pPr>
            <a:r>
              <a:rPr lang="en-US" i="1" dirty="0">
                <a:solidFill>
                  <a:srgbClr val="21617C"/>
                </a:solidFill>
              </a:rPr>
              <a:t>5 minutes</a:t>
            </a:r>
          </a:p>
          <a:p>
            <a:pPr lvl="0">
              <a:lnSpc>
                <a:spcPct val="115000"/>
              </a:lnSpc>
              <a:spcAft>
                <a:spcPts val="1800"/>
              </a:spcAft>
              <a:buClr>
                <a:srgbClr val="000000"/>
              </a:buClr>
              <a:buSzTx/>
            </a:pPr>
            <a:r>
              <a:rPr lang="en-US" b="1" dirty="0"/>
              <a:t>Creating a Mood Board</a:t>
            </a:r>
          </a:p>
          <a:p>
            <a:pPr lvl="0">
              <a:lnSpc>
                <a:spcPct val="115000"/>
              </a:lnSpc>
              <a:buClr>
                <a:srgbClr val="000000"/>
              </a:buClr>
              <a:buSzTx/>
            </a:pPr>
            <a:r>
              <a:rPr lang="en-US" i="1" dirty="0">
                <a:solidFill>
                  <a:srgbClr val="21617C"/>
                </a:solidFill>
              </a:rPr>
              <a:t>5 minutes</a:t>
            </a:r>
          </a:p>
          <a:p>
            <a:pPr lvl="0">
              <a:lnSpc>
                <a:spcPct val="115000"/>
              </a:lnSpc>
              <a:buClr>
                <a:srgbClr val="000000"/>
              </a:buClr>
              <a:buSzTx/>
            </a:pPr>
            <a:r>
              <a:rPr lang="en-US" b="1" dirty="0"/>
              <a:t>Choosing a Name</a:t>
            </a:r>
          </a:p>
        </p:txBody>
      </p:sp>
      <p:sp>
        <p:nvSpPr>
          <p:cNvPr id="5" name="Text Placeholder 4">
            <a:extLst>
              <a:ext uri="{FF2B5EF4-FFF2-40B4-BE49-F238E27FC236}">
                <a16:creationId xmlns:a16="http://schemas.microsoft.com/office/drawing/2014/main" id="{BD526EDB-3AF1-C856-8460-68D2561DA0D4}"/>
              </a:ext>
            </a:extLst>
          </p:cNvPr>
          <p:cNvSpPr>
            <a:spLocks noGrp="1"/>
          </p:cNvSpPr>
          <p:nvPr>
            <p:ph type="body" sz="quarter" idx="12"/>
          </p:nvPr>
        </p:nvSpPr>
        <p:spPr/>
        <p:txBody>
          <a:bodyPr/>
          <a:lstStyle/>
          <a:p>
            <a:pPr lvl="0">
              <a:lnSpc>
                <a:spcPct val="115000"/>
              </a:lnSpc>
              <a:buClr>
                <a:srgbClr val="000000"/>
              </a:buClr>
              <a:buSzTx/>
            </a:pPr>
            <a:r>
              <a:rPr lang="en-US" i="1" dirty="0">
                <a:solidFill>
                  <a:srgbClr val="21617C"/>
                </a:solidFill>
              </a:rPr>
              <a:t>5 minutes</a:t>
            </a:r>
          </a:p>
          <a:p>
            <a:pPr lvl="0">
              <a:lnSpc>
                <a:spcPct val="115000"/>
              </a:lnSpc>
              <a:spcAft>
                <a:spcPts val="1800"/>
              </a:spcAft>
              <a:buClr>
                <a:srgbClr val="000000"/>
              </a:buClr>
              <a:buSzTx/>
            </a:pPr>
            <a:r>
              <a:rPr lang="en-US" b="1" dirty="0"/>
              <a:t>What’s Next</a:t>
            </a:r>
            <a:endParaRPr lang="en-US" dirty="0"/>
          </a:p>
          <a:p>
            <a:pPr lvl="0">
              <a:lnSpc>
                <a:spcPct val="115000"/>
              </a:lnSpc>
              <a:buClr>
                <a:srgbClr val="000000"/>
              </a:buClr>
              <a:buSzTx/>
            </a:pPr>
            <a:r>
              <a:rPr lang="en-US" i="1" dirty="0">
                <a:solidFill>
                  <a:srgbClr val="21617C"/>
                </a:solidFill>
              </a:rPr>
              <a:t>20 minutes</a:t>
            </a:r>
          </a:p>
          <a:p>
            <a:pPr lvl="0">
              <a:lnSpc>
                <a:spcPct val="115000"/>
              </a:lnSpc>
              <a:buClr>
                <a:srgbClr val="000000"/>
              </a:buClr>
              <a:buSzTx/>
            </a:pPr>
            <a:r>
              <a:rPr lang="en-US" b="1" dirty="0"/>
              <a:t>Q+A</a:t>
            </a:r>
            <a:endParaRPr lang="en-US" sz="1600" b="1" dirty="0">
              <a:solidFill>
                <a:srgbClr val="000000"/>
              </a:solidFill>
            </a:endParaRPr>
          </a:p>
        </p:txBody>
      </p:sp>
    </p:spTree>
    <p:extLst>
      <p:ext uri="{BB962C8B-B14F-4D97-AF65-F5344CB8AC3E}">
        <p14:creationId xmlns:p14="http://schemas.microsoft.com/office/powerpoint/2010/main" val="3143124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
                                            <p:txEl>
                                              <p:pRg st="0" end="0"/>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
                                            <p:txEl>
                                              <p:pRg st="1" end="1"/>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5">
                                            <p:txEl>
                                              <p:pRg st="2" end="2"/>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CD811C-DDAE-BBE8-18BD-0D026E3D38AE}"/>
              </a:ext>
            </a:extLst>
          </p:cNvPr>
          <p:cNvSpPr>
            <a:spLocks noGrp="1"/>
          </p:cNvSpPr>
          <p:nvPr>
            <p:ph type="title"/>
          </p:nvPr>
        </p:nvSpPr>
        <p:spPr>
          <a:xfrm>
            <a:off x="2592621" y="2215005"/>
            <a:ext cx="4141016" cy="447106"/>
          </a:xfrm>
        </p:spPr>
        <p:txBody>
          <a:bodyPr/>
          <a:lstStyle/>
          <a:p>
            <a:r>
              <a:rPr lang="en-US" dirty="0"/>
              <a:t>Let’s dig into… </a:t>
            </a:r>
            <a:r>
              <a:rPr lang="en-US" dirty="0">
                <a:solidFill>
                  <a:schemeClr val="bg1"/>
                </a:solidFill>
              </a:rPr>
              <a:t>3</a:t>
            </a:r>
          </a:p>
        </p:txBody>
      </p:sp>
      <p:sp>
        <p:nvSpPr>
          <p:cNvPr id="3" name="Text Placeholder 2">
            <a:extLst>
              <a:ext uri="{FF2B5EF4-FFF2-40B4-BE49-F238E27FC236}">
                <a16:creationId xmlns:a16="http://schemas.microsoft.com/office/drawing/2014/main" id="{84187DB9-2132-68EF-4553-A28E4CD70625}"/>
              </a:ext>
            </a:extLst>
          </p:cNvPr>
          <p:cNvSpPr>
            <a:spLocks noGrp="1"/>
          </p:cNvSpPr>
          <p:nvPr>
            <p:ph type="body" sz="quarter" idx="10"/>
          </p:nvPr>
        </p:nvSpPr>
        <p:spPr/>
        <p:txBody>
          <a:bodyPr/>
          <a:lstStyle/>
          <a:p>
            <a:r>
              <a:rPr lang="en-US" dirty="0"/>
              <a:t>Voice, style, &amp; values</a:t>
            </a:r>
          </a:p>
        </p:txBody>
      </p:sp>
    </p:spTree>
    <p:extLst>
      <p:ext uri="{BB962C8B-B14F-4D97-AF65-F5344CB8AC3E}">
        <p14:creationId xmlns:p14="http://schemas.microsoft.com/office/powerpoint/2010/main" val="94075070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3D9476-FB93-55DE-56B6-A512E97B82E8}"/>
              </a:ext>
            </a:extLst>
          </p:cNvPr>
          <p:cNvSpPr>
            <a:spLocks noGrp="1"/>
          </p:cNvSpPr>
          <p:nvPr>
            <p:ph type="title"/>
          </p:nvPr>
        </p:nvSpPr>
        <p:spPr>
          <a:xfrm>
            <a:off x="352425" y="445025"/>
            <a:ext cx="8489400" cy="572700"/>
          </a:xfrm>
        </p:spPr>
        <p:txBody>
          <a:bodyPr/>
          <a:lstStyle/>
          <a:p>
            <a:r>
              <a:rPr lang="en-US" dirty="0"/>
              <a:t>Brand Attributes</a:t>
            </a:r>
          </a:p>
        </p:txBody>
      </p:sp>
      <p:sp>
        <p:nvSpPr>
          <p:cNvPr id="3" name="Text Placeholder 2">
            <a:extLst>
              <a:ext uri="{FF2B5EF4-FFF2-40B4-BE49-F238E27FC236}">
                <a16:creationId xmlns:a16="http://schemas.microsoft.com/office/drawing/2014/main" id="{5BA4B69C-94D8-0562-23E0-1F8C4564C736}"/>
              </a:ext>
            </a:extLst>
          </p:cNvPr>
          <p:cNvSpPr>
            <a:spLocks noGrp="1"/>
          </p:cNvSpPr>
          <p:nvPr>
            <p:ph type="body" sz="quarter" idx="10"/>
          </p:nvPr>
        </p:nvSpPr>
        <p:spPr/>
        <p:txBody>
          <a:bodyPr/>
          <a:lstStyle/>
          <a:p>
            <a:r>
              <a:rPr lang="en-US" dirty="0"/>
              <a:t>Voice</a:t>
            </a:r>
          </a:p>
        </p:txBody>
      </p:sp>
      <p:sp>
        <p:nvSpPr>
          <p:cNvPr id="4" name="Text Placeholder 3">
            <a:extLst>
              <a:ext uri="{FF2B5EF4-FFF2-40B4-BE49-F238E27FC236}">
                <a16:creationId xmlns:a16="http://schemas.microsoft.com/office/drawing/2014/main" id="{5511EE77-8CE2-7F88-570A-C17C45272762}"/>
              </a:ext>
            </a:extLst>
          </p:cNvPr>
          <p:cNvSpPr>
            <a:spLocks noGrp="1"/>
          </p:cNvSpPr>
          <p:nvPr>
            <p:ph type="body" sz="quarter" idx="11"/>
          </p:nvPr>
        </p:nvSpPr>
        <p:spPr>
          <a:xfrm>
            <a:off x="739983" y="2522138"/>
            <a:ext cx="2185880" cy="1232558"/>
          </a:xfrm>
        </p:spPr>
        <p:txBody>
          <a:bodyPr/>
          <a:lstStyle/>
          <a:p>
            <a:pPr lvl="0">
              <a:spcAft>
                <a:spcPts val="2400"/>
              </a:spcAft>
              <a:buClr>
                <a:srgbClr val="21617C"/>
              </a:buClr>
              <a:buSzPts val="1600"/>
            </a:pPr>
            <a:r>
              <a:rPr lang="en-US" dirty="0"/>
              <a:t>“Sounds like”</a:t>
            </a:r>
          </a:p>
          <a:p>
            <a:pPr lvl="0">
              <a:buClr>
                <a:srgbClr val="21617C"/>
              </a:buClr>
              <a:buSzPts val="1600"/>
            </a:pPr>
            <a:r>
              <a:rPr lang="en-US" dirty="0"/>
              <a:t>Copy</a:t>
            </a:r>
            <a:endParaRPr lang="en-US" sz="1400" dirty="0">
              <a:solidFill>
                <a:srgbClr val="000000"/>
              </a:solidFill>
            </a:endParaRPr>
          </a:p>
        </p:txBody>
      </p:sp>
      <p:sp>
        <p:nvSpPr>
          <p:cNvPr id="5" name="Text Placeholder 4">
            <a:extLst>
              <a:ext uri="{FF2B5EF4-FFF2-40B4-BE49-F238E27FC236}">
                <a16:creationId xmlns:a16="http://schemas.microsoft.com/office/drawing/2014/main" id="{4560AECF-BEF5-6F1F-2AD5-F23DBE2B835E}"/>
              </a:ext>
            </a:extLst>
          </p:cNvPr>
          <p:cNvSpPr>
            <a:spLocks noGrp="1"/>
          </p:cNvSpPr>
          <p:nvPr>
            <p:ph type="body" sz="quarter" idx="12"/>
          </p:nvPr>
        </p:nvSpPr>
        <p:spPr/>
        <p:txBody>
          <a:bodyPr/>
          <a:lstStyle/>
          <a:p>
            <a:r>
              <a:rPr lang="en-US" dirty="0"/>
              <a:t>Style</a:t>
            </a:r>
          </a:p>
        </p:txBody>
      </p:sp>
      <p:sp>
        <p:nvSpPr>
          <p:cNvPr id="6" name="Text Placeholder 5">
            <a:extLst>
              <a:ext uri="{FF2B5EF4-FFF2-40B4-BE49-F238E27FC236}">
                <a16:creationId xmlns:a16="http://schemas.microsoft.com/office/drawing/2014/main" id="{2EDC8365-4C57-D774-3CBC-12088C3BCC04}"/>
              </a:ext>
            </a:extLst>
          </p:cNvPr>
          <p:cNvSpPr>
            <a:spLocks noGrp="1"/>
          </p:cNvSpPr>
          <p:nvPr>
            <p:ph type="body" sz="quarter" idx="13"/>
          </p:nvPr>
        </p:nvSpPr>
        <p:spPr>
          <a:xfrm>
            <a:off x="3499887" y="2522138"/>
            <a:ext cx="2185880" cy="1232558"/>
          </a:xfrm>
        </p:spPr>
        <p:txBody>
          <a:bodyPr/>
          <a:lstStyle/>
          <a:p>
            <a:pPr lvl="0">
              <a:spcAft>
                <a:spcPts val="2400"/>
              </a:spcAft>
              <a:buClr>
                <a:srgbClr val="21617C"/>
              </a:buClr>
              <a:buSzPts val="1600"/>
            </a:pPr>
            <a:r>
              <a:rPr lang="en-US" dirty="0"/>
              <a:t>“Looks like”</a:t>
            </a:r>
          </a:p>
          <a:p>
            <a:pPr lvl="0">
              <a:buClr>
                <a:srgbClr val="21617C"/>
              </a:buClr>
              <a:buSzPts val="1600"/>
            </a:pPr>
            <a:r>
              <a:rPr lang="en-US" dirty="0"/>
              <a:t>Visuals</a:t>
            </a:r>
            <a:endParaRPr lang="en-US" sz="1400" dirty="0">
              <a:solidFill>
                <a:srgbClr val="000000"/>
              </a:solidFill>
            </a:endParaRPr>
          </a:p>
        </p:txBody>
      </p:sp>
      <p:sp>
        <p:nvSpPr>
          <p:cNvPr id="7" name="Text Placeholder 6">
            <a:extLst>
              <a:ext uri="{FF2B5EF4-FFF2-40B4-BE49-F238E27FC236}">
                <a16:creationId xmlns:a16="http://schemas.microsoft.com/office/drawing/2014/main" id="{07BF425B-B3D3-B8F6-07CF-584DEADC404D}"/>
              </a:ext>
            </a:extLst>
          </p:cNvPr>
          <p:cNvSpPr>
            <a:spLocks noGrp="1"/>
          </p:cNvSpPr>
          <p:nvPr>
            <p:ph type="body" sz="quarter" idx="14"/>
          </p:nvPr>
        </p:nvSpPr>
        <p:spPr/>
        <p:txBody>
          <a:bodyPr/>
          <a:lstStyle/>
          <a:p>
            <a:r>
              <a:rPr lang="en-US" dirty="0"/>
              <a:t>Values</a:t>
            </a:r>
          </a:p>
        </p:txBody>
      </p:sp>
      <p:sp>
        <p:nvSpPr>
          <p:cNvPr id="8" name="Text Placeholder 7">
            <a:extLst>
              <a:ext uri="{FF2B5EF4-FFF2-40B4-BE49-F238E27FC236}">
                <a16:creationId xmlns:a16="http://schemas.microsoft.com/office/drawing/2014/main" id="{E1E663B6-425D-15B4-67EC-622BE1081C9C}"/>
              </a:ext>
            </a:extLst>
          </p:cNvPr>
          <p:cNvSpPr>
            <a:spLocks noGrp="1"/>
          </p:cNvSpPr>
          <p:nvPr>
            <p:ph type="body" sz="quarter" idx="15"/>
          </p:nvPr>
        </p:nvSpPr>
        <p:spPr>
          <a:xfrm>
            <a:off x="6292589" y="2531695"/>
            <a:ext cx="2185880" cy="1232558"/>
          </a:xfrm>
        </p:spPr>
        <p:txBody>
          <a:bodyPr/>
          <a:lstStyle/>
          <a:p>
            <a:pPr lvl="0">
              <a:spcAft>
                <a:spcPts val="2400"/>
              </a:spcAft>
              <a:buClr>
                <a:srgbClr val="21617C"/>
              </a:buClr>
              <a:buSzPts val="1600"/>
            </a:pPr>
            <a:r>
              <a:rPr lang="en-US" dirty="0"/>
              <a:t>“Acts like”</a:t>
            </a:r>
          </a:p>
          <a:p>
            <a:pPr lvl="0">
              <a:buClr>
                <a:srgbClr val="21617C"/>
              </a:buClr>
              <a:buSzPts val="1600"/>
            </a:pPr>
            <a:r>
              <a:rPr lang="en-US" dirty="0"/>
              <a:t>Experience</a:t>
            </a:r>
            <a:endParaRPr lang="en-US" sz="1400" dirty="0">
              <a:solidFill>
                <a:srgbClr val="000000"/>
              </a:solidFill>
            </a:endParaRPr>
          </a:p>
        </p:txBody>
      </p:sp>
    </p:spTree>
    <p:extLst>
      <p:ext uri="{BB962C8B-B14F-4D97-AF65-F5344CB8AC3E}">
        <p14:creationId xmlns:p14="http://schemas.microsoft.com/office/powerpoint/2010/main" val="403865413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885106-6854-1F95-9495-09F5F7509A06}"/>
              </a:ext>
            </a:extLst>
          </p:cNvPr>
          <p:cNvSpPr>
            <a:spLocks noGrp="1"/>
          </p:cNvSpPr>
          <p:nvPr>
            <p:ph type="title"/>
          </p:nvPr>
        </p:nvSpPr>
        <p:spPr/>
        <p:txBody>
          <a:bodyPr/>
          <a:lstStyle/>
          <a:p>
            <a:r>
              <a:rPr lang="en-US" dirty="0"/>
              <a:t>Establish your </a:t>
            </a:r>
            <a:r>
              <a:rPr lang="en-US" u="sng" dirty="0"/>
              <a:t>voice</a:t>
            </a:r>
            <a:r>
              <a:rPr lang="en-US" dirty="0"/>
              <a:t>.</a:t>
            </a:r>
          </a:p>
        </p:txBody>
      </p:sp>
      <p:sp>
        <p:nvSpPr>
          <p:cNvPr id="3" name="Text Placeholder 2">
            <a:extLst>
              <a:ext uri="{FF2B5EF4-FFF2-40B4-BE49-F238E27FC236}">
                <a16:creationId xmlns:a16="http://schemas.microsoft.com/office/drawing/2014/main" id="{35A89C95-5D07-C6A4-D96F-0828B22A8122}"/>
              </a:ext>
            </a:extLst>
          </p:cNvPr>
          <p:cNvSpPr>
            <a:spLocks noGrp="1"/>
          </p:cNvSpPr>
          <p:nvPr>
            <p:ph type="body" sz="quarter" idx="10"/>
          </p:nvPr>
        </p:nvSpPr>
        <p:spPr/>
        <p:txBody>
          <a:bodyPr anchor="ctr"/>
          <a:lstStyle/>
          <a:p>
            <a:pPr lvl="0">
              <a:spcBef>
                <a:spcPts val="1600"/>
              </a:spcBef>
              <a:buClr>
                <a:srgbClr val="F1F2F7"/>
              </a:buClr>
            </a:pPr>
            <a:r>
              <a:rPr lang="en-US" sz="1400" i="1" dirty="0">
                <a:solidFill>
                  <a:srgbClr val="21617C"/>
                </a:solidFill>
              </a:rPr>
              <a:t>In the chat…</a:t>
            </a:r>
            <a:r>
              <a:rPr lang="en-US" sz="1400" b="1" dirty="0">
                <a:solidFill>
                  <a:srgbClr val="21617C"/>
                </a:solidFill>
              </a:rPr>
              <a:t/>
            </a:r>
            <a:br>
              <a:rPr lang="en-US" sz="1400" b="1" dirty="0">
                <a:solidFill>
                  <a:srgbClr val="21617C"/>
                </a:solidFill>
              </a:rPr>
            </a:br>
            <a:r>
              <a:rPr lang="en-US" sz="1700" b="1" dirty="0">
                <a:solidFill>
                  <a:srgbClr val="093156"/>
                </a:solidFill>
              </a:rPr>
              <a:t>Choose a few distinct descriptors from the list to describe our brand voice. </a:t>
            </a:r>
          </a:p>
          <a:p>
            <a:pPr lvl="0">
              <a:spcBef>
                <a:spcPts val="1600"/>
              </a:spcBef>
              <a:buClr>
                <a:srgbClr val="F1F2F7"/>
              </a:buClr>
            </a:pPr>
            <a:r>
              <a:rPr lang="en-US" sz="1700" b="1" dirty="0">
                <a:solidFill>
                  <a:srgbClr val="093156"/>
                </a:solidFill>
              </a:rPr>
              <a:t>What should we </a:t>
            </a:r>
            <a:r>
              <a:rPr lang="en-US" sz="1700" b="1" u="sng" dirty="0">
                <a:solidFill>
                  <a:srgbClr val="093156"/>
                </a:solidFill>
              </a:rPr>
              <a:t>sound</a:t>
            </a:r>
            <a:r>
              <a:rPr lang="en-US" sz="1700" b="1" dirty="0">
                <a:solidFill>
                  <a:srgbClr val="093156"/>
                </a:solidFill>
              </a:rPr>
              <a:t> like?</a:t>
            </a:r>
            <a:endParaRPr lang="en-US" sz="1700" dirty="0">
              <a:solidFill>
                <a:srgbClr val="093156"/>
              </a:solidFill>
            </a:endParaRPr>
          </a:p>
        </p:txBody>
      </p:sp>
      <p:sp>
        <p:nvSpPr>
          <p:cNvPr id="4" name="Text Placeholder 3">
            <a:extLst>
              <a:ext uri="{FF2B5EF4-FFF2-40B4-BE49-F238E27FC236}">
                <a16:creationId xmlns:a16="http://schemas.microsoft.com/office/drawing/2014/main" id="{5D5C202F-D5ED-B164-EA40-992C611DFE0A}"/>
              </a:ext>
            </a:extLst>
          </p:cNvPr>
          <p:cNvSpPr>
            <a:spLocks noGrp="1"/>
          </p:cNvSpPr>
          <p:nvPr>
            <p:ph type="body" sz="quarter" idx="11"/>
          </p:nvPr>
        </p:nvSpPr>
        <p:spPr/>
        <p:txBody>
          <a:bodyPr/>
          <a:lstStyle/>
          <a:p>
            <a:r>
              <a:rPr lang="en-US" dirty="0"/>
              <a:t>List of adjectives:</a:t>
            </a:r>
          </a:p>
          <a:p>
            <a:r>
              <a:rPr lang="en-US" dirty="0"/>
              <a:t>Accessible. Adaptable. Ambitious. Adventurous. Artistic. Authentic.</a:t>
            </a:r>
          </a:p>
          <a:p>
            <a:r>
              <a:rPr lang="en-US" dirty="0"/>
              <a:t>Bold. Brave. Breezy.</a:t>
            </a:r>
          </a:p>
          <a:p>
            <a:r>
              <a:rPr lang="en-US" dirty="0"/>
              <a:t>Calm. Capable. Caring. Casual. Charming. Cheerful. Convenient. Chic. Clever. Comfortable. Confident. Courageous. Creative.</a:t>
            </a:r>
          </a:p>
          <a:p>
            <a:r>
              <a:rPr lang="en-US" dirty="0"/>
              <a:t>Daring. Delicate. Delightful. Determined. Dramatic</a:t>
            </a:r>
          </a:p>
          <a:p>
            <a:r>
              <a:rPr lang="en-US" dirty="0"/>
              <a:t>Eager. Earthy. Eccentric. Efficient. Elegant. Enchanting. Endearing. Energetic. Ethereal. Exciting.</a:t>
            </a:r>
          </a:p>
          <a:p>
            <a:r>
              <a:rPr lang="en-US" dirty="0"/>
              <a:t>Fabulous. Familiar. Festive. Flexible. Flirty. Frank. Fresh. Friendly. Funny.</a:t>
            </a:r>
          </a:p>
          <a:p>
            <a:r>
              <a:rPr lang="en-US" dirty="0"/>
              <a:t>Lively.</a:t>
            </a:r>
          </a:p>
          <a:p>
            <a:r>
              <a:rPr lang="en-US" dirty="0"/>
              <a:t>Generous. Gentle. Glamorous. Graceful.</a:t>
            </a:r>
          </a:p>
          <a:p>
            <a:r>
              <a:rPr lang="en-US" dirty="0"/>
              <a:t>Hilarious. Historic.</a:t>
            </a:r>
          </a:p>
          <a:p>
            <a:r>
              <a:rPr lang="en-US" dirty="0"/>
              <a:t>Impactful. Informal. Innovative. Inspiring. Intense. Intentional. Inviting. Irreverent</a:t>
            </a:r>
          </a:p>
          <a:p>
            <a:r>
              <a:rPr lang="en-US" dirty="0"/>
              <a:t>Jolly. Joyous.</a:t>
            </a:r>
          </a:p>
          <a:p>
            <a:r>
              <a:rPr lang="en-US" dirty="0"/>
              <a:t>Majestic. Mature. Modern.</a:t>
            </a:r>
          </a:p>
          <a:p>
            <a:r>
              <a:rPr lang="en-US" dirty="0"/>
              <a:t>Natural. Nostalgic</a:t>
            </a:r>
          </a:p>
          <a:p>
            <a:r>
              <a:rPr lang="en-US" dirty="0"/>
              <a:t>Playful. Plucky. Powerful. Professional. Proud.</a:t>
            </a:r>
          </a:p>
          <a:p>
            <a:r>
              <a:rPr lang="en-US" dirty="0"/>
              <a:t>Quirky.</a:t>
            </a:r>
          </a:p>
          <a:p>
            <a:r>
              <a:rPr lang="en-US" dirty="0"/>
              <a:t>Radiant. Rebellious. Reflective. Relaxing. Retro. Romantic. Rustic.</a:t>
            </a:r>
          </a:p>
          <a:p>
            <a:r>
              <a:rPr lang="en-US" dirty="0"/>
              <a:t>Scholarly. Secure. Sensitive. Serious. Silly. Sincere. Sleek. Smart. Soothing. Sophisticated. Stimulating. Striking. Strong. Stunning. Sustainable.</a:t>
            </a:r>
          </a:p>
          <a:p>
            <a:r>
              <a:rPr lang="en-US" dirty="0"/>
              <a:t>Trustworthy.</a:t>
            </a:r>
          </a:p>
          <a:p>
            <a:r>
              <a:rPr lang="en-US" dirty="0"/>
              <a:t>Unconventional. Upbeat. Unique</a:t>
            </a:r>
          </a:p>
          <a:p>
            <a:r>
              <a:rPr lang="en-US" dirty="0"/>
              <a:t>Versatile. Vintage.</a:t>
            </a:r>
          </a:p>
          <a:p>
            <a:r>
              <a:rPr lang="en-US" dirty="0"/>
              <a:t>Whimsical. Wild. Wise. Wistful. Witty.</a:t>
            </a:r>
          </a:p>
        </p:txBody>
      </p:sp>
    </p:spTree>
    <p:extLst>
      <p:ext uri="{BB962C8B-B14F-4D97-AF65-F5344CB8AC3E}">
        <p14:creationId xmlns:p14="http://schemas.microsoft.com/office/powerpoint/2010/main" val="196233448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E8315F-D364-3EA9-2B98-065378EC50E0}"/>
              </a:ext>
            </a:extLst>
          </p:cNvPr>
          <p:cNvSpPr>
            <a:spLocks noGrp="1"/>
          </p:cNvSpPr>
          <p:nvPr>
            <p:ph type="title"/>
          </p:nvPr>
        </p:nvSpPr>
        <p:spPr>
          <a:xfrm>
            <a:off x="365760" y="822403"/>
            <a:ext cx="4206240" cy="572700"/>
          </a:xfrm>
        </p:spPr>
        <p:txBody>
          <a:bodyPr/>
          <a:lstStyle/>
          <a:p>
            <a:r>
              <a:rPr lang="en-US" dirty="0"/>
              <a:t>Establish your </a:t>
            </a:r>
            <a:r>
              <a:rPr lang="en-US" u="sng" dirty="0"/>
              <a:t>style</a:t>
            </a:r>
            <a:r>
              <a:rPr lang="en-US" dirty="0"/>
              <a:t>.</a:t>
            </a:r>
          </a:p>
        </p:txBody>
      </p:sp>
      <p:sp>
        <p:nvSpPr>
          <p:cNvPr id="3" name="Text Placeholder 2">
            <a:extLst>
              <a:ext uri="{FF2B5EF4-FFF2-40B4-BE49-F238E27FC236}">
                <a16:creationId xmlns:a16="http://schemas.microsoft.com/office/drawing/2014/main" id="{BEC1101D-C548-929B-0F1C-169208B21BD8}"/>
              </a:ext>
            </a:extLst>
          </p:cNvPr>
          <p:cNvSpPr>
            <a:spLocks noGrp="1"/>
          </p:cNvSpPr>
          <p:nvPr>
            <p:ph type="body" sz="quarter" idx="10"/>
          </p:nvPr>
        </p:nvSpPr>
        <p:spPr>
          <a:xfrm>
            <a:off x="365125" y="1586400"/>
            <a:ext cx="2568575" cy="3354300"/>
          </a:xfrm>
        </p:spPr>
        <p:txBody>
          <a:bodyPr anchor="ctr"/>
          <a:lstStyle/>
          <a:p>
            <a:pPr lvl="0">
              <a:spcBef>
                <a:spcPts val="1600"/>
              </a:spcBef>
              <a:buClr>
                <a:srgbClr val="F1F2F7"/>
              </a:buClr>
            </a:pPr>
            <a:r>
              <a:rPr lang="en-US" sz="1400" i="1" dirty="0">
                <a:solidFill>
                  <a:srgbClr val="21617C"/>
                </a:solidFill>
              </a:rPr>
              <a:t>In the chat…</a:t>
            </a:r>
            <a:r>
              <a:rPr lang="en-US" sz="1400" b="1" dirty="0">
                <a:solidFill>
                  <a:srgbClr val="21617C"/>
                </a:solidFill>
              </a:rPr>
              <a:t/>
            </a:r>
            <a:br>
              <a:rPr lang="en-US" sz="1400" b="1" dirty="0">
                <a:solidFill>
                  <a:srgbClr val="21617C"/>
                </a:solidFill>
              </a:rPr>
            </a:br>
            <a:r>
              <a:rPr lang="en-US" sz="1700" b="1" dirty="0">
                <a:solidFill>
                  <a:srgbClr val="093156"/>
                </a:solidFill>
              </a:rPr>
              <a:t>Choose a few distinct descriptors from the list to describe our brand style. </a:t>
            </a:r>
          </a:p>
          <a:p>
            <a:pPr lvl="0">
              <a:spcBef>
                <a:spcPts val="1600"/>
              </a:spcBef>
              <a:buClr>
                <a:srgbClr val="F1F2F7"/>
              </a:buClr>
            </a:pPr>
            <a:r>
              <a:rPr lang="en-US" sz="1700" b="1" dirty="0">
                <a:solidFill>
                  <a:srgbClr val="093156"/>
                </a:solidFill>
              </a:rPr>
              <a:t>What should we </a:t>
            </a:r>
            <a:r>
              <a:rPr lang="en-US" sz="1700" b="1" u="sng" dirty="0">
                <a:solidFill>
                  <a:srgbClr val="093156"/>
                </a:solidFill>
              </a:rPr>
              <a:t>look</a:t>
            </a:r>
            <a:r>
              <a:rPr lang="en-US" sz="1700" b="1" dirty="0">
                <a:solidFill>
                  <a:srgbClr val="093156"/>
                </a:solidFill>
              </a:rPr>
              <a:t> like?</a:t>
            </a:r>
          </a:p>
        </p:txBody>
      </p:sp>
      <p:pic>
        <p:nvPicPr>
          <p:cNvPr id="5" name="Picture Placeholder 4" descr="List of adjectives from previous slide.">
            <a:extLst>
              <a:ext uri="{FF2B5EF4-FFF2-40B4-BE49-F238E27FC236}">
                <a16:creationId xmlns:a16="http://schemas.microsoft.com/office/drawing/2014/main" id="{47B72D41-CDE5-19D9-8A3F-A1EE36679792}"/>
              </a:ext>
            </a:extLst>
          </p:cNvPr>
          <p:cNvPicPr>
            <a:picLocks noGrp="1" noChangeAspect="1"/>
          </p:cNvPicPr>
          <p:nvPr>
            <p:ph type="pic" sz="quarter" idx="12"/>
          </p:nvPr>
        </p:nvPicPr>
        <p:blipFill>
          <a:blip r:embed="rId3"/>
          <a:srcRect t="32" b="32"/>
          <a:stretch>
            <a:fillRect/>
          </a:stretch>
        </p:blipFill>
        <p:spPr>
          <a:prstGeom prst="rect">
            <a:avLst/>
          </a:prstGeom>
        </p:spPr>
      </p:pic>
    </p:spTree>
    <p:extLst>
      <p:ext uri="{BB962C8B-B14F-4D97-AF65-F5344CB8AC3E}">
        <p14:creationId xmlns:p14="http://schemas.microsoft.com/office/powerpoint/2010/main" val="66769018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944F5B-DA39-FB55-8838-FDA5693AC8A2}"/>
              </a:ext>
            </a:extLst>
          </p:cNvPr>
          <p:cNvSpPr>
            <a:spLocks noGrp="1"/>
          </p:cNvSpPr>
          <p:nvPr>
            <p:ph type="title"/>
          </p:nvPr>
        </p:nvSpPr>
        <p:spPr/>
        <p:txBody>
          <a:bodyPr/>
          <a:lstStyle/>
          <a:p>
            <a:r>
              <a:rPr lang="en-US" dirty="0"/>
              <a:t>Brand Star</a:t>
            </a:r>
          </a:p>
        </p:txBody>
      </p:sp>
      <p:sp>
        <p:nvSpPr>
          <p:cNvPr id="3" name="Text Placeholder 2">
            <a:extLst>
              <a:ext uri="{FF2B5EF4-FFF2-40B4-BE49-F238E27FC236}">
                <a16:creationId xmlns:a16="http://schemas.microsoft.com/office/drawing/2014/main" id="{EA182091-08A9-267A-252B-D76E999CDE33}"/>
              </a:ext>
            </a:extLst>
          </p:cNvPr>
          <p:cNvSpPr>
            <a:spLocks noGrp="1"/>
          </p:cNvSpPr>
          <p:nvPr>
            <p:ph type="body" sz="quarter" idx="10"/>
          </p:nvPr>
        </p:nvSpPr>
        <p:spPr/>
        <p:txBody>
          <a:bodyPr anchor="ctr"/>
          <a:lstStyle/>
          <a:p>
            <a:pPr lvl="0">
              <a:lnSpc>
                <a:spcPct val="115000"/>
              </a:lnSpc>
              <a:buClr>
                <a:srgbClr val="595959"/>
              </a:buClr>
            </a:pPr>
            <a:r>
              <a:rPr lang="en-US" dirty="0"/>
              <a:t>A generative diagram that places your brand’s voice, style, and values in tension.</a:t>
            </a:r>
            <a:endParaRPr lang="en-US" sz="1800" dirty="0">
              <a:solidFill>
                <a:srgbClr val="595959"/>
              </a:solidFill>
            </a:endParaRPr>
          </a:p>
        </p:txBody>
      </p:sp>
      <p:pic>
        <p:nvPicPr>
          <p:cNvPr id="5" name="Picture Placeholder 4" descr="A diagram of a diamond-shaped star (as shown in slide 13). The points are labeled: Style 1 (top), Style 2 (bottom), Style 3 (left), and Style 4 (right).">
            <a:extLst>
              <a:ext uri="{FF2B5EF4-FFF2-40B4-BE49-F238E27FC236}">
                <a16:creationId xmlns:a16="http://schemas.microsoft.com/office/drawing/2014/main" id="{BAECB07A-1F96-3CBE-5611-C48566834CFF}"/>
              </a:ext>
            </a:extLst>
          </p:cNvPr>
          <p:cNvPicPr>
            <a:picLocks noGrp="1" noChangeAspect="1"/>
          </p:cNvPicPr>
          <p:nvPr>
            <p:ph type="pic" sz="quarter" idx="11"/>
          </p:nvPr>
        </p:nvPicPr>
        <p:blipFill>
          <a:blip r:embed="rId3"/>
          <a:srcRect t="45" b="45"/>
          <a:stretch>
            <a:fillRect/>
          </a:stretch>
        </p:blipFill>
        <p:spPr>
          <a:prstGeom prst="rect">
            <a:avLst/>
          </a:prstGeom>
        </p:spPr>
      </p:pic>
    </p:spTree>
    <p:extLst>
      <p:ext uri="{BB962C8B-B14F-4D97-AF65-F5344CB8AC3E}">
        <p14:creationId xmlns:p14="http://schemas.microsoft.com/office/powerpoint/2010/main" val="126063210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80FFA2-AC55-B75D-4C22-2087E1596301}"/>
              </a:ext>
            </a:extLst>
          </p:cNvPr>
          <p:cNvSpPr>
            <a:spLocks noGrp="1"/>
          </p:cNvSpPr>
          <p:nvPr>
            <p:ph type="title"/>
          </p:nvPr>
        </p:nvSpPr>
        <p:spPr/>
        <p:txBody>
          <a:bodyPr/>
          <a:lstStyle/>
          <a:p>
            <a:r>
              <a:rPr lang="en-US" dirty="0"/>
              <a:t>Brand Star 2</a:t>
            </a:r>
          </a:p>
        </p:txBody>
      </p:sp>
      <p:sp>
        <p:nvSpPr>
          <p:cNvPr id="3" name="Text Placeholder 2">
            <a:extLst>
              <a:ext uri="{FF2B5EF4-FFF2-40B4-BE49-F238E27FC236}">
                <a16:creationId xmlns:a16="http://schemas.microsoft.com/office/drawing/2014/main" id="{AB43FF77-2C7E-5636-B7C0-4F0B602AEC85}"/>
              </a:ext>
            </a:extLst>
          </p:cNvPr>
          <p:cNvSpPr>
            <a:spLocks noGrp="1"/>
          </p:cNvSpPr>
          <p:nvPr>
            <p:ph type="body" sz="quarter" idx="10"/>
          </p:nvPr>
        </p:nvSpPr>
        <p:spPr/>
        <p:txBody>
          <a:bodyPr anchor="ctr"/>
          <a:lstStyle/>
          <a:p>
            <a:pPr lvl="0">
              <a:lnSpc>
                <a:spcPct val="115000"/>
              </a:lnSpc>
              <a:buClr>
                <a:srgbClr val="595959"/>
              </a:buClr>
            </a:pPr>
            <a:r>
              <a:rPr lang="en-US" dirty="0"/>
              <a:t>A generative diagram that places your brand’s voice, style, and values in tension.</a:t>
            </a:r>
            <a:endParaRPr lang="en-US" sz="1800" dirty="0">
              <a:solidFill>
                <a:srgbClr val="595959"/>
              </a:solidFill>
            </a:endParaRPr>
          </a:p>
        </p:txBody>
      </p:sp>
      <p:pic>
        <p:nvPicPr>
          <p:cNvPr id="11" name="Picture Placeholder 10" descr="The same diagram of a diamond-shaped star shown in the previous slide is labeled: Voice 1 (top), Voice 2 (bottom), Style (left), and Value (right).">
            <a:extLst>
              <a:ext uri="{FF2B5EF4-FFF2-40B4-BE49-F238E27FC236}">
                <a16:creationId xmlns:a16="http://schemas.microsoft.com/office/drawing/2014/main" id="{610B4716-7594-9CFC-1757-E67303EF4955}"/>
              </a:ext>
            </a:extLst>
          </p:cNvPr>
          <p:cNvPicPr>
            <a:picLocks noGrp="1" noChangeAspect="1"/>
          </p:cNvPicPr>
          <p:nvPr>
            <p:ph type="pic" sz="quarter" idx="11"/>
          </p:nvPr>
        </p:nvPicPr>
        <p:blipFill>
          <a:blip r:embed="rId3"/>
          <a:srcRect l="51" r="51"/>
          <a:stretch>
            <a:fillRect/>
          </a:stretch>
        </p:blipFill>
        <p:spPr>
          <a:xfrm>
            <a:off x="4714875" y="798513"/>
            <a:ext cx="4121150" cy="3546475"/>
          </a:xfrm>
          <a:prstGeom prst="rect">
            <a:avLst/>
          </a:prstGeom>
        </p:spPr>
      </p:pic>
    </p:spTree>
    <p:extLst>
      <p:ext uri="{BB962C8B-B14F-4D97-AF65-F5344CB8AC3E}">
        <p14:creationId xmlns:p14="http://schemas.microsoft.com/office/powerpoint/2010/main" val="13466918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FCCB92-3307-DA07-127F-7A23063E7273}"/>
              </a:ext>
            </a:extLst>
          </p:cNvPr>
          <p:cNvSpPr>
            <a:spLocks noGrp="1"/>
          </p:cNvSpPr>
          <p:nvPr>
            <p:ph type="title"/>
          </p:nvPr>
        </p:nvSpPr>
        <p:spPr/>
        <p:txBody>
          <a:bodyPr/>
          <a:lstStyle/>
          <a:p>
            <a:r>
              <a:rPr lang="en-US" dirty="0"/>
              <a:t>Brand Guidelines</a:t>
            </a:r>
          </a:p>
        </p:txBody>
      </p:sp>
      <p:sp>
        <p:nvSpPr>
          <p:cNvPr id="3" name="Text Placeholder 2">
            <a:extLst>
              <a:ext uri="{FF2B5EF4-FFF2-40B4-BE49-F238E27FC236}">
                <a16:creationId xmlns:a16="http://schemas.microsoft.com/office/drawing/2014/main" id="{54D6D3CE-E294-FC18-4856-1835B1552A6E}"/>
              </a:ext>
            </a:extLst>
          </p:cNvPr>
          <p:cNvSpPr>
            <a:spLocks noGrp="1"/>
          </p:cNvSpPr>
          <p:nvPr>
            <p:ph type="body" sz="quarter" idx="10"/>
          </p:nvPr>
        </p:nvSpPr>
        <p:spPr>
          <a:xfrm>
            <a:off x="1041655" y="1797380"/>
            <a:ext cx="2362580" cy="1317296"/>
          </a:xfrm>
        </p:spPr>
        <p:txBody>
          <a:bodyPr/>
          <a:lstStyle/>
          <a:p>
            <a:pPr marL="0">
              <a:lnSpc>
                <a:spcPct val="100000"/>
              </a:lnSpc>
            </a:pPr>
            <a:r>
              <a:rPr lang="en-US" dirty="0"/>
              <a:t>Happy</a:t>
            </a:r>
          </a:p>
        </p:txBody>
      </p:sp>
      <p:graphicFrame>
        <p:nvGraphicFramePr>
          <p:cNvPr id="5" name="Table Placeholder 4">
            <a:extLst>
              <a:ext uri="{FF2B5EF4-FFF2-40B4-BE49-F238E27FC236}">
                <a16:creationId xmlns:a16="http://schemas.microsoft.com/office/drawing/2014/main" id="{3DBA1538-34E1-8485-50C2-91DD9FEBFA2F}"/>
              </a:ext>
            </a:extLst>
          </p:cNvPr>
          <p:cNvGraphicFramePr>
            <a:graphicFrameLocks noGrp="1"/>
          </p:cNvGraphicFramePr>
          <p:nvPr>
            <p:ph type="tbl" sz="quarter" idx="11"/>
          </p:nvPr>
        </p:nvGraphicFramePr>
        <p:xfrm>
          <a:off x="3413125" y="1797050"/>
          <a:ext cx="4694450" cy="2138720"/>
        </p:xfrm>
        <a:graphic>
          <a:graphicData uri="http://schemas.openxmlformats.org/drawingml/2006/table">
            <a:tbl>
              <a:tblPr firstRow="1" bandRow="1">
                <a:noFill/>
                <a:tableStyleId>{9BF9FC12-E589-4EC5-BD9D-D7A56ADCCAF0}</a:tableStyleId>
              </a:tblPr>
              <a:tblGrid>
                <a:gridCol w="2347225">
                  <a:extLst>
                    <a:ext uri="{9D8B030D-6E8A-4147-A177-3AD203B41FA5}">
                      <a16:colId xmlns:a16="http://schemas.microsoft.com/office/drawing/2014/main" val="1485895718"/>
                    </a:ext>
                  </a:extLst>
                </a:gridCol>
                <a:gridCol w="2347225">
                  <a:extLst>
                    <a:ext uri="{9D8B030D-6E8A-4147-A177-3AD203B41FA5}">
                      <a16:colId xmlns:a16="http://schemas.microsoft.com/office/drawing/2014/main" val="568730051"/>
                    </a:ext>
                  </a:extLst>
                </a:gridCol>
              </a:tblGrid>
              <a:tr h="370850">
                <a:tc>
                  <a:txBody>
                    <a:bodyPr/>
                    <a:lstStyle/>
                    <a:p>
                      <a:pPr marL="0" marR="0" lvl="0" indent="0" algn="ctr" rtl="0">
                        <a:lnSpc>
                          <a:spcPct val="100000"/>
                        </a:lnSpc>
                        <a:spcBef>
                          <a:spcPts val="0"/>
                        </a:spcBef>
                        <a:spcAft>
                          <a:spcPts val="0"/>
                        </a:spcAft>
                        <a:buClr>
                          <a:srgbClr val="000000"/>
                        </a:buClr>
                        <a:buSzPts val="1400"/>
                        <a:buFont typeface="Arial"/>
                        <a:buNone/>
                      </a:pPr>
                      <a:r>
                        <a:rPr lang="en-US" sz="1400" b="1" u="none" strike="noStrike" cap="none" dirty="0">
                          <a:solidFill>
                            <a:srgbClr val="333333"/>
                          </a:solidFill>
                        </a:rPr>
                        <a:t>Dos</a:t>
                      </a:r>
                      <a:endParaRPr dirty="0">
                        <a:solidFill>
                          <a:srgbClr val="333333"/>
                        </a:solidFill>
                      </a:endParaRPr>
                    </a:p>
                  </a:txBody>
                  <a:tcPr marL="91450" marR="91450" marT="45725" marB="45725" anchor="ctr">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38100" cap="flat" cmpd="sng">
                      <a:solidFill>
                        <a:schemeClr val="lt1"/>
                      </a:solidFill>
                      <a:prstDash val="solid"/>
                      <a:round/>
                      <a:headEnd type="none" w="sm" len="sm"/>
                      <a:tailEnd type="none" w="sm" len="sm"/>
                    </a:lnB>
                    <a:solidFill>
                      <a:srgbClr val="C5E4F0"/>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b="1" u="none" strike="noStrike" cap="none" dirty="0">
                          <a:solidFill>
                            <a:srgbClr val="333333"/>
                          </a:solidFill>
                        </a:rPr>
                        <a:t>Don’ts</a:t>
                      </a:r>
                      <a:endParaRPr dirty="0">
                        <a:solidFill>
                          <a:srgbClr val="333333"/>
                        </a:solidFill>
                      </a:endParaRPr>
                    </a:p>
                  </a:txBody>
                  <a:tcPr marL="91450" marR="91450" marT="45725" marB="45725" anchor="ctr">
                    <a:lnL w="38100" cap="flat" cmpd="sng">
                      <a:solidFill>
                        <a:schemeClr val="lt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38100" cap="flat" cmpd="sng">
                      <a:solidFill>
                        <a:schemeClr val="lt1"/>
                      </a:solidFill>
                      <a:prstDash val="solid"/>
                      <a:round/>
                      <a:headEnd type="none" w="sm" len="sm"/>
                      <a:tailEnd type="none" w="sm" len="sm"/>
                    </a:lnB>
                    <a:solidFill>
                      <a:srgbClr val="F3DAEA"/>
                    </a:solidFill>
                  </a:tcPr>
                </a:tc>
                <a:extLst>
                  <a:ext uri="{0D108BD9-81ED-4DB2-BD59-A6C34878D82A}">
                    <a16:rowId xmlns:a16="http://schemas.microsoft.com/office/drawing/2014/main" val="3536163200"/>
                  </a:ext>
                </a:extLst>
              </a:tr>
              <a:tr h="370850">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dirty="0">
                          <a:solidFill>
                            <a:srgbClr val="333333"/>
                          </a:solidFill>
                        </a:rPr>
                        <a:t>Use sans serif typefaces featuring rounded shapes and a feeling of movement</a:t>
                      </a:r>
                      <a:endParaRPr sz="1400" u="none" strike="noStrike" cap="none" dirty="0">
                        <a:solidFill>
                          <a:srgbClr val="333333"/>
                        </a:solidFill>
                      </a:endParaRPr>
                    </a:p>
                  </a:txBody>
                  <a:tcPr marL="91450" marR="91450" marT="45725" marB="45725" anchor="ctr">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C5E4F0"/>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dirty="0">
                          <a:solidFill>
                            <a:srgbClr val="333333"/>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6"/>
                            </a:ext>
                          </a:extLst>
                        </a:rPr>
                        <a:t>Use </a:t>
                      </a:r>
                      <a:r>
                        <a:rPr lang="en-US" sz="1400" u="none" strike="noStrike" cap="none" dirty="0">
                          <a:solidFill>
                            <a:srgbClr val="333333"/>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7"/>
                            </a:ext>
                          </a:extLst>
                        </a:rPr>
                        <a:t>script</a:t>
                      </a:r>
                      <a:r>
                        <a:rPr lang="en-US" dirty="0">
                          <a:solidFill>
                            <a:srgbClr val="333333"/>
                          </a:solidFill>
                        </a:rPr>
                        <a:t> typefaces</a:t>
                      </a:r>
                      <a:endParaRPr sz="1400" u="none" strike="noStrike" cap="none" dirty="0">
                        <a:solidFill>
                          <a:srgbClr val="333333"/>
                        </a:solidFill>
                      </a:endParaRPr>
                    </a:p>
                  </a:txBody>
                  <a:tcPr marL="91450" marR="91450" marT="45725" marB="45725" anchor="ctr">
                    <a:lnL w="38100" cap="flat" cmpd="sng">
                      <a:solidFill>
                        <a:schemeClr val="lt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F3DAEA"/>
                    </a:solidFill>
                  </a:tcPr>
                </a:tc>
                <a:extLst>
                  <a:ext uri="{0D108BD9-81ED-4DB2-BD59-A6C34878D82A}">
                    <a16:rowId xmlns:a16="http://schemas.microsoft.com/office/drawing/2014/main" val="3659587426"/>
                  </a:ext>
                </a:extLst>
              </a:tr>
              <a:tr h="370850">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dirty="0">
                          <a:solidFill>
                            <a:srgbClr val="333333"/>
                          </a:solidFill>
                        </a:rPr>
                        <a:t>Use warm and vibrant pastel tints</a:t>
                      </a:r>
                      <a:endParaRPr sz="1400" u="none" strike="noStrike" cap="none" dirty="0">
                        <a:solidFill>
                          <a:srgbClr val="333333"/>
                        </a:solidFill>
                      </a:endParaRPr>
                    </a:p>
                  </a:txBody>
                  <a:tcPr marL="91450" marR="91450" marT="45725" marB="45725" anchor="ctr">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C5E4F0"/>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dirty="0">
                          <a:solidFill>
                            <a:srgbClr val="333333"/>
                          </a:solidFill>
                        </a:rPr>
                        <a:t>Use too many dark shades or grays</a:t>
                      </a:r>
                      <a:endParaRPr sz="1400" u="none" strike="noStrike" cap="none" dirty="0">
                        <a:solidFill>
                          <a:srgbClr val="333333"/>
                        </a:solidFill>
                      </a:endParaRPr>
                    </a:p>
                  </a:txBody>
                  <a:tcPr marL="91450" marR="91450" marT="45725" marB="45725" anchor="ctr">
                    <a:lnL w="38100" cap="flat" cmpd="sng">
                      <a:solidFill>
                        <a:schemeClr val="lt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F3DAEA"/>
                    </a:solidFill>
                  </a:tcPr>
                </a:tc>
                <a:extLst>
                  <a:ext uri="{0D108BD9-81ED-4DB2-BD59-A6C34878D82A}">
                    <a16:rowId xmlns:a16="http://schemas.microsoft.com/office/drawing/2014/main" val="3715433880"/>
                  </a:ext>
                </a:extLst>
              </a:tr>
              <a:tr h="370850">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dirty="0">
                          <a:solidFill>
                            <a:srgbClr val="333333"/>
                          </a:solidFill>
                        </a:rPr>
                        <a:t>Use candid photos of smiling subjects</a:t>
                      </a:r>
                      <a:endParaRPr sz="1400" u="none" strike="noStrike" cap="none" dirty="0">
                        <a:solidFill>
                          <a:srgbClr val="333333"/>
                        </a:solidFill>
                      </a:endParaRPr>
                    </a:p>
                  </a:txBody>
                  <a:tcPr marL="91450" marR="91450" marT="45725" marB="45725" anchor="ctr">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5E4F0"/>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dirty="0">
                          <a:solidFill>
                            <a:srgbClr val="333333"/>
                          </a:solidFill>
                        </a:rPr>
                        <a:t>Overly filter photos for a moody effect</a:t>
                      </a:r>
                      <a:endParaRPr sz="1400" u="none" strike="noStrike" cap="none" dirty="0">
                        <a:solidFill>
                          <a:srgbClr val="333333"/>
                        </a:solidFill>
                      </a:endParaRPr>
                    </a:p>
                  </a:txBody>
                  <a:tcPr marL="91450" marR="91450" marT="45725" marB="45725" anchor="ctr">
                    <a:lnL w="38100" cap="flat" cmpd="sng">
                      <a:solidFill>
                        <a:schemeClr val="lt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38100" cap="flat" cmpd="sng">
                      <a:solidFill>
                        <a:schemeClr val="lt1"/>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3DAEA"/>
                    </a:solidFill>
                  </a:tcPr>
                </a:tc>
                <a:extLst>
                  <a:ext uri="{0D108BD9-81ED-4DB2-BD59-A6C34878D82A}">
                    <a16:rowId xmlns:a16="http://schemas.microsoft.com/office/drawing/2014/main" val="4156252758"/>
                  </a:ext>
                </a:extLst>
              </a:tr>
            </a:tbl>
          </a:graphicData>
        </a:graphic>
      </p:graphicFrame>
    </p:spTree>
    <p:extLst>
      <p:ext uri="{BB962C8B-B14F-4D97-AF65-F5344CB8AC3E}">
        <p14:creationId xmlns:p14="http://schemas.microsoft.com/office/powerpoint/2010/main" val="144364472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A1ED69-BA2E-E5BC-2D59-626D54D80B5D}"/>
              </a:ext>
            </a:extLst>
          </p:cNvPr>
          <p:cNvSpPr>
            <a:spLocks noGrp="1"/>
          </p:cNvSpPr>
          <p:nvPr>
            <p:ph type="title"/>
          </p:nvPr>
        </p:nvSpPr>
        <p:spPr>
          <a:xfrm>
            <a:off x="2596742" y="2215005"/>
            <a:ext cx="4141016" cy="447106"/>
          </a:xfrm>
        </p:spPr>
        <p:txBody>
          <a:bodyPr/>
          <a:lstStyle/>
          <a:p>
            <a:r>
              <a:rPr lang="en-US" dirty="0"/>
              <a:t>Let’s dig into… </a:t>
            </a:r>
            <a:r>
              <a:rPr lang="en-US" dirty="0">
                <a:solidFill>
                  <a:schemeClr val="bg1"/>
                </a:solidFill>
              </a:rPr>
              <a:t>4</a:t>
            </a:r>
          </a:p>
        </p:txBody>
      </p:sp>
      <p:sp>
        <p:nvSpPr>
          <p:cNvPr id="3" name="Text Placeholder 2">
            <a:extLst>
              <a:ext uri="{FF2B5EF4-FFF2-40B4-BE49-F238E27FC236}">
                <a16:creationId xmlns:a16="http://schemas.microsoft.com/office/drawing/2014/main" id="{3BE655D9-A184-A8FF-FCAD-9833B055DC07}"/>
              </a:ext>
            </a:extLst>
          </p:cNvPr>
          <p:cNvSpPr>
            <a:spLocks noGrp="1"/>
          </p:cNvSpPr>
          <p:nvPr>
            <p:ph type="body" sz="quarter" idx="10"/>
          </p:nvPr>
        </p:nvSpPr>
        <p:spPr/>
        <p:txBody>
          <a:bodyPr/>
          <a:lstStyle/>
          <a:p>
            <a:r>
              <a:rPr lang="en-US" dirty="0"/>
              <a:t>Mood Boards</a:t>
            </a:r>
          </a:p>
        </p:txBody>
      </p:sp>
    </p:spTree>
    <p:extLst>
      <p:ext uri="{BB962C8B-B14F-4D97-AF65-F5344CB8AC3E}">
        <p14:creationId xmlns:p14="http://schemas.microsoft.com/office/powerpoint/2010/main" val="13152301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989"/>
        <p:cNvGrpSpPr/>
        <p:nvPr/>
      </p:nvGrpSpPr>
      <p:grpSpPr>
        <a:xfrm>
          <a:off x="0" y="0"/>
          <a:ext cx="0" cy="0"/>
          <a:chOff x="0" y="0"/>
          <a:chExt cx="0" cy="0"/>
        </a:xfrm>
      </p:grpSpPr>
      <p:sp>
        <p:nvSpPr>
          <p:cNvPr id="2" name="Title 1">
            <a:extLst>
              <a:ext uri="{FF2B5EF4-FFF2-40B4-BE49-F238E27FC236}">
                <a16:creationId xmlns:a16="http://schemas.microsoft.com/office/drawing/2014/main" id="{9FA4F0AD-2879-33AF-EFB8-370AA3593649}"/>
              </a:ext>
            </a:extLst>
          </p:cNvPr>
          <p:cNvSpPr>
            <a:spLocks noGrp="1"/>
          </p:cNvSpPr>
          <p:nvPr>
            <p:ph type="title"/>
          </p:nvPr>
        </p:nvSpPr>
        <p:spPr/>
        <p:txBody>
          <a:bodyPr/>
          <a:lstStyle/>
          <a:p>
            <a:r>
              <a:rPr lang="en-US" dirty="0">
                <a:solidFill>
                  <a:srgbClr val="093156"/>
                </a:solidFill>
              </a:rPr>
              <a:t>Mood Board</a:t>
            </a:r>
            <a:endParaRPr lang="en-US" dirty="0"/>
          </a:p>
        </p:txBody>
      </p:sp>
      <p:sp>
        <p:nvSpPr>
          <p:cNvPr id="3" name="Text Placeholder 2">
            <a:extLst>
              <a:ext uri="{FF2B5EF4-FFF2-40B4-BE49-F238E27FC236}">
                <a16:creationId xmlns:a16="http://schemas.microsoft.com/office/drawing/2014/main" id="{9B2C3B2A-7FAE-5EF7-BCFC-74B195F5936A}"/>
              </a:ext>
            </a:extLst>
          </p:cNvPr>
          <p:cNvSpPr>
            <a:spLocks noGrp="1"/>
          </p:cNvSpPr>
          <p:nvPr>
            <p:ph type="body" idx="1"/>
          </p:nvPr>
        </p:nvSpPr>
        <p:spPr>
          <a:xfrm>
            <a:off x="356616" y="1741435"/>
            <a:ext cx="5996940" cy="2565300"/>
          </a:xfrm>
        </p:spPr>
        <p:txBody>
          <a:bodyPr/>
          <a:lstStyle/>
          <a:p>
            <a:pPr marL="0" lvl="0" indent="0">
              <a:buClr>
                <a:srgbClr val="595959"/>
              </a:buClr>
              <a:buNone/>
            </a:pPr>
            <a:r>
              <a:rPr lang="en-US" sz="2400" dirty="0">
                <a:solidFill>
                  <a:srgbClr val="093156"/>
                </a:solidFill>
              </a:rPr>
              <a:t>A visual tool to help inspire and articulate your brand’s voice, style, and values. Often includes typefaces, photography, illustrations, and copy.</a:t>
            </a:r>
            <a:endParaRPr lang="en-US" dirty="0">
              <a:solidFill>
                <a:srgbClr val="595959"/>
              </a:solidFill>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8E09DD-37A2-37FE-3015-E059615F1359}"/>
              </a:ext>
            </a:extLst>
          </p:cNvPr>
          <p:cNvSpPr>
            <a:spLocks noGrp="1"/>
          </p:cNvSpPr>
          <p:nvPr>
            <p:ph type="title"/>
          </p:nvPr>
        </p:nvSpPr>
        <p:spPr/>
        <p:txBody>
          <a:bodyPr/>
          <a:lstStyle/>
          <a:p>
            <a:r>
              <a:rPr lang="en-US" dirty="0"/>
              <a:t>Playful</a:t>
            </a:r>
          </a:p>
        </p:txBody>
      </p:sp>
      <p:pic>
        <p:nvPicPr>
          <p:cNvPr id="4" name="Picture Placeholder 3" descr="A collage of playful ads, photos, sayings, and colors.">
            <a:extLst>
              <a:ext uri="{FF2B5EF4-FFF2-40B4-BE49-F238E27FC236}">
                <a16:creationId xmlns:a16="http://schemas.microsoft.com/office/drawing/2014/main" id="{5B60A31F-85CF-14C8-BAE5-4296BD531378}"/>
              </a:ext>
            </a:extLst>
          </p:cNvPr>
          <p:cNvPicPr>
            <a:picLocks noGrp="1" noChangeAspect="1"/>
          </p:cNvPicPr>
          <p:nvPr>
            <p:ph type="pic" sz="quarter" idx="12"/>
          </p:nvPr>
        </p:nvPicPr>
        <p:blipFill>
          <a:blip r:embed="rId3"/>
          <a:srcRect l="28" r="28"/>
          <a:stretch>
            <a:fillRect/>
          </a:stretch>
        </p:blipFill>
        <p:spPr>
          <a:prstGeom prst="rect">
            <a:avLst/>
          </a:prstGeom>
        </p:spPr>
      </p:pic>
    </p:spTree>
    <p:extLst>
      <p:ext uri="{BB962C8B-B14F-4D97-AF65-F5344CB8AC3E}">
        <p14:creationId xmlns:p14="http://schemas.microsoft.com/office/powerpoint/2010/main" val="33328186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5C676B-1258-04C0-2705-8A8677595726}"/>
              </a:ext>
            </a:extLst>
          </p:cNvPr>
          <p:cNvSpPr>
            <a:spLocks noGrp="1"/>
          </p:cNvSpPr>
          <p:nvPr>
            <p:ph type="title"/>
          </p:nvPr>
        </p:nvSpPr>
        <p:spPr/>
        <p:txBody>
          <a:bodyPr/>
          <a:lstStyle/>
          <a:p>
            <a:r>
              <a:rPr lang="en-US" dirty="0"/>
              <a:t>In the chat…</a:t>
            </a:r>
          </a:p>
        </p:txBody>
      </p:sp>
      <p:sp>
        <p:nvSpPr>
          <p:cNvPr id="3" name="Text Placeholder 2">
            <a:extLst>
              <a:ext uri="{FF2B5EF4-FFF2-40B4-BE49-F238E27FC236}">
                <a16:creationId xmlns:a16="http://schemas.microsoft.com/office/drawing/2014/main" id="{E158B998-808F-C63F-B22F-034854D73839}"/>
              </a:ext>
            </a:extLst>
          </p:cNvPr>
          <p:cNvSpPr>
            <a:spLocks noGrp="1"/>
          </p:cNvSpPr>
          <p:nvPr>
            <p:ph type="body" sz="quarter" idx="10"/>
          </p:nvPr>
        </p:nvSpPr>
        <p:spPr/>
        <p:txBody>
          <a:bodyPr/>
          <a:lstStyle/>
          <a:p>
            <a:r>
              <a:rPr lang="en-US" dirty="0"/>
              <a:t>When you think of the word “brand” or “branding,” what comes to mind?</a:t>
            </a:r>
          </a:p>
        </p:txBody>
      </p:sp>
    </p:spTree>
    <p:extLst>
      <p:ext uri="{BB962C8B-B14F-4D97-AF65-F5344CB8AC3E}">
        <p14:creationId xmlns:p14="http://schemas.microsoft.com/office/powerpoint/2010/main" val="112973336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A17A87-AA4D-8722-84B2-0CE110C3F2A8}"/>
              </a:ext>
            </a:extLst>
          </p:cNvPr>
          <p:cNvSpPr>
            <a:spLocks noGrp="1"/>
          </p:cNvSpPr>
          <p:nvPr>
            <p:ph type="title"/>
          </p:nvPr>
        </p:nvSpPr>
        <p:spPr/>
        <p:txBody>
          <a:bodyPr/>
          <a:lstStyle/>
          <a:p>
            <a:r>
              <a:rPr lang="en-US" dirty="0"/>
              <a:t>Energetic</a:t>
            </a:r>
          </a:p>
        </p:txBody>
      </p:sp>
      <p:pic>
        <p:nvPicPr>
          <p:cNvPr id="4" name="Picture Placeholder 3" descr="A collage of energetic ads, photos, sayings, and bright colors.">
            <a:extLst>
              <a:ext uri="{FF2B5EF4-FFF2-40B4-BE49-F238E27FC236}">
                <a16:creationId xmlns:a16="http://schemas.microsoft.com/office/drawing/2014/main" id="{41FAE07D-816A-3B66-722A-F4A917E28F8A}"/>
              </a:ext>
            </a:extLst>
          </p:cNvPr>
          <p:cNvPicPr>
            <a:picLocks noGrp="1" noChangeAspect="1"/>
          </p:cNvPicPr>
          <p:nvPr>
            <p:ph type="pic" sz="quarter" idx="12"/>
          </p:nvPr>
        </p:nvPicPr>
        <p:blipFill>
          <a:blip r:embed="rId3"/>
          <a:srcRect l="28" r="28"/>
          <a:stretch>
            <a:fillRect/>
          </a:stretch>
        </p:blipFill>
        <p:spPr>
          <a:prstGeom prst="rect">
            <a:avLst/>
          </a:prstGeom>
        </p:spPr>
      </p:pic>
    </p:spTree>
    <p:extLst>
      <p:ext uri="{BB962C8B-B14F-4D97-AF65-F5344CB8AC3E}">
        <p14:creationId xmlns:p14="http://schemas.microsoft.com/office/powerpoint/2010/main" val="412261202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760169-531C-A5E7-DDA5-66F2EAF88686}"/>
              </a:ext>
            </a:extLst>
          </p:cNvPr>
          <p:cNvSpPr>
            <a:spLocks noGrp="1"/>
          </p:cNvSpPr>
          <p:nvPr>
            <p:ph type="title"/>
          </p:nvPr>
        </p:nvSpPr>
        <p:spPr>
          <a:xfrm>
            <a:off x="2596742" y="2215005"/>
            <a:ext cx="4141016" cy="447106"/>
          </a:xfrm>
        </p:spPr>
        <p:txBody>
          <a:bodyPr/>
          <a:lstStyle/>
          <a:p>
            <a:r>
              <a:rPr lang="en-US" dirty="0"/>
              <a:t>Let’s dig into… </a:t>
            </a:r>
            <a:r>
              <a:rPr lang="en-US" dirty="0">
                <a:solidFill>
                  <a:schemeClr val="bg1"/>
                </a:solidFill>
              </a:rPr>
              <a:t>5</a:t>
            </a:r>
          </a:p>
        </p:txBody>
      </p:sp>
      <p:sp>
        <p:nvSpPr>
          <p:cNvPr id="3" name="Text Placeholder 2">
            <a:extLst>
              <a:ext uri="{FF2B5EF4-FFF2-40B4-BE49-F238E27FC236}">
                <a16:creationId xmlns:a16="http://schemas.microsoft.com/office/drawing/2014/main" id="{E7DB9550-8714-B335-184B-2646AF903909}"/>
              </a:ext>
            </a:extLst>
          </p:cNvPr>
          <p:cNvSpPr>
            <a:spLocks noGrp="1"/>
          </p:cNvSpPr>
          <p:nvPr>
            <p:ph type="body" sz="quarter" idx="10"/>
          </p:nvPr>
        </p:nvSpPr>
        <p:spPr/>
        <p:txBody>
          <a:bodyPr/>
          <a:lstStyle/>
          <a:p>
            <a:r>
              <a:rPr lang="en-US" dirty="0"/>
              <a:t>Brand Names</a:t>
            </a:r>
          </a:p>
        </p:txBody>
      </p:sp>
    </p:spTree>
    <p:extLst>
      <p:ext uri="{BB962C8B-B14F-4D97-AF65-F5344CB8AC3E}">
        <p14:creationId xmlns:p14="http://schemas.microsoft.com/office/powerpoint/2010/main" val="291742991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1015"/>
        <p:cNvGrpSpPr/>
        <p:nvPr/>
      </p:nvGrpSpPr>
      <p:grpSpPr>
        <a:xfrm>
          <a:off x="0" y="0"/>
          <a:ext cx="0" cy="0"/>
          <a:chOff x="0" y="0"/>
          <a:chExt cx="0" cy="0"/>
        </a:xfrm>
      </p:grpSpPr>
      <p:sp>
        <p:nvSpPr>
          <p:cNvPr id="2" name="Title 1">
            <a:extLst>
              <a:ext uri="{FF2B5EF4-FFF2-40B4-BE49-F238E27FC236}">
                <a16:creationId xmlns:a16="http://schemas.microsoft.com/office/drawing/2014/main" id="{03A3D34A-DB2A-97B1-9AA0-61B2C504EDAA}"/>
              </a:ext>
            </a:extLst>
          </p:cNvPr>
          <p:cNvSpPr>
            <a:spLocks noGrp="1"/>
          </p:cNvSpPr>
          <p:nvPr>
            <p:ph type="title"/>
          </p:nvPr>
        </p:nvSpPr>
        <p:spPr/>
        <p:txBody>
          <a:bodyPr/>
          <a:lstStyle/>
          <a:p>
            <a:r>
              <a:rPr lang="en-US" dirty="0">
                <a:solidFill>
                  <a:srgbClr val="093156"/>
                </a:solidFill>
              </a:rPr>
              <a:t>Brand Name </a:t>
            </a:r>
            <a:r>
              <a:rPr lang="en-US" dirty="0">
                <a:solidFill>
                  <a:srgbClr val="F7F9FA"/>
                </a:solidFill>
              </a:rPr>
              <a:t>2</a:t>
            </a:r>
          </a:p>
        </p:txBody>
      </p:sp>
      <p:sp>
        <p:nvSpPr>
          <p:cNvPr id="3" name="Text Placeholder 2">
            <a:extLst>
              <a:ext uri="{FF2B5EF4-FFF2-40B4-BE49-F238E27FC236}">
                <a16:creationId xmlns:a16="http://schemas.microsoft.com/office/drawing/2014/main" id="{31C08B65-AA00-B50E-A179-95E49E726887}"/>
              </a:ext>
            </a:extLst>
          </p:cNvPr>
          <p:cNvSpPr>
            <a:spLocks noGrp="1"/>
          </p:cNvSpPr>
          <p:nvPr>
            <p:ph type="body" idx="1"/>
          </p:nvPr>
        </p:nvSpPr>
        <p:spPr>
          <a:xfrm>
            <a:off x="356616" y="2108125"/>
            <a:ext cx="6610500" cy="1530425"/>
          </a:xfrm>
        </p:spPr>
        <p:txBody>
          <a:bodyPr/>
          <a:lstStyle/>
          <a:p>
            <a:pPr marL="0" lvl="0" indent="0">
              <a:buClr>
                <a:srgbClr val="595959"/>
              </a:buClr>
              <a:buNone/>
            </a:pPr>
            <a:r>
              <a:rPr lang="en-US" dirty="0">
                <a:solidFill>
                  <a:srgbClr val="093156"/>
                </a:solidFill>
              </a:rPr>
              <a:t>Often, your very first opportunity to introduce a</a:t>
            </a:r>
          </a:p>
          <a:p>
            <a:pPr marL="0" lvl="0" indent="0">
              <a:buClr>
                <a:srgbClr val="595959"/>
              </a:buClr>
              <a:buNone/>
            </a:pPr>
            <a:r>
              <a:rPr lang="en-US" dirty="0">
                <a:solidFill>
                  <a:srgbClr val="093156"/>
                </a:solidFill>
              </a:rPr>
              <a:t>product, service, or messaging campaign to your</a:t>
            </a:r>
          </a:p>
          <a:p>
            <a:pPr marL="0" lvl="0" indent="0">
              <a:buClr>
                <a:srgbClr val="595959"/>
              </a:buClr>
              <a:buNone/>
            </a:pPr>
            <a:r>
              <a:rPr lang="en-US" dirty="0">
                <a:solidFill>
                  <a:srgbClr val="093156"/>
                </a:solidFill>
              </a:rPr>
              <a:t>audience.</a:t>
            </a:r>
            <a:endParaRPr lang="en-US" sz="2400" dirty="0">
              <a:solidFill>
                <a:srgbClr val="093156"/>
              </a:solidFill>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4ABF06-D27C-CEC0-C918-307502506440}"/>
              </a:ext>
            </a:extLst>
          </p:cNvPr>
          <p:cNvSpPr>
            <a:spLocks noGrp="1"/>
          </p:cNvSpPr>
          <p:nvPr>
            <p:ph type="title"/>
          </p:nvPr>
        </p:nvSpPr>
        <p:spPr/>
        <p:txBody>
          <a:bodyPr/>
          <a:lstStyle/>
          <a:p>
            <a:r>
              <a:rPr lang="en-US" dirty="0"/>
              <a:t>True You Maryland</a:t>
            </a:r>
          </a:p>
        </p:txBody>
      </p:sp>
      <p:pic>
        <p:nvPicPr>
          <p:cNvPr id="4" name="Picture Placeholder 3" descr="A word cloud including: Maryland, trust, loud, vibes, true, thing, etc.">
            <a:extLst>
              <a:ext uri="{FF2B5EF4-FFF2-40B4-BE49-F238E27FC236}">
                <a16:creationId xmlns:a16="http://schemas.microsoft.com/office/drawing/2014/main" id="{0E8994B0-9E94-CBF9-581C-A6B9C3DC7B71}"/>
              </a:ext>
            </a:extLst>
          </p:cNvPr>
          <p:cNvPicPr>
            <a:picLocks noGrp="1" noChangeAspect="1"/>
          </p:cNvPicPr>
          <p:nvPr>
            <p:ph type="pic" sz="quarter" idx="12"/>
          </p:nvPr>
        </p:nvPicPr>
        <p:blipFill>
          <a:blip r:embed="rId3"/>
          <a:srcRect/>
          <a:stretch>
            <a:fillRect/>
          </a:stretch>
        </p:blipFill>
        <p:spPr>
          <a:prstGeom prst="rect">
            <a:avLst/>
          </a:prstGeom>
        </p:spPr>
      </p:pic>
    </p:spTree>
    <p:extLst>
      <p:ext uri="{BB962C8B-B14F-4D97-AF65-F5344CB8AC3E}">
        <p14:creationId xmlns:p14="http://schemas.microsoft.com/office/powerpoint/2010/main" val="313543624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188A82-ECFA-7B6F-4F2E-8256C19252A5}"/>
              </a:ext>
            </a:extLst>
          </p:cNvPr>
          <p:cNvSpPr>
            <a:spLocks noGrp="1"/>
          </p:cNvSpPr>
          <p:nvPr>
            <p:ph type="title"/>
          </p:nvPr>
        </p:nvSpPr>
        <p:spPr/>
        <p:txBody>
          <a:bodyPr/>
          <a:lstStyle/>
          <a:p>
            <a:r>
              <a:rPr lang="en-US" dirty="0"/>
              <a:t>What’s in a name?</a:t>
            </a:r>
          </a:p>
        </p:txBody>
      </p:sp>
      <p:sp>
        <p:nvSpPr>
          <p:cNvPr id="3" name="Text Placeholder 2">
            <a:extLst>
              <a:ext uri="{FF2B5EF4-FFF2-40B4-BE49-F238E27FC236}">
                <a16:creationId xmlns:a16="http://schemas.microsoft.com/office/drawing/2014/main" id="{C7490ABC-B003-1EEC-C5C0-A8609DA0635C}"/>
              </a:ext>
            </a:extLst>
          </p:cNvPr>
          <p:cNvSpPr>
            <a:spLocks noGrp="1"/>
          </p:cNvSpPr>
          <p:nvPr>
            <p:ph type="body" sz="quarter" idx="10"/>
          </p:nvPr>
        </p:nvSpPr>
        <p:spPr/>
        <p:txBody>
          <a:bodyPr/>
          <a:lstStyle/>
          <a:p>
            <a:pPr lvl="0">
              <a:lnSpc>
                <a:spcPct val="115000"/>
              </a:lnSpc>
              <a:buClr>
                <a:srgbClr val="595959"/>
              </a:buClr>
            </a:pPr>
            <a:r>
              <a:rPr lang="en-US" sz="1400" i="1" dirty="0">
                <a:solidFill>
                  <a:srgbClr val="21617C"/>
                </a:solidFill>
              </a:rPr>
              <a:t>#1</a:t>
            </a:r>
          </a:p>
          <a:p>
            <a:pPr lvl="0">
              <a:lnSpc>
                <a:spcPct val="115000"/>
              </a:lnSpc>
              <a:spcAft>
                <a:spcPts val="1800"/>
              </a:spcAft>
              <a:buClr>
                <a:srgbClr val="595959"/>
              </a:buClr>
            </a:pPr>
            <a:r>
              <a:rPr lang="en-US" sz="1400" b="1" dirty="0"/>
              <a:t>Starts with a brainstorm.</a:t>
            </a:r>
          </a:p>
          <a:p>
            <a:pPr lvl="0">
              <a:lnSpc>
                <a:spcPct val="115000"/>
              </a:lnSpc>
              <a:buClr>
                <a:srgbClr val="595959"/>
              </a:buClr>
            </a:pPr>
            <a:r>
              <a:rPr lang="en-US" sz="1400" dirty="0">
                <a:solidFill>
                  <a:srgbClr val="21617C"/>
                </a:solidFill>
              </a:rPr>
              <a:t>#2</a:t>
            </a:r>
          </a:p>
          <a:p>
            <a:pPr lvl="0">
              <a:lnSpc>
                <a:spcPct val="115000"/>
              </a:lnSpc>
              <a:spcAft>
                <a:spcPts val="1800"/>
              </a:spcAft>
              <a:buClr>
                <a:srgbClr val="595959"/>
              </a:buClr>
            </a:pPr>
            <a:r>
              <a:rPr lang="en-US" sz="1400" b="1" dirty="0"/>
              <a:t>Tells your story.</a:t>
            </a:r>
            <a:endParaRPr lang="en-US" sz="1400" dirty="0"/>
          </a:p>
          <a:p>
            <a:pPr lvl="0">
              <a:lnSpc>
                <a:spcPct val="115000"/>
              </a:lnSpc>
              <a:buClr>
                <a:srgbClr val="595959"/>
              </a:buClr>
            </a:pPr>
            <a:r>
              <a:rPr lang="en-US" sz="1400" dirty="0">
                <a:solidFill>
                  <a:srgbClr val="21617C"/>
                </a:solidFill>
              </a:rPr>
              <a:t>#3</a:t>
            </a:r>
          </a:p>
          <a:p>
            <a:pPr lvl="0">
              <a:lnSpc>
                <a:spcPct val="115000"/>
              </a:lnSpc>
              <a:buClr>
                <a:srgbClr val="595959"/>
              </a:buClr>
            </a:pPr>
            <a:r>
              <a:rPr lang="en-US" sz="1400" b="1" dirty="0"/>
              <a:t>Is memorable.</a:t>
            </a:r>
          </a:p>
        </p:txBody>
      </p:sp>
      <p:sp>
        <p:nvSpPr>
          <p:cNvPr id="4" name="Text Placeholder 3">
            <a:extLst>
              <a:ext uri="{FF2B5EF4-FFF2-40B4-BE49-F238E27FC236}">
                <a16:creationId xmlns:a16="http://schemas.microsoft.com/office/drawing/2014/main" id="{845456FE-03D6-2289-0DEA-6DADC218E921}"/>
              </a:ext>
            </a:extLst>
          </p:cNvPr>
          <p:cNvSpPr>
            <a:spLocks noGrp="1"/>
          </p:cNvSpPr>
          <p:nvPr>
            <p:ph type="body" sz="quarter" idx="11"/>
          </p:nvPr>
        </p:nvSpPr>
        <p:spPr>
          <a:xfrm>
            <a:off x="3303074" y="2050155"/>
            <a:ext cx="2963700" cy="2744730"/>
          </a:xfrm>
        </p:spPr>
        <p:txBody>
          <a:bodyPr/>
          <a:lstStyle/>
          <a:p>
            <a:pPr lvl="0">
              <a:lnSpc>
                <a:spcPct val="115000"/>
              </a:lnSpc>
              <a:buClr>
                <a:srgbClr val="000000"/>
              </a:buClr>
              <a:buSzTx/>
            </a:pPr>
            <a:r>
              <a:rPr lang="en-US" sz="1400" i="1" dirty="0">
                <a:solidFill>
                  <a:srgbClr val="21617C"/>
                </a:solidFill>
              </a:rPr>
              <a:t>#4</a:t>
            </a:r>
          </a:p>
          <a:p>
            <a:pPr lvl="0">
              <a:lnSpc>
                <a:spcPct val="115000"/>
              </a:lnSpc>
              <a:spcAft>
                <a:spcPts val="1800"/>
              </a:spcAft>
              <a:buClr>
                <a:srgbClr val="000000"/>
              </a:buClr>
              <a:buSzTx/>
            </a:pPr>
            <a:r>
              <a:rPr lang="en-US" sz="1400" b="1" dirty="0"/>
              <a:t>Lends itself to visuals.</a:t>
            </a:r>
          </a:p>
          <a:p>
            <a:pPr lvl="0">
              <a:lnSpc>
                <a:spcPct val="115000"/>
              </a:lnSpc>
              <a:buClr>
                <a:srgbClr val="000000"/>
              </a:buClr>
              <a:buSzTx/>
            </a:pPr>
            <a:r>
              <a:rPr lang="en-US" sz="1400" i="1" dirty="0">
                <a:solidFill>
                  <a:srgbClr val="21617C"/>
                </a:solidFill>
              </a:rPr>
              <a:t>#5</a:t>
            </a:r>
          </a:p>
          <a:p>
            <a:pPr lvl="0">
              <a:lnSpc>
                <a:spcPct val="115000"/>
              </a:lnSpc>
              <a:spcAft>
                <a:spcPts val="1800"/>
              </a:spcAft>
              <a:buClr>
                <a:srgbClr val="000000"/>
              </a:buClr>
              <a:buSzTx/>
            </a:pPr>
            <a:r>
              <a:rPr lang="en-US" sz="1400" b="1" dirty="0"/>
              <a:t>Is tested.</a:t>
            </a:r>
          </a:p>
          <a:p>
            <a:pPr lvl="0">
              <a:lnSpc>
                <a:spcPct val="115000"/>
              </a:lnSpc>
              <a:buClr>
                <a:srgbClr val="000000"/>
              </a:buClr>
              <a:buSzTx/>
            </a:pPr>
            <a:r>
              <a:rPr lang="en-US" sz="1400" i="1" dirty="0">
                <a:solidFill>
                  <a:srgbClr val="21617C"/>
                </a:solidFill>
              </a:rPr>
              <a:t>#6</a:t>
            </a:r>
          </a:p>
          <a:p>
            <a:pPr lvl="0">
              <a:lnSpc>
                <a:spcPct val="115000"/>
              </a:lnSpc>
              <a:buClr>
                <a:srgbClr val="000000"/>
              </a:buClr>
              <a:buSzTx/>
            </a:pPr>
            <a:r>
              <a:rPr lang="en-US" sz="1400" b="1" dirty="0"/>
              <a:t>Is protectable.</a:t>
            </a:r>
          </a:p>
        </p:txBody>
      </p:sp>
      <p:sp>
        <p:nvSpPr>
          <p:cNvPr id="5" name="Text Placeholder 4">
            <a:extLst>
              <a:ext uri="{FF2B5EF4-FFF2-40B4-BE49-F238E27FC236}">
                <a16:creationId xmlns:a16="http://schemas.microsoft.com/office/drawing/2014/main" id="{1716F671-A267-B001-CC96-33450621E85C}"/>
              </a:ext>
            </a:extLst>
          </p:cNvPr>
          <p:cNvSpPr>
            <a:spLocks noGrp="1"/>
          </p:cNvSpPr>
          <p:nvPr>
            <p:ph type="body" sz="quarter" idx="12"/>
          </p:nvPr>
        </p:nvSpPr>
        <p:spPr>
          <a:xfrm>
            <a:off x="6248953" y="2038350"/>
            <a:ext cx="2492400" cy="2754630"/>
          </a:xfrm>
        </p:spPr>
        <p:txBody>
          <a:bodyPr/>
          <a:lstStyle/>
          <a:p>
            <a:pPr lvl="0">
              <a:lnSpc>
                <a:spcPct val="115000"/>
              </a:lnSpc>
            </a:pPr>
            <a:r>
              <a:rPr lang="en-US" i="1" dirty="0">
                <a:solidFill>
                  <a:schemeClr val="dk1"/>
                </a:solidFill>
              </a:rPr>
              <a:t>#7</a:t>
            </a:r>
          </a:p>
          <a:p>
            <a:pPr lvl="0">
              <a:lnSpc>
                <a:spcPct val="115000"/>
              </a:lnSpc>
            </a:pPr>
            <a:r>
              <a:rPr lang="en-US" b="1" dirty="0"/>
              <a:t>Includes guidance.</a:t>
            </a:r>
          </a:p>
        </p:txBody>
      </p:sp>
    </p:spTree>
    <p:extLst>
      <p:ext uri="{BB962C8B-B14F-4D97-AF65-F5344CB8AC3E}">
        <p14:creationId xmlns:p14="http://schemas.microsoft.com/office/powerpoint/2010/main" val="140331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
                                            <p:txEl>
                                              <p:pRg st="0" end="0"/>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5" grpId="0" build="p"/>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3435BA-0E17-C8DD-304A-8D8E004EA10A}"/>
              </a:ext>
            </a:extLst>
          </p:cNvPr>
          <p:cNvSpPr>
            <a:spLocks noGrp="1"/>
          </p:cNvSpPr>
          <p:nvPr>
            <p:ph type="title"/>
          </p:nvPr>
        </p:nvSpPr>
        <p:spPr/>
        <p:txBody>
          <a:bodyPr/>
          <a:lstStyle/>
          <a:p>
            <a:r>
              <a:rPr lang="en-US" dirty="0"/>
              <a:t>In the chat… 7</a:t>
            </a:r>
          </a:p>
        </p:txBody>
      </p:sp>
      <p:sp>
        <p:nvSpPr>
          <p:cNvPr id="3" name="Text Placeholder 2">
            <a:extLst>
              <a:ext uri="{FF2B5EF4-FFF2-40B4-BE49-F238E27FC236}">
                <a16:creationId xmlns:a16="http://schemas.microsoft.com/office/drawing/2014/main" id="{73DBBEAE-A4F6-910E-0AAC-C61F60730B0D}"/>
              </a:ext>
            </a:extLst>
          </p:cNvPr>
          <p:cNvSpPr>
            <a:spLocks noGrp="1"/>
          </p:cNvSpPr>
          <p:nvPr>
            <p:ph type="body" sz="quarter" idx="10"/>
          </p:nvPr>
        </p:nvSpPr>
        <p:spPr/>
        <p:txBody>
          <a:bodyPr/>
          <a:lstStyle/>
          <a:p>
            <a:r>
              <a:rPr lang="en-US" dirty="0"/>
              <a:t>Suggest some brand names.</a:t>
            </a:r>
          </a:p>
        </p:txBody>
      </p:sp>
    </p:spTree>
    <p:extLst>
      <p:ext uri="{BB962C8B-B14F-4D97-AF65-F5344CB8AC3E}">
        <p14:creationId xmlns:p14="http://schemas.microsoft.com/office/powerpoint/2010/main" val="376584411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1C0404-E5B0-FD64-8A09-017408033C02}"/>
              </a:ext>
            </a:extLst>
          </p:cNvPr>
          <p:cNvSpPr>
            <a:spLocks noGrp="1"/>
          </p:cNvSpPr>
          <p:nvPr>
            <p:ph type="title"/>
          </p:nvPr>
        </p:nvSpPr>
        <p:spPr/>
        <p:txBody>
          <a:bodyPr/>
          <a:lstStyle/>
          <a:p>
            <a:r>
              <a:rPr lang="en-US" dirty="0"/>
              <a:t>5 steps to spark change</a:t>
            </a:r>
          </a:p>
        </p:txBody>
      </p:sp>
      <p:sp>
        <p:nvSpPr>
          <p:cNvPr id="3" name="Text Placeholder 2">
            <a:extLst>
              <a:ext uri="{FF2B5EF4-FFF2-40B4-BE49-F238E27FC236}">
                <a16:creationId xmlns:a16="http://schemas.microsoft.com/office/drawing/2014/main" id="{ED227397-C51F-8F28-4E96-49446472E576}"/>
              </a:ext>
            </a:extLst>
          </p:cNvPr>
          <p:cNvSpPr>
            <a:spLocks noGrp="1"/>
          </p:cNvSpPr>
          <p:nvPr>
            <p:ph type="body" sz="quarter" idx="10"/>
          </p:nvPr>
        </p:nvSpPr>
        <p:spPr/>
        <p:txBody>
          <a:bodyPr/>
          <a:lstStyle/>
          <a:p>
            <a:pPr lvl="0">
              <a:lnSpc>
                <a:spcPct val="115000"/>
              </a:lnSpc>
              <a:buClr>
                <a:srgbClr val="595959"/>
              </a:buClr>
            </a:pPr>
            <a:r>
              <a:rPr lang="en-US" sz="1400" i="1" dirty="0">
                <a:solidFill>
                  <a:srgbClr val="21617C"/>
                </a:solidFill>
              </a:rPr>
              <a:t>#1</a:t>
            </a:r>
          </a:p>
          <a:p>
            <a:pPr lvl="0">
              <a:lnSpc>
                <a:spcPct val="115000"/>
              </a:lnSpc>
              <a:spcAft>
                <a:spcPts val="1800"/>
              </a:spcAft>
              <a:buClr>
                <a:srgbClr val="595959"/>
              </a:buClr>
            </a:pPr>
            <a:r>
              <a:rPr lang="en-US" sz="1400" b="1" dirty="0"/>
              <a:t>Craft personas.</a:t>
            </a:r>
          </a:p>
          <a:p>
            <a:pPr lvl="0">
              <a:lnSpc>
                <a:spcPct val="115000"/>
              </a:lnSpc>
              <a:buClr>
                <a:srgbClr val="595959"/>
              </a:buClr>
            </a:pPr>
            <a:r>
              <a:rPr lang="en-US" sz="1400" dirty="0">
                <a:solidFill>
                  <a:srgbClr val="21617C"/>
                </a:solidFill>
              </a:rPr>
              <a:t>#2</a:t>
            </a:r>
          </a:p>
          <a:p>
            <a:pPr lvl="0">
              <a:lnSpc>
                <a:spcPct val="115000"/>
              </a:lnSpc>
              <a:spcAft>
                <a:spcPts val="1800"/>
              </a:spcAft>
              <a:buClr>
                <a:srgbClr val="595959"/>
              </a:buClr>
            </a:pPr>
            <a:r>
              <a:rPr lang="en-US" sz="1400" b="1" dirty="0"/>
              <a:t>Select archetypes.</a:t>
            </a:r>
            <a:endParaRPr lang="en-US" sz="1400" dirty="0"/>
          </a:p>
          <a:p>
            <a:pPr lvl="0">
              <a:lnSpc>
                <a:spcPct val="115000"/>
              </a:lnSpc>
              <a:buClr>
                <a:srgbClr val="595959"/>
              </a:buClr>
            </a:pPr>
            <a:r>
              <a:rPr lang="en-US" sz="1400" dirty="0">
                <a:solidFill>
                  <a:srgbClr val="21617C"/>
                </a:solidFill>
              </a:rPr>
              <a:t>#3</a:t>
            </a:r>
          </a:p>
          <a:p>
            <a:pPr lvl="0">
              <a:lnSpc>
                <a:spcPct val="115000"/>
              </a:lnSpc>
              <a:buClr>
                <a:srgbClr val="595959"/>
              </a:buClr>
            </a:pPr>
            <a:r>
              <a:rPr lang="en-US" sz="1400" b="1" dirty="0"/>
              <a:t>Set voice, styles, &amp; values</a:t>
            </a:r>
          </a:p>
        </p:txBody>
      </p:sp>
      <p:sp>
        <p:nvSpPr>
          <p:cNvPr id="4" name="Text Placeholder 3">
            <a:extLst>
              <a:ext uri="{FF2B5EF4-FFF2-40B4-BE49-F238E27FC236}">
                <a16:creationId xmlns:a16="http://schemas.microsoft.com/office/drawing/2014/main" id="{9C767A1C-BA3D-10D0-2578-DDBBF29DEDF6}"/>
              </a:ext>
            </a:extLst>
          </p:cNvPr>
          <p:cNvSpPr>
            <a:spLocks noGrp="1"/>
          </p:cNvSpPr>
          <p:nvPr>
            <p:ph type="body" sz="quarter" idx="11"/>
          </p:nvPr>
        </p:nvSpPr>
        <p:spPr>
          <a:xfrm>
            <a:off x="3303074" y="2050155"/>
            <a:ext cx="2963700" cy="2744730"/>
          </a:xfrm>
        </p:spPr>
        <p:txBody>
          <a:bodyPr/>
          <a:lstStyle/>
          <a:p>
            <a:pPr lvl="0">
              <a:lnSpc>
                <a:spcPct val="115000"/>
              </a:lnSpc>
              <a:buClr>
                <a:srgbClr val="000000"/>
              </a:buClr>
              <a:buSzTx/>
            </a:pPr>
            <a:r>
              <a:rPr lang="en-US" sz="1400" i="1" dirty="0">
                <a:solidFill>
                  <a:srgbClr val="21617C"/>
                </a:solidFill>
              </a:rPr>
              <a:t>#4</a:t>
            </a:r>
          </a:p>
          <a:p>
            <a:pPr lvl="0">
              <a:lnSpc>
                <a:spcPct val="115000"/>
              </a:lnSpc>
              <a:spcAft>
                <a:spcPts val="1800"/>
              </a:spcAft>
              <a:buClr>
                <a:srgbClr val="000000"/>
              </a:buClr>
              <a:buSzTx/>
            </a:pPr>
            <a:r>
              <a:rPr lang="en-US" sz="1400" b="1" dirty="0"/>
              <a:t>Create mood boards</a:t>
            </a:r>
          </a:p>
          <a:p>
            <a:pPr lvl="0">
              <a:lnSpc>
                <a:spcPct val="115000"/>
              </a:lnSpc>
              <a:buClr>
                <a:srgbClr val="000000"/>
              </a:buClr>
              <a:buSzTx/>
            </a:pPr>
            <a:r>
              <a:rPr lang="en-US" sz="1400" i="1" dirty="0">
                <a:solidFill>
                  <a:srgbClr val="21617C"/>
                </a:solidFill>
              </a:rPr>
              <a:t>#5</a:t>
            </a:r>
          </a:p>
          <a:p>
            <a:pPr lvl="0">
              <a:lnSpc>
                <a:spcPct val="115000"/>
              </a:lnSpc>
              <a:buClr>
                <a:srgbClr val="000000"/>
              </a:buClr>
              <a:buSzTx/>
            </a:pPr>
            <a:r>
              <a:rPr lang="en-US" sz="1400" b="1" dirty="0"/>
              <a:t>Choose a name.</a:t>
            </a:r>
          </a:p>
        </p:txBody>
      </p:sp>
    </p:spTree>
    <p:extLst>
      <p:ext uri="{BB962C8B-B14F-4D97-AF65-F5344CB8AC3E}">
        <p14:creationId xmlns:p14="http://schemas.microsoft.com/office/powerpoint/2010/main" val="3908641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083D2B-C726-C057-9BEA-C6020FD09863}"/>
              </a:ext>
            </a:extLst>
          </p:cNvPr>
          <p:cNvSpPr>
            <a:spLocks noGrp="1"/>
          </p:cNvSpPr>
          <p:nvPr>
            <p:ph type="title"/>
          </p:nvPr>
        </p:nvSpPr>
        <p:spPr/>
        <p:txBody>
          <a:bodyPr/>
          <a:lstStyle/>
          <a:p>
            <a:r>
              <a:rPr lang="en-US" dirty="0"/>
              <a:t>Office Hours &amp; TA</a:t>
            </a:r>
          </a:p>
        </p:txBody>
      </p:sp>
      <p:sp>
        <p:nvSpPr>
          <p:cNvPr id="3" name="Text Placeholder 2">
            <a:extLst>
              <a:ext uri="{FF2B5EF4-FFF2-40B4-BE49-F238E27FC236}">
                <a16:creationId xmlns:a16="http://schemas.microsoft.com/office/drawing/2014/main" id="{C7313C13-46CA-19CB-FE6F-D20BAF271FC0}"/>
              </a:ext>
            </a:extLst>
          </p:cNvPr>
          <p:cNvSpPr>
            <a:spLocks noGrp="1"/>
          </p:cNvSpPr>
          <p:nvPr>
            <p:ph type="body" sz="quarter" idx="10"/>
          </p:nvPr>
        </p:nvSpPr>
        <p:spPr/>
        <p:txBody>
          <a:bodyPr/>
          <a:lstStyle/>
          <a:p>
            <a:r>
              <a:rPr lang="en-US" dirty="0"/>
              <a:t>Office Hours: Wednesdays in August at 3PM ET!</a:t>
            </a:r>
          </a:p>
        </p:txBody>
      </p:sp>
      <p:sp>
        <p:nvSpPr>
          <p:cNvPr id="4" name="Text Placeholder 3">
            <a:extLst>
              <a:ext uri="{FF2B5EF4-FFF2-40B4-BE49-F238E27FC236}">
                <a16:creationId xmlns:a16="http://schemas.microsoft.com/office/drawing/2014/main" id="{92A2DDD8-11C2-8FDF-8C04-FDCCE27CD2B9}"/>
              </a:ext>
            </a:extLst>
          </p:cNvPr>
          <p:cNvSpPr>
            <a:spLocks noGrp="1"/>
          </p:cNvSpPr>
          <p:nvPr>
            <p:ph type="body" sz="quarter" idx="11"/>
          </p:nvPr>
        </p:nvSpPr>
        <p:spPr>
          <a:xfrm>
            <a:off x="593126" y="2078038"/>
            <a:ext cx="2768412" cy="1714500"/>
          </a:xfrm>
        </p:spPr>
        <p:txBody>
          <a:bodyPr/>
          <a:lstStyle/>
          <a:p>
            <a:pPr lvl="0">
              <a:lnSpc>
                <a:spcPct val="115000"/>
              </a:lnSpc>
              <a:buClr>
                <a:srgbClr val="595959"/>
              </a:buClr>
            </a:pPr>
            <a:r>
              <a:rPr lang="en-US" i="1" dirty="0">
                <a:solidFill>
                  <a:srgbClr val="21617C"/>
                </a:solidFill>
              </a:rPr>
              <a:t>August 3, 2022</a:t>
            </a:r>
          </a:p>
          <a:p>
            <a:pPr lvl="0">
              <a:lnSpc>
                <a:spcPct val="115000"/>
              </a:lnSpc>
              <a:spcAft>
                <a:spcPts val="1800"/>
              </a:spcAft>
              <a:buClr>
                <a:srgbClr val="595959"/>
              </a:buClr>
            </a:pPr>
            <a:r>
              <a:rPr lang="en-US" b="1" dirty="0">
                <a:solidFill>
                  <a:srgbClr val="093156"/>
                </a:solidFill>
              </a:rPr>
              <a:t>Do-It-Yourself Brand Camp </a:t>
            </a:r>
            <a:br>
              <a:rPr lang="en-US" b="1" dirty="0">
                <a:solidFill>
                  <a:srgbClr val="093156"/>
                </a:solidFill>
              </a:rPr>
            </a:br>
            <a:r>
              <a:rPr lang="en-US" sz="1000" i="1" dirty="0">
                <a:solidFill>
                  <a:srgbClr val="093156"/>
                </a:solidFill>
              </a:rPr>
              <a:t>Recruitment, selection, and set up</a:t>
            </a:r>
            <a:endParaRPr lang="en-US" b="1" dirty="0">
              <a:solidFill>
                <a:srgbClr val="093156"/>
              </a:solidFill>
            </a:endParaRPr>
          </a:p>
          <a:p>
            <a:pPr lvl="0">
              <a:lnSpc>
                <a:spcPct val="115000"/>
              </a:lnSpc>
              <a:buClr>
                <a:srgbClr val="595959"/>
              </a:buClr>
            </a:pPr>
            <a:r>
              <a:rPr lang="en-US" i="1" dirty="0">
                <a:solidFill>
                  <a:srgbClr val="21617C"/>
                </a:solidFill>
              </a:rPr>
              <a:t>August 10, 2022</a:t>
            </a:r>
          </a:p>
          <a:p>
            <a:pPr lvl="0">
              <a:lnSpc>
                <a:spcPct val="115000"/>
              </a:lnSpc>
              <a:buClr>
                <a:srgbClr val="595959"/>
              </a:buClr>
            </a:pPr>
            <a:r>
              <a:rPr lang="en-US" b="1" dirty="0">
                <a:solidFill>
                  <a:srgbClr val="093156"/>
                </a:solidFill>
              </a:rPr>
              <a:t>A Strong Foundation</a:t>
            </a:r>
          </a:p>
          <a:p>
            <a:pPr lvl="0">
              <a:lnSpc>
                <a:spcPct val="115000"/>
              </a:lnSpc>
              <a:buClr>
                <a:srgbClr val="595959"/>
              </a:buClr>
            </a:pPr>
            <a:r>
              <a:rPr lang="en-US" sz="1000" i="1" dirty="0">
                <a:solidFill>
                  <a:srgbClr val="093156"/>
                </a:solidFill>
              </a:rPr>
              <a:t>Personas and archetypes</a:t>
            </a:r>
            <a:endParaRPr lang="en-US" b="1" dirty="0">
              <a:solidFill>
                <a:srgbClr val="093156"/>
              </a:solidFill>
            </a:endParaRPr>
          </a:p>
        </p:txBody>
      </p:sp>
      <p:sp>
        <p:nvSpPr>
          <p:cNvPr id="5" name="Text Placeholder 4">
            <a:extLst>
              <a:ext uri="{FF2B5EF4-FFF2-40B4-BE49-F238E27FC236}">
                <a16:creationId xmlns:a16="http://schemas.microsoft.com/office/drawing/2014/main" id="{D66BEC47-4C44-B05A-E879-E6FB79822090}"/>
              </a:ext>
            </a:extLst>
          </p:cNvPr>
          <p:cNvSpPr>
            <a:spLocks noGrp="1"/>
          </p:cNvSpPr>
          <p:nvPr>
            <p:ph type="body" sz="quarter" idx="12"/>
          </p:nvPr>
        </p:nvSpPr>
        <p:spPr>
          <a:xfrm>
            <a:off x="3882390" y="2058988"/>
            <a:ext cx="2546985" cy="1714500"/>
          </a:xfrm>
        </p:spPr>
        <p:txBody>
          <a:bodyPr/>
          <a:lstStyle/>
          <a:p>
            <a:pPr lvl="0">
              <a:lnSpc>
                <a:spcPct val="115000"/>
              </a:lnSpc>
              <a:buClr>
                <a:srgbClr val="000000"/>
              </a:buClr>
              <a:buSzTx/>
            </a:pPr>
            <a:r>
              <a:rPr lang="en-US" i="1" dirty="0">
                <a:solidFill>
                  <a:srgbClr val="21617C"/>
                </a:solidFill>
              </a:rPr>
              <a:t>August 17, 2022</a:t>
            </a:r>
          </a:p>
          <a:p>
            <a:pPr lvl="0">
              <a:lnSpc>
                <a:spcPct val="115000"/>
              </a:lnSpc>
              <a:buClr>
                <a:srgbClr val="000000"/>
              </a:buClr>
              <a:buSzTx/>
            </a:pPr>
            <a:r>
              <a:rPr lang="en-US" b="1" dirty="0">
                <a:solidFill>
                  <a:srgbClr val="093156"/>
                </a:solidFill>
              </a:rPr>
              <a:t>Build, Build, Build</a:t>
            </a:r>
          </a:p>
          <a:p>
            <a:pPr lvl="0">
              <a:lnSpc>
                <a:spcPct val="115000"/>
              </a:lnSpc>
              <a:spcAft>
                <a:spcPts val="1800"/>
              </a:spcAft>
              <a:buClr>
                <a:srgbClr val="000000"/>
              </a:buClr>
              <a:buSzTx/>
            </a:pPr>
            <a:r>
              <a:rPr lang="en-US" sz="1000" i="1" dirty="0">
                <a:solidFill>
                  <a:srgbClr val="093156"/>
                </a:solidFill>
              </a:rPr>
              <a:t>Voice, values, styles, brand guidelines, and mood boards</a:t>
            </a:r>
            <a:endParaRPr lang="en-US" b="1" dirty="0">
              <a:solidFill>
                <a:srgbClr val="093156"/>
              </a:solidFill>
            </a:endParaRPr>
          </a:p>
          <a:p>
            <a:pPr lvl="0">
              <a:lnSpc>
                <a:spcPct val="115000"/>
              </a:lnSpc>
              <a:buClr>
                <a:srgbClr val="000000"/>
              </a:buClr>
              <a:buSzTx/>
            </a:pPr>
            <a:r>
              <a:rPr lang="en-US" i="1" dirty="0">
                <a:solidFill>
                  <a:srgbClr val="21617C"/>
                </a:solidFill>
              </a:rPr>
              <a:t>August 24, 2022</a:t>
            </a:r>
          </a:p>
          <a:p>
            <a:pPr lvl="0">
              <a:lnSpc>
                <a:spcPct val="115000"/>
              </a:lnSpc>
              <a:buClr>
                <a:srgbClr val="000000"/>
              </a:buClr>
              <a:buSzTx/>
            </a:pPr>
            <a:r>
              <a:rPr lang="en-US" b="1" dirty="0">
                <a:solidFill>
                  <a:srgbClr val="093156"/>
                </a:solidFill>
              </a:rPr>
              <a:t>Bring It Home</a:t>
            </a:r>
          </a:p>
          <a:p>
            <a:pPr lvl="0">
              <a:lnSpc>
                <a:spcPct val="115000"/>
              </a:lnSpc>
              <a:buClr>
                <a:srgbClr val="000000"/>
              </a:buClr>
              <a:buSzTx/>
            </a:pPr>
            <a:r>
              <a:rPr lang="en-US" sz="1000" i="1" dirty="0">
                <a:solidFill>
                  <a:srgbClr val="093156"/>
                </a:solidFill>
              </a:rPr>
              <a:t>Brand name ideation and creative briefs</a:t>
            </a:r>
            <a:endParaRPr lang="en-US" b="1" dirty="0">
              <a:solidFill>
                <a:srgbClr val="093156"/>
              </a:solidFill>
            </a:endParaRPr>
          </a:p>
        </p:txBody>
      </p:sp>
      <p:sp>
        <p:nvSpPr>
          <p:cNvPr id="6" name="Text Placeholder 5">
            <a:extLst>
              <a:ext uri="{FF2B5EF4-FFF2-40B4-BE49-F238E27FC236}">
                <a16:creationId xmlns:a16="http://schemas.microsoft.com/office/drawing/2014/main" id="{7E91C5E6-106B-C789-3AC5-8043EE86F47A}"/>
              </a:ext>
            </a:extLst>
          </p:cNvPr>
          <p:cNvSpPr>
            <a:spLocks noGrp="1"/>
          </p:cNvSpPr>
          <p:nvPr>
            <p:ph type="body" sz="quarter" idx="13"/>
          </p:nvPr>
        </p:nvSpPr>
        <p:spPr>
          <a:xfrm>
            <a:off x="358604" y="4115917"/>
            <a:ext cx="5395912" cy="461913"/>
          </a:xfrm>
        </p:spPr>
        <p:txBody>
          <a:bodyPr/>
          <a:lstStyle/>
          <a:p>
            <a:r>
              <a:rPr lang="en-US" dirty="0"/>
              <a:t>Technical Assistance: Please reach out to your grantee liaison.</a:t>
            </a:r>
          </a:p>
        </p:txBody>
      </p:sp>
    </p:spTree>
    <p:extLst>
      <p:ext uri="{BB962C8B-B14F-4D97-AF65-F5344CB8AC3E}">
        <p14:creationId xmlns:p14="http://schemas.microsoft.com/office/powerpoint/2010/main" val="2041207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1059"/>
        <p:cNvGrpSpPr/>
        <p:nvPr/>
      </p:nvGrpSpPr>
      <p:grpSpPr>
        <a:xfrm>
          <a:off x="0" y="0"/>
          <a:ext cx="0" cy="0"/>
          <a:chOff x="0" y="0"/>
          <a:chExt cx="0" cy="0"/>
        </a:xfrm>
      </p:grpSpPr>
      <p:sp>
        <p:nvSpPr>
          <p:cNvPr id="2" name="Title 1">
            <a:extLst>
              <a:ext uri="{FF2B5EF4-FFF2-40B4-BE49-F238E27FC236}">
                <a16:creationId xmlns:a16="http://schemas.microsoft.com/office/drawing/2014/main" id="{963997F8-FD50-659F-9E34-257EA2406F7D}"/>
              </a:ext>
            </a:extLst>
          </p:cNvPr>
          <p:cNvSpPr>
            <a:spLocks noGrp="1"/>
          </p:cNvSpPr>
          <p:nvPr>
            <p:ph type="title"/>
          </p:nvPr>
        </p:nvSpPr>
        <p:spPr>
          <a:xfrm>
            <a:off x="1282425" y="1958075"/>
            <a:ext cx="2163600" cy="1458125"/>
          </a:xfrm>
        </p:spPr>
        <p:txBody>
          <a:bodyPr/>
          <a:lstStyle/>
          <a:p>
            <a:r>
              <a:rPr lang="en-US" sz="6900" dirty="0">
                <a:solidFill>
                  <a:srgbClr val="093156"/>
                </a:solidFill>
              </a:rPr>
              <a:t>Q&amp;A</a:t>
            </a:r>
            <a:endParaRPr lang="en-US" dirty="0"/>
          </a:p>
        </p:txBody>
      </p:sp>
      <p:sp>
        <p:nvSpPr>
          <p:cNvPr id="3" name="Text Placeholder 2">
            <a:extLst>
              <a:ext uri="{FF2B5EF4-FFF2-40B4-BE49-F238E27FC236}">
                <a16:creationId xmlns:a16="http://schemas.microsoft.com/office/drawing/2014/main" id="{946EE7CA-CE34-805D-7DC8-6408C55C78BC}"/>
              </a:ext>
            </a:extLst>
          </p:cNvPr>
          <p:cNvSpPr>
            <a:spLocks noGrp="1"/>
          </p:cNvSpPr>
          <p:nvPr>
            <p:ph type="body" idx="1"/>
          </p:nvPr>
        </p:nvSpPr>
        <p:spPr>
          <a:xfrm>
            <a:off x="4114525" y="2015225"/>
            <a:ext cx="3099600" cy="1114800"/>
          </a:xfrm>
        </p:spPr>
        <p:txBody>
          <a:bodyPr/>
          <a:lstStyle/>
          <a:p>
            <a:pPr marL="0" lvl="0" indent="0">
              <a:lnSpc>
                <a:spcPct val="100000"/>
              </a:lnSpc>
              <a:buClr>
                <a:srgbClr val="21617C"/>
              </a:buClr>
              <a:buSzPts val="1100"/>
              <a:buNone/>
            </a:pPr>
            <a:r>
              <a:rPr lang="en-US" sz="2700" dirty="0">
                <a:solidFill>
                  <a:srgbClr val="093156"/>
                </a:solidFill>
              </a:rPr>
              <a:t>What questions do </a:t>
            </a:r>
            <a:br>
              <a:rPr lang="en-US" sz="2700" dirty="0">
                <a:solidFill>
                  <a:srgbClr val="093156"/>
                </a:solidFill>
              </a:rPr>
            </a:br>
            <a:r>
              <a:rPr lang="en-US" sz="2700" dirty="0">
                <a:solidFill>
                  <a:srgbClr val="093156"/>
                </a:solidFill>
              </a:rPr>
              <a:t>you have for us?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DA85BC-D542-9674-0D78-0FF6DEDAC492}"/>
              </a:ext>
            </a:extLst>
          </p:cNvPr>
          <p:cNvSpPr>
            <a:spLocks noGrp="1"/>
          </p:cNvSpPr>
          <p:nvPr>
            <p:ph type="title"/>
          </p:nvPr>
        </p:nvSpPr>
        <p:spPr/>
        <p:txBody>
          <a:bodyPr/>
          <a:lstStyle/>
          <a:p>
            <a:r>
              <a:rPr lang="en-US" dirty="0"/>
              <a:t>Speakers Closing</a:t>
            </a:r>
          </a:p>
        </p:txBody>
      </p:sp>
      <p:sp>
        <p:nvSpPr>
          <p:cNvPr id="3" name="Text Placeholder 2">
            <a:extLst>
              <a:ext uri="{FF2B5EF4-FFF2-40B4-BE49-F238E27FC236}">
                <a16:creationId xmlns:a16="http://schemas.microsoft.com/office/drawing/2014/main" id="{7BC6BDDC-EFE8-8A15-4E66-F896B8AEDDC0}"/>
              </a:ext>
            </a:extLst>
          </p:cNvPr>
          <p:cNvSpPr>
            <a:spLocks noGrp="1"/>
          </p:cNvSpPr>
          <p:nvPr>
            <p:ph type="body" sz="quarter" idx="10"/>
          </p:nvPr>
        </p:nvSpPr>
        <p:spPr/>
        <p:txBody>
          <a:bodyPr/>
          <a:lstStyle/>
          <a:p>
            <a:pPr lvl="0">
              <a:lnSpc>
                <a:spcPct val="115000"/>
              </a:lnSpc>
              <a:spcBef>
                <a:spcPts val="1600"/>
              </a:spcBef>
              <a:buClr>
                <a:srgbClr val="595959"/>
              </a:buClr>
              <a:buSzPts val="1400"/>
            </a:pPr>
            <a:r>
              <a:rPr lang="es-ES" sz="2000" b="1" dirty="0"/>
              <a:t>Nicholas Sufrinko</a:t>
            </a:r>
            <a:endParaRPr lang="es-ES" sz="2000" dirty="0"/>
          </a:p>
          <a:p>
            <a:pPr lvl="0">
              <a:lnSpc>
                <a:spcPct val="115000"/>
              </a:lnSpc>
              <a:buClr>
                <a:srgbClr val="595959"/>
              </a:buClr>
              <a:buSzPts val="1400"/>
            </a:pPr>
            <a:r>
              <a:rPr lang="es-ES" sz="1600" dirty="0"/>
              <a:t>he, him</a:t>
            </a:r>
            <a:endParaRPr lang="es-ES" sz="1400" dirty="0">
              <a:solidFill>
                <a:srgbClr val="595959"/>
              </a:solidFill>
            </a:endParaRPr>
          </a:p>
          <a:p>
            <a:pPr lvl="0">
              <a:lnSpc>
                <a:spcPct val="115000"/>
              </a:lnSpc>
              <a:buClr>
                <a:srgbClr val="595959"/>
              </a:buClr>
              <a:buSzPts val="1400"/>
            </a:pPr>
            <a:r>
              <a:rPr lang="es-ES" sz="1600" dirty="0"/>
              <a:t>nick@healthyteennetwork.org</a:t>
            </a:r>
          </a:p>
        </p:txBody>
      </p:sp>
      <p:sp>
        <p:nvSpPr>
          <p:cNvPr id="4" name="Text Placeholder 3">
            <a:extLst>
              <a:ext uri="{FF2B5EF4-FFF2-40B4-BE49-F238E27FC236}">
                <a16:creationId xmlns:a16="http://schemas.microsoft.com/office/drawing/2014/main" id="{682D35EB-2CF4-6B50-7DDA-0DA825CED8C0}"/>
              </a:ext>
            </a:extLst>
          </p:cNvPr>
          <p:cNvSpPr>
            <a:spLocks noGrp="1"/>
          </p:cNvSpPr>
          <p:nvPr>
            <p:ph type="body" sz="quarter" idx="11"/>
          </p:nvPr>
        </p:nvSpPr>
        <p:spPr/>
        <p:txBody>
          <a:bodyPr/>
          <a:lstStyle/>
          <a:p>
            <a:pPr lvl="0">
              <a:lnSpc>
                <a:spcPct val="115000"/>
              </a:lnSpc>
              <a:spcBef>
                <a:spcPts val="1600"/>
              </a:spcBef>
              <a:buClr>
                <a:srgbClr val="595959"/>
              </a:buClr>
              <a:buSzPts val="1400"/>
            </a:pPr>
            <a:r>
              <a:rPr lang="en-US" sz="2000" b="1" dirty="0"/>
              <a:t>Allison Tomai Felsen</a:t>
            </a:r>
            <a:br>
              <a:rPr lang="en-US" sz="2000" b="1" dirty="0"/>
            </a:br>
            <a:r>
              <a:rPr lang="en-US" sz="1600" dirty="0"/>
              <a:t>she, her</a:t>
            </a:r>
            <a:br>
              <a:rPr lang="en-US" sz="1600" dirty="0"/>
            </a:br>
            <a:r>
              <a:rPr lang="en-US" sz="1600" dirty="0"/>
              <a:t>allison@healthyteennetwork.org</a:t>
            </a:r>
          </a:p>
        </p:txBody>
      </p:sp>
    </p:spTree>
    <p:extLst>
      <p:ext uri="{BB962C8B-B14F-4D97-AF65-F5344CB8AC3E}">
        <p14:creationId xmlns:p14="http://schemas.microsoft.com/office/powerpoint/2010/main" val="619435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C9D8A5-0BE4-AFCB-90DB-A359B3FA633A}"/>
              </a:ext>
            </a:extLst>
          </p:cNvPr>
          <p:cNvSpPr>
            <a:spLocks noGrp="1"/>
          </p:cNvSpPr>
          <p:nvPr>
            <p:ph type="title"/>
          </p:nvPr>
        </p:nvSpPr>
        <p:spPr>
          <a:xfrm>
            <a:off x="0" y="5185384"/>
            <a:ext cx="9144000" cy="301015"/>
          </a:xfrm>
        </p:spPr>
        <p:txBody>
          <a:bodyPr/>
          <a:lstStyle/>
          <a:p>
            <a:r>
              <a:rPr lang="en-US" dirty="0"/>
              <a:t>What Is Branding?</a:t>
            </a:r>
          </a:p>
        </p:txBody>
      </p:sp>
      <p:sp>
        <p:nvSpPr>
          <p:cNvPr id="3" name="Text Placeholder 2">
            <a:extLst>
              <a:ext uri="{FF2B5EF4-FFF2-40B4-BE49-F238E27FC236}">
                <a16:creationId xmlns:a16="http://schemas.microsoft.com/office/drawing/2014/main" id="{B8D2BF3F-6876-0ED2-2D82-6BBF55AAE2AE}"/>
              </a:ext>
            </a:extLst>
          </p:cNvPr>
          <p:cNvSpPr>
            <a:spLocks noGrp="1"/>
          </p:cNvSpPr>
          <p:nvPr>
            <p:ph type="body" sz="quarter" idx="10"/>
          </p:nvPr>
        </p:nvSpPr>
        <p:spPr>
          <a:xfrm>
            <a:off x="0" y="5496846"/>
            <a:ext cx="9144000" cy="399129"/>
          </a:xfrm>
        </p:spPr>
        <p:txBody>
          <a:bodyPr/>
          <a:lstStyle/>
          <a:p>
            <a:r>
              <a:rPr lang="en-US" dirty="0"/>
              <a:t>A diagram of an iceberg with accompanying text. Above the water level is labeled: Logo, Colors, and Typefaces. Below the water is: Experience, Values, Positioning, Promise, Voice, and Personality.</a:t>
            </a:r>
          </a:p>
        </p:txBody>
      </p:sp>
    </p:spTree>
    <p:extLst>
      <p:ext uri="{BB962C8B-B14F-4D97-AF65-F5344CB8AC3E}">
        <p14:creationId xmlns:p14="http://schemas.microsoft.com/office/powerpoint/2010/main" val="175730064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11F093-C1DA-CFF1-FA99-4CF8CC3C3051}"/>
              </a:ext>
            </a:extLst>
          </p:cNvPr>
          <p:cNvSpPr>
            <a:spLocks noGrp="1"/>
          </p:cNvSpPr>
          <p:nvPr>
            <p:ph type="title"/>
          </p:nvPr>
        </p:nvSpPr>
        <p:spPr/>
        <p:txBody>
          <a:bodyPr/>
          <a:lstStyle/>
          <a:p>
            <a:r>
              <a:rPr lang="en-US" dirty="0"/>
              <a:t>THANK YOU!</a:t>
            </a:r>
          </a:p>
        </p:txBody>
      </p:sp>
      <p:sp>
        <p:nvSpPr>
          <p:cNvPr id="3" name="Text Placeholder 2">
            <a:extLst>
              <a:ext uri="{FF2B5EF4-FFF2-40B4-BE49-F238E27FC236}">
                <a16:creationId xmlns:a16="http://schemas.microsoft.com/office/drawing/2014/main" id="{F7127084-2A60-2D97-B782-8F6BAEFC43F8}"/>
              </a:ext>
            </a:extLst>
          </p:cNvPr>
          <p:cNvSpPr>
            <a:spLocks noGrp="1"/>
          </p:cNvSpPr>
          <p:nvPr>
            <p:ph type="body" sz="quarter" idx="10"/>
          </p:nvPr>
        </p:nvSpPr>
        <p:spPr>
          <a:xfrm>
            <a:off x="4856650" y="1949575"/>
            <a:ext cx="3506300" cy="609600"/>
          </a:xfrm>
        </p:spPr>
        <p:txBody>
          <a:bodyPr/>
          <a:lstStyle/>
          <a:p>
            <a:pPr marL="114300" lvl="0">
              <a:lnSpc>
                <a:spcPct val="115000"/>
              </a:lnSpc>
              <a:buClr>
                <a:srgbClr val="595959"/>
              </a:buClr>
            </a:pPr>
            <a:r>
              <a:rPr lang="en-US" dirty="0">
                <a:solidFill>
                  <a:srgbClr val="595959"/>
                </a:solidFill>
              </a:rPr>
              <a:t>Please fill out the evaluation form after the webinar!</a:t>
            </a:r>
            <a:endParaRPr lang="en-US" sz="1800" dirty="0">
              <a:solidFill>
                <a:srgbClr val="595959"/>
              </a:solidFill>
            </a:endParaRPr>
          </a:p>
        </p:txBody>
      </p:sp>
      <p:sp>
        <p:nvSpPr>
          <p:cNvPr id="4" name="Text Placeholder 3">
            <a:extLst>
              <a:ext uri="{FF2B5EF4-FFF2-40B4-BE49-F238E27FC236}">
                <a16:creationId xmlns:a16="http://schemas.microsoft.com/office/drawing/2014/main" id="{7946E141-C472-7C00-CC67-70FECF7738B8}"/>
              </a:ext>
            </a:extLst>
          </p:cNvPr>
          <p:cNvSpPr>
            <a:spLocks noGrp="1"/>
          </p:cNvSpPr>
          <p:nvPr>
            <p:ph type="body" sz="quarter" idx="11"/>
          </p:nvPr>
        </p:nvSpPr>
        <p:spPr/>
        <p:txBody>
          <a:bodyPr/>
          <a:lstStyle/>
          <a:p>
            <a:pPr>
              <a:spcAft>
                <a:spcPts val="600"/>
              </a:spcAft>
            </a:pPr>
            <a:r>
              <a:rPr lang="en-US" dirty="0"/>
              <a:t>CONTACT US</a:t>
            </a:r>
          </a:p>
          <a:p>
            <a:pPr lvl="0">
              <a:lnSpc>
                <a:spcPct val="115000"/>
              </a:lnSpc>
              <a:buClr>
                <a:srgbClr val="21617C"/>
              </a:buClr>
              <a:buSzPts val="1100"/>
            </a:pPr>
            <a:r>
              <a:rPr lang="en-US" sz="1600" b="0" u="sng" dirty="0">
                <a:solidFill>
                  <a:srgbClr val="EF4136"/>
                </a:solidFill>
                <a:hlinkClick r:id="rId3">
                  <a:extLst>
                    <a:ext uri="{A12FA001-AC4F-418D-AE19-62706E023703}">
                      <ahyp:hlinkClr xmlns="" xmlns:ahyp="http://schemas.microsoft.com/office/drawing/2018/hyperlinkcolor" val="tx"/>
                    </a:ext>
                  </a:extLst>
                </a:hlinkClick>
              </a:rPr>
              <a:t>rhntc@jsi.com</a:t>
            </a:r>
            <a:endParaRPr lang="en-US" sz="1600" b="0" dirty="0">
              <a:solidFill>
                <a:srgbClr val="595959"/>
              </a:solidFill>
            </a:endParaRPr>
          </a:p>
        </p:txBody>
      </p:sp>
      <p:sp>
        <p:nvSpPr>
          <p:cNvPr id="5" name="Text Placeholder 4">
            <a:extLst>
              <a:ext uri="{FF2B5EF4-FFF2-40B4-BE49-F238E27FC236}">
                <a16:creationId xmlns:a16="http://schemas.microsoft.com/office/drawing/2014/main" id="{E60FA794-65C6-F188-3DBD-AD25D1BEE25A}"/>
              </a:ext>
            </a:extLst>
          </p:cNvPr>
          <p:cNvSpPr>
            <a:spLocks noGrp="1"/>
          </p:cNvSpPr>
          <p:nvPr>
            <p:ph type="body" sz="quarter" idx="12"/>
          </p:nvPr>
        </p:nvSpPr>
        <p:spPr/>
        <p:txBody>
          <a:bodyPr/>
          <a:lstStyle/>
          <a:p>
            <a:r>
              <a:rPr lang="en-US" dirty="0"/>
              <a:t>This webinar was supported by the Office of Population Affairs (Grants FPTPA006030, TPSAH000006) and the Office on Women’s Health (Grant ASTWH2000-90-01-00). The views expressed do not necessarily reflect the official policies of the Department of Health and Human Services; nor does mention of trade names, commercial practices, or organizations imply endorsement by the U.S. Government.</a:t>
            </a:r>
          </a:p>
        </p:txBody>
      </p:sp>
    </p:spTree>
    <p:extLst>
      <p:ext uri="{BB962C8B-B14F-4D97-AF65-F5344CB8AC3E}">
        <p14:creationId xmlns:p14="http://schemas.microsoft.com/office/powerpoint/2010/main" val="6375731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EDAF4C-163C-D532-658B-CE87D1827D04}"/>
              </a:ext>
            </a:extLst>
          </p:cNvPr>
          <p:cNvSpPr>
            <a:spLocks noGrp="1"/>
          </p:cNvSpPr>
          <p:nvPr>
            <p:ph type="title"/>
          </p:nvPr>
        </p:nvSpPr>
        <p:spPr/>
        <p:txBody>
          <a:bodyPr/>
          <a:lstStyle/>
          <a:p>
            <a:r>
              <a:rPr lang="en-US" dirty="0"/>
              <a:t>Brand</a:t>
            </a:r>
          </a:p>
        </p:txBody>
      </p:sp>
      <p:sp>
        <p:nvSpPr>
          <p:cNvPr id="3" name="Text Placeholder 2">
            <a:extLst>
              <a:ext uri="{FF2B5EF4-FFF2-40B4-BE49-F238E27FC236}">
                <a16:creationId xmlns:a16="http://schemas.microsoft.com/office/drawing/2014/main" id="{D5280BEE-EAC4-02C2-8517-1FBDDD7F6A85}"/>
              </a:ext>
            </a:extLst>
          </p:cNvPr>
          <p:cNvSpPr>
            <a:spLocks noGrp="1"/>
          </p:cNvSpPr>
          <p:nvPr>
            <p:ph type="body" sz="quarter" idx="10"/>
          </p:nvPr>
        </p:nvSpPr>
        <p:spPr/>
        <p:txBody>
          <a:bodyPr/>
          <a:lstStyle/>
          <a:p>
            <a:pPr lvl="0">
              <a:buClr>
                <a:srgbClr val="595959"/>
              </a:buClr>
            </a:pPr>
            <a:r>
              <a:rPr lang="en-US" dirty="0"/>
              <a:t>The known identity for a product, service, or messaging campaign; the personality of a product, service, or campaign.</a:t>
            </a:r>
            <a:endParaRPr lang="en-US" sz="1800" dirty="0">
              <a:solidFill>
                <a:srgbClr val="595959"/>
              </a:solidFill>
            </a:endParaRPr>
          </a:p>
        </p:txBody>
      </p:sp>
    </p:spTree>
    <p:extLst>
      <p:ext uri="{BB962C8B-B14F-4D97-AF65-F5344CB8AC3E}">
        <p14:creationId xmlns:p14="http://schemas.microsoft.com/office/powerpoint/2010/main" val="25663417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8A23DE-7F92-8C58-450E-391DC96767CF}"/>
              </a:ext>
            </a:extLst>
          </p:cNvPr>
          <p:cNvSpPr>
            <a:spLocks noGrp="1"/>
          </p:cNvSpPr>
          <p:nvPr>
            <p:ph type="title"/>
          </p:nvPr>
        </p:nvSpPr>
        <p:spPr/>
        <p:txBody>
          <a:bodyPr/>
          <a:lstStyle/>
          <a:p>
            <a:r>
              <a:rPr lang="en-US" dirty="0"/>
              <a:t>Why build a brand?</a:t>
            </a:r>
          </a:p>
        </p:txBody>
      </p:sp>
      <p:sp>
        <p:nvSpPr>
          <p:cNvPr id="3" name="Text Placeholder 2">
            <a:extLst>
              <a:ext uri="{FF2B5EF4-FFF2-40B4-BE49-F238E27FC236}">
                <a16:creationId xmlns:a16="http://schemas.microsoft.com/office/drawing/2014/main" id="{57B0E7DC-3AF6-0D3D-A459-DA3E5E18F043}"/>
              </a:ext>
            </a:extLst>
          </p:cNvPr>
          <p:cNvSpPr>
            <a:spLocks noGrp="1"/>
          </p:cNvSpPr>
          <p:nvPr>
            <p:ph type="body" sz="quarter" idx="10"/>
          </p:nvPr>
        </p:nvSpPr>
        <p:spPr/>
        <p:txBody>
          <a:bodyPr/>
          <a:lstStyle/>
          <a:p>
            <a:pPr lvl="0">
              <a:lnSpc>
                <a:spcPct val="115000"/>
              </a:lnSpc>
              <a:buClr>
                <a:srgbClr val="595959"/>
              </a:buClr>
            </a:pPr>
            <a:r>
              <a:rPr lang="en-US" sz="1400" i="1" dirty="0">
                <a:solidFill>
                  <a:srgbClr val="21617C"/>
                </a:solidFill>
              </a:rPr>
              <a:t>#1</a:t>
            </a:r>
          </a:p>
          <a:p>
            <a:pPr lvl="0">
              <a:lnSpc>
                <a:spcPct val="115000"/>
              </a:lnSpc>
              <a:spcAft>
                <a:spcPts val="1800"/>
              </a:spcAft>
              <a:buClr>
                <a:srgbClr val="595959"/>
              </a:buClr>
            </a:pPr>
            <a:r>
              <a:rPr lang="en-US" sz="1400" b="1" dirty="0"/>
              <a:t>Connect.</a:t>
            </a:r>
          </a:p>
          <a:p>
            <a:pPr lvl="0">
              <a:lnSpc>
                <a:spcPct val="115000"/>
              </a:lnSpc>
              <a:buClr>
                <a:srgbClr val="595959"/>
              </a:buClr>
            </a:pPr>
            <a:r>
              <a:rPr lang="en-US" sz="1400" dirty="0">
                <a:solidFill>
                  <a:srgbClr val="21617C"/>
                </a:solidFill>
              </a:rPr>
              <a:t>#2</a:t>
            </a:r>
          </a:p>
          <a:p>
            <a:pPr lvl="0">
              <a:lnSpc>
                <a:spcPct val="115000"/>
              </a:lnSpc>
              <a:spcAft>
                <a:spcPts val="1800"/>
              </a:spcAft>
              <a:buClr>
                <a:srgbClr val="595959"/>
              </a:buClr>
            </a:pPr>
            <a:r>
              <a:rPr lang="en-US" sz="1400" b="1" dirty="0"/>
              <a:t>Build your audience.</a:t>
            </a:r>
            <a:endParaRPr lang="en-US" sz="1400" dirty="0"/>
          </a:p>
          <a:p>
            <a:pPr lvl="0">
              <a:lnSpc>
                <a:spcPct val="115000"/>
              </a:lnSpc>
              <a:buClr>
                <a:srgbClr val="595959"/>
              </a:buClr>
            </a:pPr>
            <a:r>
              <a:rPr lang="en-US" sz="1400" dirty="0">
                <a:solidFill>
                  <a:srgbClr val="21617C"/>
                </a:solidFill>
              </a:rPr>
              <a:t>#3</a:t>
            </a:r>
          </a:p>
          <a:p>
            <a:pPr lvl="0">
              <a:lnSpc>
                <a:spcPct val="115000"/>
              </a:lnSpc>
              <a:buClr>
                <a:srgbClr val="595959"/>
              </a:buClr>
            </a:pPr>
            <a:r>
              <a:rPr lang="en-US" sz="1400" b="1" dirty="0"/>
              <a:t>Be remembered.</a:t>
            </a:r>
          </a:p>
        </p:txBody>
      </p:sp>
      <p:sp>
        <p:nvSpPr>
          <p:cNvPr id="4" name="Text Placeholder 3">
            <a:extLst>
              <a:ext uri="{FF2B5EF4-FFF2-40B4-BE49-F238E27FC236}">
                <a16:creationId xmlns:a16="http://schemas.microsoft.com/office/drawing/2014/main" id="{812805B0-C950-7A46-5C32-D329F0A8E6C2}"/>
              </a:ext>
            </a:extLst>
          </p:cNvPr>
          <p:cNvSpPr>
            <a:spLocks noGrp="1"/>
          </p:cNvSpPr>
          <p:nvPr>
            <p:ph type="body" sz="quarter" idx="11"/>
          </p:nvPr>
        </p:nvSpPr>
        <p:spPr>
          <a:xfrm>
            <a:off x="3303102" y="2048460"/>
            <a:ext cx="2963700" cy="2744730"/>
          </a:xfrm>
        </p:spPr>
        <p:txBody>
          <a:bodyPr/>
          <a:lstStyle/>
          <a:p>
            <a:pPr lvl="0">
              <a:lnSpc>
                <a:spcPct val="115000"/>
              </a:lnSpc>
              <a:buClr>
                <a:srgbClr val="000000"/>
              </a:buClr>
              <a:buSzTx/>
            </a:pPr>
            <a:r>
              <a:rPr lang="en-US" sz="1400" i="1" dirty="0">
                <a:solidFill>
                  <a:srgbClr val="21617C"/>
                </a:solidFill>
              </a:rPr>
              <a:t>#4</a:t>
            </a:r>
          </a:p>
          <a:p>
            <a:pPr lvl="0">
              <a:lnSpc>
                <a:spcPct val="115000"/>
              </a:lnSpc>
              <a:spcAft>
                <a:spcPts val="1800"/>
              </a:spcAft>
              <a:buClr>
                <a:srgbClr val="000000"/>
              </a:buClr>
              <a:buSzTx/>
            </a:pPr>
            <a:r>
              <a:rPr lang="en-US" sz="1400" b="1" dirty="0"/>
              <a:t>Brand ambassadors.</a:t>
            </a:r>
          </a:p>
          <a:p>
            <a:pPr lvl="0">
              <a:lnSpc>
                <a:spcPct val="115000"/>
              </a:lnSpc>
              <a:buClr>
                <a:srgbClr val="000000"/>
              </a:buClr>
              <a:buSzTx/>
            </a:pPr>
            <a:r>
              <a:rPr lang="en-US" sz="1400" i="1" dirty="0">
                <a:solidFill>
                  <a:srgbClr val="21617C"/>
                </a:solidFill>
              </a:rPr>
              <a:t>#5</a:t>
            </a:r>
          </a:p>
          <a:p>
            <a:pPr lvl="0">
              <a:lnSpc>
                <a:spcPct val="115000"/>
              </a:lnSpc>
              <a:spcAft>
                <a:spcPts val="1800"/>
              </a:spcAft>
              <a:buClr>
                <a:srgbClr val="000000"/>
              </a:buClr>
              <a:buSzTx/>
            </a:pPr>
            <a:r>
              <a:rPr lang="en-US" sz="1400" b="1" dirty="0"/>
              <a:t>Create a shared vision.</a:t>
            </a:r>
          </a:p>
          <a:p>
            <a:pPr lvl="0">
              <a:lnSpc>
                <a:spcPct val="115000"/>
              </a:lnSpc>
              <a:buClr>
                <a:srgbClr val="000000"/>
              </a:buClr>
              <a:buSzTx/>
            </a:pPr>
            <a:r>
              <a:rPr lang="en-US" sz="1400" i="1" dirty="0">
                <a:solidFill>
                  <a:srgbClr val="21617C"/>
                </a:solidFill>
              </a:rPr>
              <a:t>#6</a:t>
            </a:r>
          </a:p>
          <a:p>
            <a:pPr lvl="0">
              <a:lnSpc>
                <a:spcPct val="115000"/>
              </a:lnSpc>
              <a:buClr>
                <a:srgbClr val="000000"/>
              </a:buClr>
              <a:buSzTx/>
            </a:pPr>
            <a:r>
              <a:rPr lang="en-US" sz="1400" b="1" dirty="0"/>
              <a:t>Stay focused.</a:t>
            </a:r>
          </a:p>
        </p:txBody>
      </p:sp>
      <p:sp>
        <p:nvSpPr>
          <p:cNvPr id="5" name="Text Placeholder 4">
            <a:extLst>
              <a:ext uri="{FF2B5EF4-FFF2-40B4-BE49-F238E27FC236}">
                <a16:creationId xmlns:a16="http://schemas.microsoft.com/office/drawing/2014/main" id="{D3946127-C2DD-582D-14D4-DFF7460D022E}"/>
              </a:ext>
            </a:extLst>
          </p:cNvPr>
          <p:cNvSpPr>
            <a:spLocks noGrp="1"/>
          </p:cNvSpPr>
          <p:nvPr>
            <p:ph type="body" sz="quarter" idx="12"/>
          </p:nvPr>
        </p:nvSpPr>
        <p:spPr>
          <a:xfrm>
            <a:off x="6239428" y="2047875"/>
            <a:ext cx="2492400" cy="2754630"/>
          </a:xfrm>
        </p:spPr>
        <p:txBody>
          <a:bodyPr/>
          <a:lstStyle/>
          <a:p>
            <a:pPr lvl="0">
              <a:lnSpc>
                <a:spcPct val="115000"/>
              </a:lnSpc>
            </a:pPr>
            <a:r>
              <a:rPr lang="en-US" sz="1400" i="1" dirty="0">
                <a:solidFill>
                  <a:schemeClr val="dk1"/>
                </a:solidFill>
              </a:rPr>
              <a:t>#7</a:t>
            </a:r>
          </a:p>
          <a:p>
            <a:pPr lvl="0">
              <a:lnSpc>
                <a:spcPct val="115000"/>
              </a:lnSpc>
            </a:pPr>
            <a:r>
              <a:rPr lang="en-US" sz="1400" b="1" dirty="0"/>
              <a:t>Spark change.</a:t>
            </a:r>
          </a:p>
        </p:txBody>
      </p:sp>
    </p:spTree>
    <p:extLst>
      <p:ext uri="{BB962C8B-B14F-4D97-AF65-F5344CB8AC3E}">
        <p14:creationId xmlns:p14="http://schemas.microsoft.com/office/powerpoint/2010/main" val="41989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
                                            <p:txEl>
                                              <p:pRg st="0" end="0"/>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5"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C7B0D5-A179-1D6B-8214-D2624BBA354C}"/>
              </a:ext>
            </a:extLst>
          </p:cNvPr>
          <p:cNvSpPr>
            <a:spLocks noGrp="1"/>
          </p:cNvSpPr>
          <p:nvPr>
            <p:ph type="title"/>
          </p:nvPr>
        </p:nvSpPr>
        <p:spPr/>
        <p:txBody>
          <a:bodyPr/>
          <a:lstStyle/>
          <a:p>
            <a:r>
              <a:rPr lang="en-US" dirty="0"/>
              <a:t>A TPP case study</a:t>
            </a:r>
          </a:p>
        </p:txBody>
      </p:sp>
      <p:pic>
        <p:nvPicPr>
          <p:cNvPr id="4" name="Picture Placeholder 3" descr="True You Maryland logo which is made up of a dark blue thumbprint above the text True You in dark blue and Maryland in a moss green script font.">
            <a:extLst>
              <a:ext uri="{FF2B5EF4-FFF2-40B4-BE49-F238E27FC236}">
                <a16:creationId xmlns:a16="http://schemas.microsoft.com/office/drawing/2014/main" id="{8E774AED-50D8-9922-0A85-DC203E4194E1}"/>
              </a:ext>
            </a:extLst>
          </p:cNvPr>
          <p:cNvPicPr>
            <a:picLocks noGrp="1" noChangeAspect="1"/>
          </p:cNvPicPr>
          <p:nvPr>
            <p:ph type="pic" sz="quarter" idx="10"/>
          </p:nvPr>
        </p:nvPicPr>
        <p:blipFill>
          <a:blip r:embed="rId3"/>
          <a:srcRect t="81" b="81"/>
          <a:stretch>
            <a:fillRect/>
          </a:stretch>
        </p:blipFill>
        <p:spPr>
          <a:prstGeom prst="rect">
            <a:avLst/>
          </a:prstGeom>
        </p:spPr>
      </p:pic>
    </p:spTree>
    <p:extLst>
      <p:ext uri="{BB962C8B-B14F-4D97-AF65-F5344CB8AC3E}">
        <p14:creationId xmlns:p14="http://schemas.microsoft.com/office/powerpoint/2010/main" val="2686617043"/>
      </p:ext>
    </p:extLst>
  </p:cSld>
  <p:clrMapOvr>
    <a:masterClrMapping/>
  </p:clrMapOvr>
</p:sld>
</file>

<file path=ppt/theme/theme1.xml><?xml version="1.0" encoding="utf-8"?>
<a:theme xmlns:a="http://schemas.openxmlformats.org/drawingml/2006/main" name="RHNTC Template Updated 062021">
  <a:themeElements>
    <a:clrScheme name="Simple Light">
      <a:dk1>
        <a:srgbClr val="21617C"/>
      </a:dk1>
      <a:lt1>
        <a:srgbClr val="FFFFFF"/>
      </a:lt1>
      <a:dk2>
        <a:srgbClr val="595959"/>
      </a:dk2>
      <a:lt2>
        <a:srgbClr val="EEEEEE"/>
      </a:lt2>
      <a:accent1>
        <a:srgbClr val="FBB040"/>
      </a:accent1>
      <a:accent2>
        <a:srgbClr val="2BAAE2"/>
      </a:accent2>
      <a:accent3>
        <a:srgbClr val="058D9E"/>
      </a:accent3>
      <a:accent4>
        <a:srgbClr val="C64A9B"/>
      </a:accent4>
      <a:accent5>
        <a:srgbClr val="EF4136"/>
      </a:accent5>
      <a:accent6>
        <a:srgbClr val="123661"/>
      </a:accent6>
      <a:hlink>
        <a:srgbClr val="1172BA"/>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669</TotalTime>
  <Words>14076</Words>
  <Application>Microsoft Office PowerPoint</Application>
  <PresentationFormat>On-screen Show (16:9)</PresentationFormat>
  <Paragraphs>429</Paragraphs>
  <Slides>60</Slides>
  <Notes>60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60</vt:i4>
      </vt:variant>
    </vt:vector>
  </HeadingPairs>
  <TitlesOfParts>
    <vt:vector size="64" baseType="lpstr">
      <vt:lpstr>Arial</vt:lpstr>
      <vt:lpstr>Calibri</vt:lpstr>
      <vt:lpstr>Lato</vt:lpstr>
      <vt:lpstr>RHNTC Template Updated 062021</vt:lpstr>
      <vt:lpstr>Brand Building for Change in Your Community: For Teen Pregnancy Prevention Grantees</vt:lpstr>
      <vt:lpstr>Speakers</vt:lpstr>
      <vt:lpstr>Who is this for?</vt:lpstr>
      <vt:lpstr>Roadmap</vt:lpstr>
      <vt:lpstr>In the chat…</vt:lpstr>
      <vt:lpstr>What Is Branding?</vt:lpstr>
      <vt:lpstr>Brand</vt:lpstr>
      <vt:lpstr>Why build a brand?</vt:lpstr>
      <vt:lpstr>A TPP case study</vt:lpstr>
      <vt:lpstr>Brand Camp</vt:lpstr>
      <vt:lpstr>Brand Book</vt:lpstr>
      <vt:lpstr>Brand Name</vt:lpstr>
      <vt:lpstr>Brand Traits</vt:lpstr>
      <vt:lpstr>Color Palette</vt:lpstr>
      <vt:lpstr>Typeface Selection</vt:lpstr>
      <vt:lpstr>Photo Treatment</vt:lpstr>
      <vt:lpstr>Sample Social</vt:lpstr>
      <vt:lpstr>Sample Flyer</vt:lpstr>
      <vt:lpstr>A very hairy situation…</vt:lpstr>
      <vt:lpstr>Let’s dig into…</vt:lpstr>
      <vt:lpstr>Persona</vt:lpstr>
      <vt:lpstr>Why craft personas?</vt:lpstr>
      <vt:lpstr>Persona examples</vt:lpstr>
      <vt:lpstr>Daniel</vt:lpstr>
      <vt:lpstr>Layla</vt:lpstr>
      <vt:lpstr>In the chat… 2</vt:lpstr>
      <vt:lpstr>In the chat… 3</vt:lpstr>
      <vt:lpstr>In the chat… 4</vt:lpstr>
      <vt:lpstr>In the chat… 5</vt:lpstr>
      <vt:lpstr>In the chat… 6</vt:lpstr>
      <vt:lpstr>Let’s dig into… 2</vt:lpstr>
      <vt:lpstr>The Magic of Brands</vt:lpstr>
      <vt:lpstr>Brand Archetype</vt:lpstr>
      <vt:lpstr>The 4 Orientations</vt:lpstr>
      <vt:lpstr>The Ego Archetypes</vt:lpstr>
      <vt:lpstr>The Social Archetypes</vt:lpstr>
      <vt:lpstr>The Order Archetypes</vt:lpstr>
      <vt:lpstr>The Freedom Archetypes</vt:lpstr>
      <vt:lpstr>The 70-30 Rule</vt:lpstr>
      <vt:lpstr>Let’s dig into… 3</vt:lpstr>
      <vt:lpstr>Brand Attributes</vt:lpstr>
      <vt:lpstr>Establish your voice.</vt:lpstr>
      <vt:lpstr>Establish your style.</vt:lpstr>
      <vt:lpstr>Brand Star</vt:lpstr>
      <vt:lpstr>Brand Star 2</vt:lpstr>
      <vt:lpstr>Brand Guidelines</vt:lpstr>
      <vt:lpstr>Let’s dig into… 4</vt:lpstr>
      <vt:lpstr>Mood Board</vt:lpstr>
      <vt:lpstr>Playful</vt:lpstr>
      <vt:lpstr>Energetic</vt:lpstr>
      <vt:lpstr>Let’s dig into… 5</vt:lpstr>
      <vt:lpstr>Brand Name 2</vt:lpstr>
      <vt:lpstr>True You Maryland</vt:lpstr>
      <vt:lpstr>What’s in a name?</vt:lpstr>
      <vt:lpstr>In the chat… 7</vt:lpstr>
      <vt:lpstr>5 steps to spark change</vt:lpstr>
      <vt:lpstr>Office Hours &amp; TA</vt:lpstr>
      <vt:lpstr>Q&amp;A</vt:lpstr>
      <vt:lpstr>Speakers Closing</vt:lpstr>
      <vt:lpstr>THANK YOU!</vt:lpstr>
    </vt:vector>
  </TitlesOfParts>
  <Manager>RHNTC</Manager>
  <Company>RHNTC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Brand Building for Change in Your Community: For Teen Pregnancy Prevention Grantees</dc:title>
  <dc:subject>Brand Building for Change in Your Community: For Teen Pregnancy Prevention Grantees</dc:subject>
  <dc:creator>RHNTC</dc:creator>
  <cp:keywords>Brand Building for Change in Your Community: For Teen Pregnancy Prevention Grantees</cp:keywords>
  <dc:description>Brand Building for Change in Your Community: For Teen Pregnancy Prevention Grantees</dc:description>
  <cp:lastModifiedBy>John Karikas</cp:lastModifiedBy>
  <cp:revision>122</cp:revision>
  <dcterms:modified xsi:type="dcterms:W3CDTF">2022-07-25T15:07:27Z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0x010100581C16F9B78D0B499750F3897A95795F</vt:lpwstr>
  </property>
</Properties>
</file>