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9"/>
  </p:notesMasterIdLst>
  <p:sldIdLst>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Lst>
  <p:sldSz cx="9144000" cy="5143500" type="screen16x9"/>
  <p:notesSz cx="6858000" cy="9144000"/>
  <p:embeddedFontLst>
    <p:embeddedFont>
      <p:font typeface="Amatic SC"/>
      <p:regular r:id="rId30"/>
      <p:bold r:id="rId31"/>
    </p:embeddedFont>
    <p:embeddedFont>
      <p:font typeface="Montserrat"/>
      <p:regular r:id="rId32"/>
      <p:bold r:id="rId33"/>
      <p:italic r:id="rId34"/>
      <p:boldItalic r:id="rId35"/>
    </p:embeddedFont>
    <p:embeddedFont>
      <p:font typeface="Montserrat Medium"/>
      <p:regular r:id="rId36"/>
      <p:italic r:id="rId37"/>
    </p:embeddedFont>
    <p:embeddedFont>
      <p:font typeface="Proxima Nova"/>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976">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kjPZm7fj0bDVZVj5VSyqhv3pU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8FC"/>
    <a:srgbClr val="9C4472"/>
    <a:srgbClr val="242424"/>
    <a:srgbClr val="858585"/>
    <a:srgbClr val="BBC7F7"/>
    <a:srgbClr val="B45586"/>
    <a:srgbClr val="D9D9D9"/>
    <a:srgbClr val="FFFF78"/>
    <a:srgbClr val="BB639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A6455A-DE96-4276-9D58-B8D7937C0711}">
  <a:tblStyle styleId="{CFA6455A-DE96-4276-9D58-B8D7937C0711}"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60" autoAdjust="0"/>
    <p:restoredTop sz="79201" autoAdjust="0"/>
  </p:normalViewPr>
  <p:slideViewPr>
    <p:cSldViewPr snapToGrid="0">
      <p:cViewPr varScale="1">
        <p:scale>
          <a:sx n="79" d="100"/>
          <a:sy n="79" d="100"/>
        </p:scale>
        <p:origin x="500" y="60"/>
      </p:cViewPr>
      <p:guideLst>
        <p:guide orient="horz" pos="1620"/>
        <p:guide pos="297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customschemas.google.com/relationships/presentationmetadata" Target="meta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opa.hhs.gov/grant-programs" TargetMode="External"/><Relationship Id="rId3" Type="http://schemas.openxmlformats.org/officeDocument/2006/relationships/hyperlink" Target="http://bit.ly/fundraising-reflection-guide" TargetMode="External"/><Relationship Id="rId7" Type="http://schemas.openxmlformats.org/officeDocument/2006/relationships/hyperlink" Target="https://www.hhs.gov/grants-contracts/grants/grants-policies-regulations/index.html"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creativecommons.org/licenses/by-nc/4.0/legalcode" TargetMode="External"/><Relationship Id="rId5" Type="http://schemas.openxmlformats.org/officeDocument/2006/relationships/hyperlink" Target="https://aspirationtech.org/programs/strategicdevelopment/howtoraisemoney" TargetMode="External"/><Relationship Id="rId4" Type="http://schemas.openxmlformats.org/officeDocument/2006/relationships/hyperlink" Target="https://rhntc.org/resources/developing-strategic-messaging-attract-tpp-program-partners-job-aid"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google.com/document/d/1jzz1bx1u0Bg9FvtkPyGxpGdiBEWr0cqb4dYiPLtluzM/edit#bookmark=id.s6hu7sn89kw"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bit.ly/fundraising-reflection-guide"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cs.google.com/document/d/1jzz1bx1u0Bg9FvtkPyGxpGdiBEWr0cqb4dYiPLtluzM/edit#bookmark=id.s6hu7sn89kw"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bit.ly/fundraising-reflection-guid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rgbClr val="33548B"/>
              </a:buClr>
              <a:buSzPts val="1100"/>
              <a:buFont typeface="Arial"/>
              <a:buNone/>
            </a:pPr>
            <a:r>
              <a:rPr lang="en-US" dirty="0"/>
              <a:t>Use the following resources to help you develop your case. </a:t>
            </a:r>
          </a:p>
          <a:p>
            <a:pPr marL="457200" lvl="0" indent="-298450" algn="l" rtl="0">
              <a:lnSpc>
                <a:spcPct val="100000"/>
              </a:lnSpc>
              <a:spcBef>
                <a:spcPts val="0"/>
              </a:spcBef>
              <a:spcAft>
                <a:spcPts val="0"/>
              </a:spcAft>
              <a:buSzPts val="1100"/>
              <a:buChar char="●"/>
            </a:pPr>
            <a:r>
              <a:rPr lang="en-US" u="sng" dirty="0">
                <a:solidFill>
                  <a:schemeClr val="hlink"/>
                </a:solidFill>
                <a:hlinkClick r:id="rId3"/>
              </a:rPr>
              <a:t>Sustaining Your Programs: Strategic Partnership Mindsets</a:t>
            </a:r>
            <a:r>
              <a:rPr lang="en-US" dirty="0"/>
              <a:t> (see resource section at end of document)</a:t>
            </a:r>
          </a:p>
          <a:p>
            <a:pPr marL="457200" lvl="0" indent="-298450" algn="l" rtl="0">
              <a:lnSpc>
                <a:spcPct val="100000"/>
              </a:lnSpc>
              <a:spcBef>
                <a:spcPts val="0"/>
              </a:spcBef>
              <a:spcAft>
                <a:spcPts val="0"/>
              </a:spcAft>
              <a:buSzPts val="1100"/>
              <a:buChar char="●"/>
            </a:pPr>
            <a:r>
              <a:rPr lang="en-US" u="sng" dirty="0">
                <a:solidFill>
                  <a:schemeClr val="hlink"/>
                </a:solidFill>
                <a:hlinkClick r:id="rId4"/>
              </a:rPr>
              <a:t>Developing Strategic Messaging to Attract TPP Program Partners Job Aid</a:t>
            </a: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This template was prepared by Stacey Moody and Christine Prefontaine, based on Aspiration’s </a:t>
            </a:r>
            <a:r>
              <a:rPr lang="en-US" u="sng" dirty="0">
                <a:solidFill>
                  <a:schemeClr val="hlink"/>
                </a:solidFill>
                <a:hlinkClick r:id="rId5"/>
              </a:rPr>
              <a:t>How to Raise Money: Strategic Leadership for Change</a:t>
            </a:r>
            <a:r>
              <a:rPr lang="en-US" dirty="0"/>
              <a:t> program. It was edited by Jaya Mathur.</a:t>
            </a:r>
          </a:p>
          <a:p>
            <a:pPr marL="0" lvl="0" indent="0" algn="l" rtl="0">
              <a:lnSpc>
                <a:spcPct val="100000"/>
              </a:lnSpc>
              <a:spcBef>
                <a:spcPts val="0"/>
              </a:spcBef>
              <a:spcAft>
                <a:spcPts val="0"/>
              </a:spcAft>
              <a:buSzPts val="1100"/>
              <a:buNone/>
            </a:pPr>
            <a:r>
              <a:rPr lang="en-US" dirty="0"/>
              <a:t>The content in this document is distributed under a </a:t>
            </a:r>
            <a:r>
              <a:rPr lang="en-US" u="sng" dirty="0">
                <a:solidFill>
                  <a:schemeClr val="hlink"/>
                </a:solidFill>
                <a:hlinkClick r:id="rId6"/>
              </a:rPr>
              <a:t>Creative Commons Attribution-</a:t>
            </a:r>
            <a:r>
              <a:rPr lang="en-US" u="sng" dirty="0" err="1">
                <a:solidFill>
                  <a:schemeClr val="hlink"/>
                </a:solidFill>
                <a:hlinkClick r:id="rId6"/>
              </a:rPr>
              <a:t>NonCommercial</a:t>
            </a:r>
            <a:r>
              <a:rPr lang="en-US" u="sng" dirty="0">
                <a:solidFill>
                  <a:schemeClr val="hlink"/>
                </a:solidFill>
                <a:hlinkClick r:id="rId6"/>
              </a:rPr>
              <a:t> 4.0 International license</a:t>
            </a:r>
            <a:r>
              <a:rPr lang="en-US" dirty="0"/>
              <a:t>. </a:t>
            </a:r>
          </a:p>
          <a:p>
            <a:pPr marL="0" lvl="0" indent="0" algn="l" rtl="0">
              <a:lnSpc>
                <a:spcPct val="100000"/>
              </a:lnSpc>
              <a:spcBef>
                <a:spcPts val="0"/>
              </a:spcBef>
              <a:spcAft>
                <a:spcPts val="0"/>
              </a:spcAft>
              <a:buSzPts val="1100"/>
              <a:buNone/>
            </a:pPr>
            <a:r>
              <a:rPr lang="en-US" dirty="0"/>
              <a:t>If you build on this work, please cite/credit </a:t>
            </a:r>
            <a:r>
              <a:rPr lang="en-US" u="sng" dirty="0">
                <a:solidFill>
                  <a:schemeClr val="hlink"/>
                </a:solidFill>
                <a:hlinkClick r:id="rId5"/>
              </a:rPr>
              <a:t>Geoffrey MacDougall and Aspiration</a:t>
            </a:r>
            <a:r>
              <a:rPr lang="en-US" dirty="0"/>
              <a:t>. </a:t>
            </a:r>
          </a:p>
          <a:p>
            <a:pPr marL="0" lvl="0" indent="0" algn="l" rtl="0">
              <a:lnSpc>
                <a:spcPct val="100000"/>
              </a:lnSpc>
              <a:spcBef>
                <a:spcPts val="0"/>
              </a:spcBef>
              <a:spcAft>
                <a:spcPts val="0"/>
              </a:spcAft>
              <a:buSzPts val="1100"/>
              <a:buNone/>
            </a:pPr>
            <a:r>
              <a:rPr lang="en-US" dirty="0"/>
              <a:t>(In this case, using any of this content and the associated resources to secure funding for mission-driven work does not constitute a commercial application.) </a:t>
            </a:r>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SzPts val="1100"/>
              <a:buNone/>
            </a:pPr>
            <a:r>
              <a:rPr lang="en-US" b="1" dirty="0">
                <a:solidFill>
                  <a:srgbClr val="FF0000"/>
                </a:solidFill>
              </a:rPr>
              <a:t>OPA grantees, please note the following disclaimer: </a:t>
            </a:r>
          </a:p>
          <a:p>
            <a:pPr marL="0" lvl="0" indent="0" algn="l" rtl="0">
              <a:lnSpc>
                <a:spcPct val="100000"/>
              </a:lnSpc>
              <a:spcBef>
                <a:spcPts val="0"/>
              </a:spcBef>
              <a:spcAft>
                <a:spcPts val="0"/>
              </a:spcAft>
              <a:buSzPts val="1100"/>
              <a:buNone/>
            </a:pPr>
            <a:r>
              <a:rPr lang="en-US" dirty="0"/>
              <a:t>Costs associated with fundraising are unallowable according to the U.S. </a:t>
            </a:r>
            <a:r>
              <a:rPr lang="en-US" u="sng" dirty="0">
                <a:solidFill>
                  <a:schemeClr val="hlink"/>
                </a:solidFill>
                <a:hlinkClick r:id="rId7"/>
              </a:rPr>
              <a:t>Health &amp; Human Services Grants Policy</a:t>
            </a:r>
            <a:r>
              <a:rPr lang="en-US" dirty="0"/>
              <a:t> and cannot be covered by an </a:t>
            </a:r>
            <a:r>
              <a:rPr lang="en-US" u="sng" dirty="0">
                <a:solidFill>
                  <a:schemeClr val="hlink"/>
                </a:solidFill>
                <a:hlinkClick r:id="rId8"/>
              </a:rPr>
              <a:t>Office of Population Affairs grant</a:t>
            </a:r>
            <a:r>
              <a:rPr lang="en-US" dirty="0"/>
              <a:t>. Please consult with your Project Officer and Grants Management Specialist to ensure costs are allowable and appropriate for your grant project.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i="1" dirty="0"/>
              <a:t>The development of this template was supported by the Office of Population Affairs (Grant TPSAH000006). </a:t>
            </a:r>
          </a:p>
          <a:p>
            <a:pPr marL="0" lvl="0" indent="0" algn="l" rtl="0">
              <a:lnSpc>
                <a:spcPct val="100000"/>
              </a:lnSpc>
              <a:spcBef>
                <a:spcPts val="0"/>
              </a:spcBef>
              <a:spcAft>
                <a:spcPts val="0"/>
              </a:spcAft>
              <a:buSzPts val="1100"/>
              <a:buNone/>
            </a:pPr>
            <a:r>
              <a:rPr lang="en-US" i="1" dirty="0"/>
              <a:t>The views expressed do not necessarily reflect the official policies of the Department of Health and Human Services; </a:t>
            </a:r>
          </a:p>
          <a:p>
            <a:pPr marL="0" lvl="0" indent="0" algn="l" rtl="0">
              <a:lnSpc>
                <a:spcPct val="100000"/>
              </a:lnSpc>
              <a:spcBef>
                <a:spcPts val="0"/>
              </a:spcBef>
              <a:spcAft>
                <a:spcPts val="0"/>
              </a:spcAft>
              <a:buClr>
                <a:schemeClr val="dk1"/>
              </a:buClr>
              <a:buSzPts val="1100"/>
              <a:buFont typeface="Arial"/>
              <a:buNone/>
            </a:pPr>
            <a:r>
              <a:rPr lang="en-US" i="1" dirty="0"/>
              <a:t>nor does mention of trade names, commercial practices, or organizations imply endorsement by the U.S. Government.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158750" indent="0">
              <a:buNone/>
            </a:pPr>
            <a:endParaRPr lang="en-US" dirty="0"/>
          </a:p>
        </p:txBody>
      </p:sp>
    </p:spTree>
    <p:extLst>
      <p:ext uri="{BB962C8B-B14F-4D97-AF65-F5344CB8AC3E}">
        <p14:creationId xmlns:p14="http://schemas.microsoft.com/office/powerpoint/2010/main" val="288906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a:solidFill>
                  <a:schemeClr val="dk1"/>
                </a:solidFill>
              </a:rPr>
              <a:t>Overall flow: </a:t>
            </a:r>
          </a:p>
          <a:p>
            <a:pPr marL="0" lvl="0" indent="0" algn="l" rtl="0">
              <a:lnSpc>
                <a:spcPct val="100000"/>
              </a:lnSpc>
              <a:spcBef>
                <a:spcPts val="0"/>
              </a:spcBef>
              <a:spcAft>
                <a:spcPts val="0"/>
              </a:spcAft>
              <a:buSzPts val="1100"/>
              <a:buNone/>
            </a:pPr>
            <a:endParaRPr lang="en-US" b="1"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      “</a:t>
            </a:r>
            <a:r>
              <a:rPr lang="en-US" dirty="0">
                <a:solidFill>
                  <a:schemeClr val="dk1"/>
                </a:solidFill>
              </a:rPr>
              <a:t>We’ve got a thing we both care about. </a:t>
            </a:r>
          </a:p>
          <a:p>
            <a:pPr marL="0" lvl="0" indent="457200" algn="l" rtl="0">
              <a:lnSpc>
                <a:spcPct val="100000"/>
              </a:lnSpc>
              <a:spcBef>
                <a:spcPts val="0"/>
              </a:spcBef>
              <a:spcAft>
                <a:spcPts val="0"/>
              </a:spcAft>
              <a:buSzPts val="1100"/>
              <a:buNone/>
            </a:pPr>
            <a:r>
              <a:rPr lang="en-US" dirty="0">
                <a:solidFill>
                  <a:schemeClr val="dk1"/>
                </a:solidFill>
              </a:rPr>
              <a:t>And we’re in a moment where it can be good, or it can be bad. </a:t>
            </a:r>
          </a:p>
          <a:p>
            <a:pPr marL="0" lvl="0" indent="457200" algn="l" rtl="0">
              <a:lnSpc>
                <a:spcPct val="100000"/>
              </a:lnSpc>
              <a:spcBef>
                <a:spcPts val="0"/>
              </a:spcBef>
              <a:spcAft>
                <a:spcPts val="0"/>
              </a:spcAft>
              <a:buSzPts val="1100"/>
              <a:buNone/>
            </a:pPr>
            <a:r>
              <a:rPr lang="en-US" dirty="0">
                <a:solidFill>
                  <a:schemeClr val="dk1"/>
                </a:solidFill>
              </a:rPr>
              <a:t>But thankfully, something is happening right now. </a:t>
            </a:r>
          </a:p>
          <a:p>
            <a:pPr marL="0" lvl="0" indent="457200" algn="l" rtl="0">
              <a:lnSpc>
                <a:spcPct val="100000"/>
              </a:lnSpc>
              <a:spcBef>
                <a:spcPts val="0"/>
              </a:spcBef>
              <a:spcAft>
                <a:spcPts val="0"/>
              </a:spcAft>
              <a:buSzPts val="1100"/>
              <a:buNone/>
            </a:pPr>
            <a:r>
              <a:rPr lang="en-US" dirty="0">
                <a:solidFill>
                  <a:schemeClr val="dk1"/>
                </a:solidFill>
              </a:rPr>
              <a:t>This emerging opportunity allows something to happen today that wasn’t possible yesterday.” </a:t>
            </a:r>
            <a:endParaRPr lang="en-US" b="1" dirty="0">
              <a:solidFill>
                <a:schemeClr val="dk1"/>
              </a:solidFill>
            </a:endParaRPr>
          </a:p>
          <a:p>
            <a:pPr marL="0" lvl="0" indent="0" algn="l" rtl="0">
              <a:lnSpc>
                <a:spcPct val="100000"/>
              </a:lnSpc>
              <a:spcBef>
                <a:spcPts val="0"/>
              </a:spcBef>
              <a:spcAft>
                <a:spcPts val="0"/>
              </a:spcAft>
              <a:buSzPts val="1100"/>
              <a:buNone/>
            </a:pPr>
            <a:endParaRPr lang="en-US" b="1"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UNASSAILABLE TRUTH. A moral or ethical assertion requiring no further justification. </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The core of the challenge is the unassailable truth: A moral or ethical assertion requiring no further justification (a person can’t ask “why does this matter?”).</a:t>
            </a:r>
            <a:endParaRPr lang="en-US" b="1"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To identify a shared unassailable truth, start by asking yourself questions like this: </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Why is this your life’s work? </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How did I come to this? </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What is the foundational, core value that underlies what I do? </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What is my big theme? (examples: family, democracy, justice)</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Then, find the overlap with your potential funder/partner.</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Frame as a “should” statement, e.g., “Children shouldn’t die in their sleep.”</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solidFill>
                  <a:schemeClr val="dk1"/>
                </a:solidFill>
              </a:rPr>
              <a:t>GOOD / BAD TENSION. What dynamic is at play around that truth? What exists and needs protecting? Or, what’s not happening and needs to be advanced? </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There’s a good-bad tension around the unassailable truth.</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Think of it as a fork in the road, with two possible directions facing this thing that we both care about. </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In one direction we win, and the road will lead to good things. </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In the other direction we lose, and the road will lead to negative outcomes. </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This sets the stage for a transformative conversation.</a:t>
            </a:r>
            <a:endParaRPr lang="en-US" dirty="0"/>
          </a:p>
          <a:p>
            <a:pPr marL="457200" lvl="0" indent="-298450" algn="l" rtl="0">
              <a:lnSpc>
                <a:spcPct val="100000"/>
              </a:lnSpc>
              <a:spcBef>
                <a:spcPts val="0"/>
              </a:spcBef>
              <a:spcAft>
                <a:spcPts val="0"/>
              </a:spcAft>
              <a:buSzPts val="1100"/>
              <a:buChar char="●"/>
            </a:pPr>
            <a:r>
              <a:rPr lang="en-US" dirty="0"/>
              <a:t>This slide may have minimal text. You can use an image to visually depict the dilemma, if helpful. </a:t>
            </a:r>
          </a:p>
          <a:p>
            <a:pPr marL="0" lvl="0" indent="0" algn="l" rtl="0">
              <a:lnSpc>
                <a:spcPct val="100000"/>
              </a:lnSpc>
              <a:spcBef>
                <a:spcPts val="0"/>
              </a:spcBef>
              <a:spcAft>
                <a:spcPts val="0"/>
              </a:spcAft>
              <a:buSzPts val="1100"/>
              <a:buNone/>
            </a:pPr>
            <a:endParaRPr lang="en-US" dirty="0">
              <a:solidFill>
                <a:schemeClr val="dk1"/>
              </a:solidFill>
            </a:endParaRPr>
          </a:p>
          <a:p>
            <a:pPr marL="0" lvl="0" indent="0" algn="l" rtl="0">
              <a:lnSpc>
                <a:spcPct val="100000"/>
              </a:lnSpc>
              <a:spcBef>
                <a:spcPts val="0"/>
              </a:spcBef>
              <a:spcAft>
                <a:spcPts val="0"/>
              </a:spcAft>
              <a:buSzPts val="1100"/>
              <a:buNone/>
            </a:pPr>
            <a:r>
              <a:rPr lang="en-US" i="1" dirty="0">
                <a:solidFill>
                  <a:schemeClr val="dk1"/>
                </a:solidFill>
              </a:rPr>
              <a:t>Simplistic examples:</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Democracy — Good is in place and bad is ascendant.</a:t>
            </a:r>
            <a:r>
              <a:rPr lang="en-US" i="1" dirty="0">
                <a:solidFill>
                  <a:schemeClr val="dk1"/>
                </a:solidFill>
              </a:rPr>
              <a:t> “We need to protect democracy against the rise of authoritarianism.” </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Climate — Bad is present and good needs to become ascendant. </a:t>
            </a:r>
            <a:r>
              <a:rPr lang="en-US" i="1" dirty="0">
                <a:solidFill>
                  <a:schemeClr val="dk1"/>
                </a:solidFill>
              </a:rPr>
              <a:t>“Our ecosystems are dying and we need to save ourselves and each other.” </a:t>
            </a:r>
            <a:endParaRPr lang="en-US" i="1"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EMERGING OPPORTUNITY. What’s happening right now that wasn’t happening yesterday? How does that create potential and possibility to advance/defend good? </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The emerging opportunity should spark interest.</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This is where you share your observations and analysis of the moment—and demonstrate how you’re different. </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It should give hope and establish currency. </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In conversation, ask questions that will get the other person meditating on this challenge using their own framing and language. </a:t>
            </a:r>
          </a:p>
          <a:p>
            <a:pPr marL="914400" lvl="1" indent="-298450" algn="l" rtl="0">
              <a:lnSpc>
                <a:spcPct val="100000"/>
              </a:lnSpc>
              <a:spcBef>
                <a:spcPts val="0"/>
              </a:spcBef>
              <a:spcAft>
                <a:spcPts val="0"/>
              </a:spcAft>
              <a:buClr>
                <a:schemeClr val="dk1"/>
              </a:buClr>
              <a:buSzPts val="1100"/>
              <a:buChar char="○"/>
            </a:pPr>
            <a:r>
              <a:rPr lang="en-US" i="1" dirty="0">
                <a:solidFill>
                  <a:schemeClr val="dk1"/>
                </a:solidFill>
              </a:rPr>
              <a:t>How might this opportunity create potential and possibility to advance or defend good? </a:t>
            </a:r>
          </a:p>
          <a:p>
            <a:pPr marL="914400" lvl="1" indent="-298450" algn="l" rtl="0">
              <a:lnSpc>
                <a:spcPct val="100000"/>
              </a:lnSpc>
              <a:spcBef>
                <a:spcPts val="0"/>
              </a:spcBef>
              <a:spcAft>
                <a:spcPts val="0"/>
              </a:spcAft>
              <a:buClr>
                <a:schemeClr val="dk1"/>
              </a:buClr>
              <a:buSzPts val="1100"/>
              <a:buChar char="○"/>
            </a:pPr>
            <a:r>
              <a:rPr lang="en-US" i="1" dirty="0">
                <a:solidFill>
                  <a:schemeClr val="dk1"/>
                </a:solidFill>
              </a:rPr>
              <a:t>How have you seen this challenge play out in the communities you support?</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Examples of new things that create potential and opportunity: </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Mindset</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Technology</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Science</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Leadership</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Cultural zeitgeist</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Energy and momentum</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…Or, the fact that you’re talking to this person for the first time!</a:t>
            </a:r>
            <a:endParaRPr lang="en-US" dirty="0"/>
          </a:p>
          <a:p>
            <a:pPr marL="158750" indent="0">
              <a:buNone/>
            </a:pPr>
            <a:endParaRPr lang="en-US" dirty="0"/>
          </a:p>
        </p:txBody>
      </p:sp>
    </p:spTree>
    <p:extLst>
      <p:ext uri="{BB962C8B-B14F-4D97-AF65-F5344CB8AC3E}">
        <p14:creationId xmlns:p14="http://schemas.microsoft.com/office/powerpoint/2010/main" val="3070417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a:t>INTERVENTION / THEORY OF CHANGE. How do we seize that opportunity? What’s the core of the idea? </a:t>
            </a:r>
          </a:p>
          <a:p>
            <a:pPr marL="0" lvl="0" indent="0" algn="l" rtl="0">
              <a:lnSpc>
                <a:spcPct val="100000"/>
              </a:lnSpc>
              <a:spcBef>
                <a:spcPts val="0"/>
              </a:spcBef>
              <a:spcAft>
                <a:spcPts val="0"/>
              </a:spcAft>
              <a:buSzPts val="1100"/>
              <a:buNone/>
            </a:pPr>
            <a:endParaRPr lang="en-US" dirty="0"/>
          </a:p>
          <a:p>
            <a:pPr marL="457200" lvl="0" indent="-298450" algn="l" rtl="0">
              <a:lnSpc>
                <a:spcPct val="100000"/>
              </a:lnSpc>
              <a:spcBef>
                <a:spcPts val="0"/>
              </a:spcBef>
              <a:spcAft>
                <a:spcPts val="0"/>
              </a:spcAft>
              <a:buSzPts val="1100"/>
              <a:buChar char="●"/>
            </a:pPr>
            <a:r>
              <a:rPr lang="en-US" dirty="0"/>
              <a:t>This is where you demonstrate your analysis—what you’re thinking will make a difference—and suggest what you might do together. </a:t>
            </a:r>
          </a:p>
          <a:p>
            <a:pPr marL="457200" lvl="0" indent="-298450" algn="l" rtl="0">
              <a:lnSpc>
                <a:spcPct val="100000"/>
              </a:lnSpc>
              <a:spcBef>
                <a:spcPts val="0"/>
              </a:spcBef>
              <a:spcAft>
                <a:spcPts val="0"/>
              </a:spcAft>
              <a:buSzPts val="1100"/>
              <a:buChar char="●"/>
            </a:pPr>
            <a:r>
              <a:rPr lang="en-US" dirty="0"/>
              <a:t>Focus on one big, bold idea that will realize this moment. </a:t>
            </a:r>
          </a:p>
          <a:p>
            <a:pPr marL="457200" lvl="0" indent="-298450" algn="l" rtl="0">
              <a:lnSpc>
                <a:spcPct val="100000"/>
              </a:lnSpc>
              <a:spcBef>
                <a:spcPts val="0"/>
              </a:spcBef>
              <a:spcAft>
                <a:spcPts val="0"/>
              </a:spcAft>
              <a:buSzPts val="1100"/>
              <a:buChar char="●"/>
            </a:pPr>
            <a:r>
              <a:rPr lang="en-US" dirty="0"/>
              <a:t>Don’t get into details; you want to keep the conversation emergent and leave space for co-creation. </a:t>
            </a:r>
          </a:p>
          <a:p>
            <a:pPr marL="457200" lvl="0" indent="-298450" algn="l" rtl="0">
              <a:lnSpc>
                <a:spcPct val="100000"/>
              </a:lnSpc>
              <a:spcBef>
                <a:spcPts val="0"/>
              </a:spcBef>
              <a:spcAft>
                <a:spcPts val="0"/>
              </a:spcAft>
              <a:buSzPts val="1100"/>
              <a:buChar char="●"/>
            </a:pPr>
            <a:r>
              <a:rPr lang="en-US" dirty="0"/>
              <a:t>The idea is to elicit a response like, “Hmm, interesting. How would that work?” And then you get to say, “Well, I’m thinking it would probably involve [thing you’re proposing to do together].”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SzPts val="1100"/>
              <a:buNone/>
            </a:pPr>
            <a:endParaRPr lang="en-US" dirty="0"/>
          </a:p>
          <a:p>
            <a:endParaRPr lang="en-US" dirty="0"/>
          </a:p>
        </p:txBody>
      </p:sp>
    </p:spTree>
    <p:extLst>
      <p:ext uri="{BB962C8B-B14F-4D97-AF65-F5344CB8AC3E}">
        <p14:creationId xmlns:p14="http://schemas.microsoft.com/office/powerpoint/2010/main" val="3777533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a:t>INTERVENTION / THEORY OF CHANGE. How do we seize that opportunity? What’s the core of the idea? </a:t>
            </a:r>
          </a:p>
          <a:p>
            <a:pPr marL="0" lvl="0" indent="0" algn="l" rtl="0">
              <a:lnSpc>
                <a:spcPct val="100000"/>
              </a:lnSpc>
              <a:spcBef>
                <a:spcPts val="0"/>
              </a:spcBef>
              <a:spcAft>
                <a:spcPts val="0"/>
              </a:spcAft>
              <a:buSzPts val="1100"/>
              <a:buNone/>
            </a:pPr>
            <a:endParaRPr lang="en-US" dirty="0"/>
          </a:p>
          <a:p>
            <a:pPr marL="457200" lvl="0" indent="-298450" algn="l" rtl="0">
              <a:lnSpc>
                <a:spcPct val="100000"/>
              </a:lnSpc>
              <a:spcBef>
                <a:spcPts val="0"/>
              </a:spcBef>
              <a:spcAft>
                <a:spcPts val="0"/>
              </a:spcAft>
              <a:buSzPts val="1100"/>
              <a:buChar char="●"/>
            </a:pPr>
            <a:r>
              <a:rPr lang="en-US" dirty="0"/>
              <a:t>This is where you demonstrate your analysis—what you’re thinking will make a difference—and suggest what you might do together. </a:t>
            </a:r>
          </a:p>
          <a:p>
            <a:pPr marL="457200" lvl="0" indent="-298450" algn="l" rtl="0">
              <a:lnSpc>
                <a:spcPct val="100000"/>
              </a:lnSpc>
              <a:spcBef>
                <a:spcPts val="0"/>
              </a:spcBef>
              <a:spcAft>
                <a:spcPts val="0"/>
              </a:spcAft>
              <a:buSzPts val="1100"/>
              <a:buChar char="●"/>
            </a:pPr>
            <a:r>
              <a:rPr lang="en-US" dirty="0"/>
              <a:t>Focus on one big, bold idea that will realize this moment. </a:t>
            </a:r>
          </a:p>
          <a:p>
            <a:pPr marL="457200" lvl="0" indent="-298450" algn="l" rtl="0">
              <a:lnSpc>
                <a:spcPct val="100000"/>
              </a:lnSpc>
              <a:spcBef>
                <a:spcPts val="0"/>
              </a:spcBef>
              <a:spcAft>
                <a:spcPts val="0"/>
              </a:spcAft>
              <a:buSzPts val="1100"/>
              <a:buChar char="●"/>
            </a:pPr>
            <a:r>
              <a:rPr lang="en-US" dirty="0"/>
              <a:t>Don’t get into details; you want to keep the conversation emergent and leave space for co-creation. </a:t>
            </a:r>
          </a:p>
          <a:p>
            <a:pPr marL="457200" lvl="0" indent="-298450" algn="l" rtl="0">
              <a:lnSpc>
                <a:spcPct val="100000"/>
              </a:lnSpc>
              <a:spcBef>
                <a:spcPts val="0"/>
              </a:spcBef>
              <a:spcAft>
                <a:spcPts val="0"/>
              </a:spcAft>
              <a:buSzPts val="1100"/>
              <a:buChar char="●"/>
            </a:pPr>
            <a:r>
              <a:rPr lang="en-US" dirty="0"/>
              <a:t>The idea is to elicit a response like, “Hmm, interesting. How would that work?” And then you get to say, “Well, I’m thinking it would probably involve [thing you’re proposing to do together].”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SzPts val="1100"/>
              <a:buNone/>
            </a:pPr>
            <a:endParaRPr lang="en-US" dirty="0"/>
          </a:p>
          <a:p>
            <a:endParaRPr lang="en-US" dirty="0"/>
          </a:p>
        </p:txBody>
      </p:sp>
    </p:spTree>
    <p:extLst>
      <p:ext uri="{BB962C8B-B14F-4D97-AF65-F5344CB8AC3E}">
        <p14:creationId xmlns:p14="http://schemas.microsoft.com/office/powerpoint/2010/main" val="1399022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b="1" dirty="0"/>
              <a:t>THE 123. How does this big idea play out in practice? What approach does that suggest? </a:t>
            </a:r>
          </a:p>
          <a:p>
            <a:pPr marL="0" lvl="0" indent="0" algn="l" rtl="0">
              <a:lnSpc>
                <a:spcPct val="100000"/>
              </a:lnSpc>
              <a:spcBef>
                <a:spcPts val="0"/>
              </a:spcBef>
              <a:spcAft>
                <a:spcPts val="0"/>
              </a:spcAft>
              <a:buClr>
                <a:schemeClr val="dk1"/>
              </a:buClr>
              <a:buSzPts val="1100"/>
              <a:buFont typeface="Arial"/>
              <a:buNone/>
            </a:pPr>
            <a:endParaRPr lang="en-US" dirty="0"/>
          </a:p>
          <a:p>
            <a:pPr marL="457200" lvl="0" indent="-298450" algn="l" rtl="0">
              <a:lnSpc>
                <a:spcPct val="100000"/>
              </a:lnSpc>
              <a:spcBef>
                <a:spcPts val="0"/>
              </a:spcBef>
              <a:spcAft>
                <a:spcPts val="0"/>
              </a:spcAft>
              <a:buSzPts val="1100"/>
              <a:buChar char="●"/>
            </a:pPr>
            <a:r>
              <a:rPr lang="en-US" dirty="0"/>
              <a:t>This is what the funding is for. </a:t>
            </a:r>
          </a:p>
          <a:p>
            <a:pPr marL="457200" lvl="0" indent="-298450" algn="l" rtl="0">
              <a:lnSpc>
                <a:spcPct val="100000"/>
              </a:lnSpc>
              <a:spcBef>
                <a:spcPts val="0"/>
              </a:spcBef>
              <a:spcAft>
                <a:spcPts val="0"/>
              </a:spcAft>
              <a:buSzPts val="1100"/>
              <a:buChar char="●"/>
            </a:pPr>
            <a:r>
              <a:rPr lang="en-US" dirty="0"/>
              <a:t>The strategy you propose to implement based on your big idea. </a:t>
            </a:r>
          </a:p>
          <a:p>
            <a:pPr marL="457200" lvl="0" indent="-298450" algn="l" rtl="0">
              <a:lnSpc>
                <a:spcPct val="100000"/>
              </a:lnSpc>
              <a:spcBef>
                <a:spcPts val="0"/>
              </a:spcBef>
              <a:spcAft>
                <a:spcPts val="0"/>
              </a:spcAft>
              <a:buSzPts val="1100"/>
              <a:buChar char="●"/>
            </a:pPr>
            <a:r>
              <a:rPr lang="en-US" dirty="0"/>
              <a:t>The 123 becomes the refrain and the anchor for what comes next—</a:t>
            </a:r>
            <a:r>
              <a:rPr lang="en-US" b="1" dirty="0"/>
              <a:t>it starts to define the actual activities that are going to happen. </a:t>
            </a:r>
          </a:p>
          <a:p>
            <a:pPr marL="457200" lvl="0" indent="-298450" algn="l" rtl="0">
              <a:lnSpc>
                <a:spcPct val="100000"/>
              </a:lnSpc>
              <a:spcBef>
                <a:spcPts val="0"/>
              </a:spcBef>
              <a:spcAft>
                <a:spcPts val="0"/>
              </a:spcAft>
              <a:buSzPts val="1100"/>
              <a:buChar char="●"/>
            </a:pPr>
            <a:r>
              <a:rPr lang="en-US" dirty="0"/>
              <a:t>A good 123 feels complete, sounds informed, and makes sense. Others believe it will work. </a:t>
            </a:r>
          </a:p>
          <a:p>
            <a:endParaRPr lang="en-US" dirty="0"/>
          </a:p>
        </p:txBody>
      </p:sp>
    </p:spTree>
    <p:extLst>
      <p:ext uri="{BB962C8B-B14F-4D97-AF65-F5344CB8AC3E}">
        <p14:creationId xmlns:p14="http://schemas.microsoft.com/office/powerpoint/2010/main" val="3220671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b="1" dirty="0"/>
              <a:t>THE 123. How does this big idea play out in practice? What approach does that suggest? </a:t>
            </a:r>
          </a:p>
          <a:p>
            <a:pPr marL="0" lvl="0" indent="0" algn="l" rtl="0">
              <a:lnSpc>
                <a:spcPct val="100000"/>
              </a:lnSpc>
              <a:spcBef>
                <a:spcPts val="0"/>
              </a:spcBef>
              <a:spcAft>
                <a:spcPts val="0"/>
              </a:spcAft>
              <a:buClr>
                <a:schemeClr val="dk1"/>
              </a:buClr>
              <a:buSzPts val="1100"/>
              <a:buFont typeface="Arial"/>
              <a:buNone/>
            </a:pPr>
            <a:endParaRPr lang="en-US" dirty="0"/>
          </a:p>
          <a:p>
            <a:pPr marL="457200" lvl="0" indent="-298450" algn="l" rtl="0">
              <a:lnSpc>
                <a:spcPct val="100000"/>
              </a:lnSpc>
              <a:spcBef>
                <a:spcPts val="0"/>
              </a:spcBef>
              <a:spcAft>
                <a:spcPts val="0"/>
              </a:spcAft>
              <a:buSzPts val="1100"/>
              <a:buChar char="●"/>
            </a:pPr>
            <a:r>
              <a:rPr lang="en-US" dirty="0"/>
              <a:t>This is what the funding is for. </a:t>
            </a:r>
          </a:p>
          <a:p>
            <a:pPr marL="457200" lvl="0" indent="-298450" algn="l" rtl="0">
              <a:lnSpc>
                <a:spcPct val="100000"/>
              </a:lnSpc>
              <a:spcBef>
                <a:spcPts val="0"/>
              </a:spcBef>
              <a:spcAft>
                <a:spcPts val="0"/>
              </a:spcAft>
              <a:buSzPts val="1100"/>
              <a:buChar char="●"/>
            </a:pPr>
            <a:r>
              <a:rPr lang="en-US" dirty="0"/>
              <a:t>The strategy you propose to implement based on your big idea. </a:t>
            </a:r>
          </a:p>
          <a:p>
            <a:pPr marL="457200" lvl="0" indent="-298450" algn="l" rtl="0">
              <a:lnSpc>
                <a:spcPct val="100000"/>
              </a:lnSpc>
              <a:spcBef>
                <a:spcPts val="0"/>
              </a:spcBef>
              <a:spcAft>
                <a:spcPts val="0"/>
              </a:spcAft>
              <a:buSzPts val="1100"/>
              <a:buChar char="●"/>
            </a:pPr>
            <a:r>
              <a:rPr lang="en-US" dirty="0"/>
              <a:t>The 123 becomes the refrain and the anchor for what comes next—</a:t>
            </a:r>
            <a:r>
              <a:rPr lang="en-US" b="1" dirty="0"/>
              <a:t>it starts to define the actual activities that are going to happen. </a:t>
            </a:r>
          </a:p>
          <a:p>
            <a:pPr marL="457200" lvl="0" indent="-298450" algn="l" rtl="0">
              <a:lnSpc>
                <a:spcPct val="100000"/>
              </a:lnSpc>
              <a:spcBef>
                <a:spcPts val="0"/>
              </a:spcBef>
              <a:spcAft>
                <a:spcPts val="0"/>
              </a:spcAft>
              <a:buSzPts val="1100"/>
              <a:buChar char="●"/>
            </a:pPr>
            <a:r>
              <a:rPr lang="en-US" dirty="0"/>
              <a:t>A good 123 feels complete, sounds informed, and makes sense. Others believe it will work. </a:t>
            </a:r>
          </a:p>
          <a:p>
            <a:endParaRPr lang="en-US" dirty="0"/>
          </a:p>
        </p:txBody>
      </p:sp>
    </p:spTree>
    <p:extLst>
      <p:ext uri="{BB962C8B-B14F-4D97-AF65-F5344CB8AC3E}">
        <p14:creationId xmlns:p14="http://schemas.microsoft.com/office/powerpoint/2010/main" val="3137566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Shared outcomes = the high-level impact of taking on the 123. Customize to reflect the situations you’re addressing and the outcomes you’re working to achieve.</a:t>
            </a:r>
          </a:p>
          <a:p>
            <a:pPr marL="158750" indent="0">
              <a:buNone/>
            </a:pPr>
            <a:endParaRPr lang="en-US" dirty="0"/>
          </a:p>
        </p:txBody>
      </p:sp>
    </p:spTree>
    <p:extLst>
      <p:ext uri="{BB962C8B-B14F-4D97-AF65-F5344CB8AC3E}">
        <p14:creationId xmlns:p14="http://schemas.microsoft.com/office/powerpoint/2010/main" val="293876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Shared outcomes = the high-level impact of taking on the 123. Customize to reflect the situations you’re addressing and the outcomes you’re working to achieve.</a:t>
            </a:r>
          </a:p>
        </p:txBody>
      </p:sp>
    </p:spTree>
    <p:extLst>
      <p:ext uri="{BB962C8B-B14F-4D97-AF65-F5344CB8AC3E}">
        <p14:creationId xmlns:p14="http://schemas.microsoft.com/office/powerpoint/2010/main" val="1219367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US" dirty="0"/>
              <a:t>Specify the groups (people) who will benefit from the shared outcomes you achieve.</a:t>
            </a:r>
          </a:p>
          <a:p>
            <a:pPr marL="0" lvl="0" indent="0" algn="l" rtl="0">
              <a:lnSpc>
                <a:spcPct val="115000"/>
              </a:lnSpc>
              <a:spcBef>
                <a:spcPts val="0"/>
              </a:spcBef>
              <a:spcAft>
                <a:spcPts val="0"/>
              </a:spcAft>
              <a:buSzPts val="1100"/>
              <a:buNone/>
            </a:pPr>
            <a:r>
              <a:rPr lang="en-US" dirty="0"/>
              <a:t>In each box, include a brief statement of how that group might benefit from these new outcomes or the new state of affairs.</a:t>
            </a:r>
          </a:p>
        </p:txBody>
      </p:sp>
    </p:spTree>
    <p:extLst>
      <p:ext uri="{BB962C8B-B14F-4D97-AF65-F5344CB8AC3E}">
        <p14:creationId xmlns:p14="http://schemas.microsoft.com/office/powerpoint/2010/main" val="2653439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US" dirty="0"/>
              <a:t>Specify the groups (people) who will benefit from the shared outcomes you achieve.</a:t>
            </a:r>
          </a:p>
          <a:p>
            <a:pPr marL="0" lvl="0" indent="0" algn="l" rtl="0">
              <a:lnSpc>
                <a:spcPct val="115000"/>
              </a:lnSpc>
              <a:spcBef>
                <a:spcPts val="0"/>
              </a:spcBef>
              <a:spcAft>
                <a:spcPts val="0"/>
              </a:spcAft>
              <a:buSzPts val="1100"/>
              <a:buNone/>
            </a:pPr>
            <a:r>
              <a:rPr lang="en-US" dirty="0"/>
              <a:t>In each box, include a brief statement of how that group might benefit from these new outcomes or the new state of affairs.</a:t>
            </a:r>
          </a:p>
          <a:p>
            <a:pPr marL="0" lvl="0" indent="0" algn="l" rtl="0">
              <a:lnSpc>
                <a:spcPct val="115000"/>
              </a:lnSpc>
              <a:spcBef>
                <a:spcPts val="0"/>
              </a:spcBef>
              <a:spcAft>
                <a:spcPts val="0"/>
              </a:spcAft>
              <a:buSzPts val="1100"/>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00000"/>
              </a:lnSpc>
              <a:spcBef>
                <a:spcPts val="0"/>
              </a:spcBef>
              <a:spcAft>
                <a:spcPts val="0"/>
              </a:spcAft>
              <a:buSzPts val="1100"/>
              <a:buNone/>
            </a:pPr>
            <a:endParaRPr lang="en-US" dirty="0"/>
          </a:p>
        </p:txBody>
      </p:sp>
    </p:spTree>
    <p:extLst>
      <p:ext uri="{BB962C8B-B14F-4D97-AF65-F5344CB8AC3E}">
        <p14:creationId xmlns:p14="http://schemas.microsoft.com/office/powerpoint/2010/main" val="3260619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US" dirty="0"/>
              <a:t>We’re almost there!</a:t>
            </a:r>
          </a:p>
          <a:p>
            <a:pPr marL="0" lvl="0" indent="0" algn="l" rtl="0">
              <a:lnSpc>
                <a:spcPct val="115000"/>
              </a:lnSpc>
              <a:spcBef>
                <a:spcPts val="0"/>
              </a:spcBef>
              <a:spcAft>
                <a:spcPts val="0"/>
              </a:spcAft>
              <a:buSzPts val="1100"/>
              <a:buNone/>
            </a:pPr>
            <a:r>
              <a:rPr lang="en-US" b="1" dirty="0"/>
              <a:t>Show what you already have—together!—that you can use to get to your goal.</a:t>
            </a:r>
          </a:p>
          <a:p>
            <a:pPr marL="0" lvl="0" indent="0" algn="l" rtl="0">
              <a:lnSpc>
                <a:spcPct val="115000"/>
              </a:lnSpc>
              <a:spcBef>
                <a:spcPts val="0"/>
              </a:spcBef>
              <a:spcAft>
                <a:spcPts val="0"/>
              </a:spcAft>
              <a:buSzPts val="1100"/>
              <a:buNone/>
            </a:pPr>
            <a:endParaRPr lang="en-US" dirty="0"/>
          </a:p>
          <a:p>
            <a:pPr marL="457200" lvl="0" indent="-298450" algn="l" rtl="0">
              <a:lnSpc>
                <a:spcPct val="115000"/>
              </a:lnSpc>
              <a:spcBef>
                <a:spcPts val="0"/>
              </a:spcBef>
              <a:spcAft>
                <a:spcPts val="0"/>
              </a:spcAft>
              <a:buSzPts val="1100"/>
              <a:buChar char="●"/>
            </a:pPr>
            <a:r>
              <a:rPr lang="en-US" dirty="0"/>
              <a:t>Review what you bring to the table.</a:t>
            </a:r>
          </a:p>
          <a:p>
            <a:pPr marL="457200" lvl="0" indent="-298450" algn="l" rtl="0">
              <a:lnSpc>
                <a:spcPct val="115000"/>
              </a:lnSpc>
              <a:spcBef>
                <a:spcPts val="0"/>
              </a:spcBef>
              <a:spcAft>
                <a:spcPts val="0"/>
              </a:spcAft>
              <a:buSzPts val="1100"/>
              <a:buChar char="●"/>
            </a:pPr>
            <a:r>
              <a:rPr lang="en-US" dirty="0"/>
              <a:t>Add what your potential donor/partner brings, too.</a:t>
            </a:r>
          </a:p>
          <a:p>
            <a:pPr marL="457200" lvl="0" indent="-298450" algn="l" rtl="0">
              <a:lnSpc>
                <a:spcPct val="115000"/>
              </a:lnSpc>
              <a:spcBef>
                <a:spcPts val="0"/>
              </a:spcBef>
              <a:spcAft>
                <a:spcPts val="0"/>
              </a:spcAft>
              <a:buSzPts val="1100"/>
              <a:buChar char="●"/>
            </a:pPr>
            <a:r>
              <a:rPr lang="en-US" dirty="0"/>
              <a:t>Think: assets, accomplishments, sources of power and influence.</a:t>
            </a:r>
          </a:p>
          <a:p>
            <a:pPr marL="0" lvl="0" indent="0" algn="l" rtl="0">
              <a:lnSpc>
                <a:spcPct val="115000"/>
              </a:lnSpc>
              <a:spcBef>
                <a:spcPts val="0"/>
              </a:spcBef>
              <a:spcAft>
                <a:spcPts val="0"/>
              </a:spcAft>
              <a:buSzPts val="1100"/>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00000"/>
              </a:lnSpc>
              <a:spcBef>
                <a:spcPts val="0"/>
              </a:spcBef>
              <a:spcAft>
                <a:spcPts val="0"/>
              </a:spcAft>
              <a:buSzPts val="1100"/>
              <a:buNone/>
            </a:pPr>
            <a:endParaRPr lang="en-US" dirty="0"/>
          </a:p>
          <a:p>
            <a:endParaRPr lang="en-US" dirty="0"/>
          </a:p>
        </p:txBody>
      </p:sp>
    </p:spTree>
    <p:extLst>
      <p:ext uri="{BB962C8B-B14F-4D97-AF65-F5344CB8AC3E}">
        <p14:creationId xmlns:p14="http://schemas.microsoft.com/office/powerpoint/2010/main" val="1798577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Customize this deck with your branding. Use the most appropriate branding for the entity you’re making the case for, whether that is your organization, program, or network. </a:t>
            </a:r>
          </a:p>
        </p:txBody>
      </p:sp>
    </p:spTree>
    <p:extLst>
      <p:ext uri="{BB962C8B-B14F-4D97-AF65-F5344CB8AC3E}">
        <p14:creationId xmlns:p14="http://schemas.microsoft.com/office/powerpoint/2010/main" val="4155432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US" dirty="0"/>
              <a:t>We’re almost there!</a:t>
            </a:r>
          </a:p>
          <a:p>
            <a:pPr marL="0" lvl="0" indent="0" algn="l" rtl="0">
              <a:lnSpc>
                <a:spcPct val="115000"/>
              </a:lnSpc>
              <a:spcBef>
                <a:spcPts val="0"/>
              </a:spcBef>
              <a:spcAft>
                <a:spcPts val="0"/>
              </a:spcAft>
              <a:buSzPts val="1100"/>
              <a:buNone/>
            </a:pPr>
            <a:r>
              <a:rPr lang="en-US" b="1" dirty="0"/>
              <a:t>Show what you already have—together!—that you can use to get to your goal.</a:t>
            </a:r>
          </a:p>
          <a:p>
            <a:pPr marL="0" lvl="0" indent="0" algn="l" rtl="0">
              <a:lnSpc>
                <a:spcPct val="115000"/>
              </a:lnSpc>
              <a:spcBef>
                <a:spcPts val="0"/>
              </a:spcBef>
              <a:spcAft>
                <a:spcPts val="0"/>
              </a:spcAft>
              <a:buSzPts val="1100"/>
              <a:buNone/>
            </a:pPr>
            <a:endParaRPr lang="en-US" dirty="0"/>
          </a:p>
          <a:p>
            <a:pPr marL="457200" lvl="0" indent="-298450" algn="l" rtl="0">
              <a:lnSpc>
                <a:spcPct val="115000"/>
              </a:lnSpc>
              <a:spcBef>
                <a:spcPts val="0"/>
              </a:spcBef>
              <a:spcAft>
                <a:spcPts val="0"/>
              </a:spcAft>
              <a:buSzPts val="1100"/>
              <a:buChar char="●"/>
            </a:pPr>
            <a:r>
              <a:rPr lang="en-US" dirty="0"/>
              <a:t>Review what you bring to the table.</a:t>
            </a:r>
          </a:p>
          <a:p>
            <a:pPr marL="457200" lvl="0" indent="-298450" algn="l" rtl="0">
              <a:lnSpc>
                <a:spcPct val="115000"/>
              </a:lnSpc>
              <a:spcBef>
                <a:spcPts val="0"/>
              </a:spcBef>
              <a:spcAft>
                <a:spcPts val="0"/>
              </a:spcAft>
              <a:buSzPts val="1100"/>
              <a:buChar char="●"/>
            </a:pPr>
            <a:r>
              <a:rPr lang="en-US" dirty="0"/>
              <a:t>Add what your potential donor/partner brings, too.</a:t>
            </a:r>
          </a:p>
          <a:p>
            <a:pPr marL="457200" lvl="0" indent="-298450" algn="l" rtl="0">
              <a:lnSpc>
                <a:spcPct val="115000"/>
              </a:lnSpc>
              <a:spcBef>
                <a:spcPts val="0"/>
              </a:spcBef>
              <a:spcAft>
                <a:spcPts val="0"/>
              </a:spcAft>
              <a:buSzPts val="1100"/>
              <a:buChar char="●"/>
            </a:pPr>
            <a:r>
              <a:rPr lang="en-US" dirty="0"/>
              <a:t>Think: assets, accomplishments, sources of power and influence.</a:t>
            </a:r>
          </a:p>
          <a:p>
            <a:pPr marL="0" lvl="0" indent="0" algn="l" rtl="0">
              <a:lnSpc>
                <a:spcPct val="115000"/>
              </a:lnSpc>
              <a:spcBef>
                <a:spcPts val="0"/>
              </a:spcBef>
              <a:spcAft>
                <a:spcPts val="0"/>
              </a:spcAft>
              <a:buSzPts val="1100"/>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00000"/>
              </a:lnSpc>
              <a:spcBef>
                <a:spcPts val="0"/>
              </a:spcBef>
              <a:spcAft>
                <a:spcPts val="0"/>
              </a:spcAft>
              <a:buSzPts val="1100"/>
              <a:buNone/>
            </a:pPr>
            <a:endParaRPr lang="en-US" dirty="0"/>
          </a:p>
          <a:p>
            <a:endParaRPr lang="en-US" dirty="0"/>
          </a:p>
        </p:txBody>
      </p:sp>
    </p:spTree>
    <p:extLst>
      <p:ext uri="{BB962C8B-B14F-4D97-AF65-F5344CB8AC3E}">
        <p14:creationId xmlns:p14="http://schemas.microsoft.com/office/powerpoint/2010/main" val="455009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endParaRPr lang="en-US" dirty="0"/>
          </a:p>
          <a:p>
            <a:pPr marL="0" lvl="0" indent="0" algn="l" rtl="0">
              <a:lnSpc>
                <a:spcPct val="115000"/>
              </a:lnSpc>
              <a:spcBef>
                <a:spcPts val="0"/>
              </a:spcBef>
              <a:spcAft>
                <a:spcPts val="0"/>
              </a:spcAft>
              <a:buSzPts val="1100"/>
              <a:buNone/>
            </a:pPr>
            <a:r>
              <a:rPr lang="en-US" dirty="0">
                <a:solidFill>
                  <a:schemeClr val="dk1"/>
                </a:solidFill>
              </a:rPr>
              <a:t>Select from this list. And add more! See the “</a:t>
            </a:r>
            <a:r>
              <a:rPr lang="en-US" u="sng" dirty="0">
                <a:solidFill>
                  <a:schemeClr val="hlink"/>
                </a:solidFill>
                <a:hlinkClick r:id="rId3"/>
              </a:rPr>
              <a:t>Find your Power</a:t>
            </a:r>
            <a:r>
              <a:rPr lang="en-US" dirty="0">
                <a:solidFill>
                  <a:schemeClr val="dk1"/>
                </a:solidFill>
              </a:rPr>
              <a:t>” exercise in the </a:t>
            </a:r>
            <a:r>
              <a:rPr lang="en-US" u="sng" dirty="0">
                <a:solidFill>
                  <a:schemeClr val="hlink"/>
                </a:solidFill>
                <a:hlinkClick r:id="rId4"/>
              </a:rPr>
              <a:t>Reflection Guide</a:t>
            </a:r>
            <a:r>
              <a:rPr lang="en-US" dirty="0">
                <a:solidFill>
                  <a:schemeClr val="dk1"/>
                </a:solidFill>
              </a:rPr>
              <a:t>.</a:t>
            </a:r>
          </a:p>
          <a:p>
            <a:pPr marL="0" lvl="0" indent="0" algn="l" rtl="0">
              <a:lnSpc>
                <a:spcPct val="115000"/>
              </a:lnSpc>
              <a:spcBef>
                <a:spcPts val="0"/>
              </a:spcBef>
              <a:spcAft>
                <a:spcPts val="0"/>
              </a:spcAft>
              <a:buSzPts val="1100"/>
              <a:buNone/>
            </a:pPr>
            <a:endParaRPr lang="en-US" dirty="0">
              <a:solidFill>
                <a:schemeClr val="dk1"/>
              </a:solidFill>
            </a:endParaRPr>
          </a:p>
          <a:p>
            <a:pPr marL="0" lvl="0" indent="0" algn="l" rtl="0">
              <a:lnSpc>
                <a:spcPct val="115000"/>
              </a:lnSpc>
              <a:spcBef>
                <a:spcPts val="0"/>
              </a:spcBef>
              <a:spcAft>
                <a:spcPts val="0"/>
              </a:spcAft>
              <a:buSzPts val="1100"/>
              <a:buNone/>
            </a:pPr>
            <a:r>
              <a:rPr lang="en-US" dirty="0">
                <a:solidFill>
                  <a:schemeClr val="dk1"/>
                </a:solidFill>
              </a:rPr>
              <a:t>You can put the content into columns to show what each party will bring, or keep all contributions together. </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00000"/>
              </a:lnSpc>
              <a:spcBef>
                <a:spcPts val="0"/>
              </a:spcBef>
              <a:spcAft>
                <a:spcPts val="0"/>
              </a:spcAft>
              <a:buSzPts val="1100"/>
              <a:buNone/>
            </a:pPr>
            <a:endParaRPr lang="en-US" dirty="0"/>
          </a:p>
          <a:p>
            <a:endParaRPr lang="en-US" dirty="0"/>
          </a:p>
        </p:txBody>
      </p:sp>
    </p:spTree>
    <p:extLst>
      <p:ext uri="{BB962C8B-B14F-4D97-AF65-F5344CB8AC3E}">
        <p14:creationId xmlns:p14="http://schemas.microsoft.com/office/powerpoint/2010/main" val="2267165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endParaRPr lang="en-US" dirty="0"/>
          </a:p>
          <a:p>
            <a:pPr marL="0" lvl="0" indent="0" algn="l" rtl="0">
              <a:lnSpc>
                <a:spcPct val="115000"/>
              </a:lnSpc>
              <a:spcBef>
                <a:spcPts val="0"/>
              </a:spcBef>
              <a:spcAft>
                <a:spcPts val="0"/>
              </a:spcAft>
              <a:buSzPts val="1100"/>
              <a:buNone/>
            </a:pPr>
            <a:r>
              <a:rPr lang="en-US" dirty="0">
                <a:solidFill>
                  <a:schemeClr val="dk1"/>
                </a:solidFill>
              </a:rPr>
              <a:t>Select from this list. And add more! See the “</a:t>
            </a:r>
            <a:r>
              <a:rPr lang="en-US" u="sng" dirty="0">
                <a:solidFill>
                  <a:schemeClr val="hlink"/>
                </a:solidFill>
                <a:hlinkClick r:id="rId3"/>
              </a:rPr>
              <a:t>Find your Power</a:t>
            </a:r>
            <a:r>
              <a:rPr lang="en-US" dirty="0">
                <a:solidFill>
                  <a:schemeClr val="dk1"/>
                </a:solidFill>
              </a:rPr>
              <a:t>” exercise in the </a:t>
            </a:r>
            <a:r>
              <a:rPr lang="en-US" u="sng" dirty="0">
                <a:solidFill>
                  <a:schemeClr val="hlink"/>
                </a:solidFill>
                <a:hlinkClick r:id="rId4"/>
              </a:rPr>
              <a:t>Reflection Guide</a:t>
            </a:r>
            <a:r>
              <a:rPr lang="en-US" dirty="0">
                <a:solidFill>
                  <a:schemeClr val="dk1"/>
                </a:solidFill>
              </a:rPr>
              <a:t>.</a:t>
            </a:r>
          </a:p>
          <a:p>
            <a:pPr marL="0" lvl="0" indent="0" algn="l" rtl="0">
              <a:lnSpc>
                <a:spcPct val="115000"/>
              </a:lnSpc>
              <a:spcBef>
                <a:spcPts val="0"/>
              </a:spcBef>
              <a:spcAft>
                <a:spcPts val="0"/>
              </a:spcAft>
              <a:buSzPts val="1100"/>
              <a:buNone/>
            </a:pPr>
            <a:endParaRPr lang="en-US" dirty="0">
              <a:solidFill>
                <a:schemeClr val="dk1"/>
              </a:solidFill>
            </a:endParaRPr>
          </a:p>
          <a:p>
            <a:pPr marL="0" lvl="0" indent="0" algn="l" rtl="0">
              <a:lnSpc>
                <a:spcPct val="115000"/>
              </a:lnSpc>
              <a:spcBef>
                <a:spcPts val="0"/>
              </a:spcBef>
              <a:spcAft>
                <a:spcPts val="0"/>
              </a:spcAft>
              <a:buSzPts val="1100"/>
              <a:buNone/>
            </a:pPr>
            <a:r>
              <a:rPr lang="en-US" dirty="0">
                <a:solidFill>
                  <a:schemeClr val="dk1"/>
                </a:solidFill>
              </a:rPr>
              <a:t>You can put the content into columns to show what each party will bring, or keep all contributions together. </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00000"/>
              </a:lnSpc>
              <a:spcBef>
                <a:spcPts val="0"/>
              </a:spcBef>
              <a:spcAft>
                <a:spcPts val="0"/>
              </a:spcAft>
              <a:buSzPts val="1100"/>
              <a:buNone/>
            </a:pPr>
            <a:endParaRPr lang="en-US" dirty="0"/>
          </a:p>
          <a:p>
            <a:endParaRPr lang="en-US" dirty="0"/>
          </a:p>
        </p:txBody>
      </p:sp>
    </p:spTree>
    <p:extLst>
      <p:ext uri="{BB962C8B-B14F-4D97-AF65-F5344CB8AC3E}">
        <p14:creationId xmlns:p14="http://schemas.microsoft.com/office/powerpoint/2010/main" val="3220343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US" dirty="0"/>
              <a:t>This should come from your strategic plan. </a:t>
            </a:r>
          </a:p>
          <a:p>
            <a:pPr marL="0" lvl="0" indent="0" algn="l" rtl="0">
              <a:lnSpc>
                <a:spcPct val="115000"/>
              </a:lnSpc>
              <a:spcBef>
                <a:spcPts val="0"/>
              </a:spcBef>
              <a:spcAft>
                <a:spcPts val="0"/>
              </a:spcAft>
              <a:buSzPts val="1100"/>
              <a:buNone/>
            </a:pPr>
            <a:endParaRPr lang="en-US" dirty="0"/>
          </a:p>
          <a:p>
            <a:pPr marL="0" lvl="0" indent="0" algn="l" rtl="0">
              <a:lnSpc>
                <a:spcPct val="115000"/>
              </a:lnSpc>
              <a:spcBef>
                <a:spcPts val="0"/>
              </a:spcBef>
              <a:spcAft>
                <a:spcPts val="0"/>
              </a:spcAft>
              <a:buSzPts val="1100"/>
              <a:buNone/>
            </a:pPr>
            <a:r>
              <a:rPr lang="en-US" dirty="0"/>
              <a:t>Aim to give the person you’re speaking with:</a:t>
            </a:r>
          </a:p>
          <a:p>
            <a:pPr marL="0" lvl="0" indent="0" algn="l" rtl="0">
              <a:lnSpc>
                <a:spcPct val="115000"/>
              </a:lnSpc>
              <a:spcBef>
                <a:spcPts val="0"/>
              </a:spcBef>
              <a:spcAft>
                <a:spcPts val="0"/>
              </a:spcAft>
              <a:buSzPts val="1100"/>
              <a:buNone/>
            </a:pPr>
            <a:endParaRPr lang="en-US" dirty="0"/>
          </a:p>
          <a:p>
            <a:pPr marL="457200" lvl="0" indent="-298450" algn="l" rtl="0">
              <a:lnSpc>
                <a:spcPct val="115000"/>
              </a:lnSpc>
              <a:spcBef>
                <a:spcPts val="0"/>
              </a:spcBef>
              <a:spcAft>
                <a:spcPts val="0"/>
              </a:spcAft>
              <a:buSzPts val="1100"/>
              <a:buChar char="●"/>
            </a:pPr>
            <a:r>
              <a:rPr lang="en-US" dirty="0"/>
              <a:t>A sense of immediate movement and progress</a:t>
            </a:r>
          </a:p>
          <a:p>
            <a:pPr marL="457200" lvl="0" indent="-298450" algn="l" rtl="0">
              <a:lnSpc>
                <a:spcPct val="115000"/>
              </a:lnSpc>
              <a:spcBef>
                <a:spcPts val="0"/>
              </a:spcBef>
              <a:spcAft>
                <a:spcPts val="0"/>
              </a:spcAft>
              <a:buSzPts val="1100"/>
              <a:buChar char="●"/>
            </a:pPr>
            <a:r>
              <a:rPr lang="en-US" dirty="0"/>
              <a:t>A tangible starting point for what has been presented </a:t>
            </a:r>
          </a:p>
          <a:p>
            <a:pPr marL="457200" lvl="0" indent="-298450" algn="l" rtl="0">
              <a:lnSpc>
                <a:spcPct val="115000"/>
              </a:lnSpc>
              <a:spcBef>
                <a:spcPts val="0"/>
              </a:spcBef>
              <a:spcAft>
                <a:spcPts val="0"/>
              </a:spcAft>
              <a:buSzPts val="1100"/>
              <a:buChar char="●"/>
            </a:pPr>
            <a:r>
              <a:rPr lang="en-US" dirty="0"/>
              <a:t>A larger idea / potential / project</a:t>
            </a:r>
          </a:p>
          <a:p>
            <a:pPr marL="457200" lvl="0" indent="0" algn="l" rtl="0">
              <a:lnSpc>
                <a:spcPct val="115000"/>
              </a:lnSpc>
              <a:spcBef>
                <a:spcPts val="0"/>
              </a:spcBef>
              <a:spcAft>
                <a:spcPts val="0"/>
              </a:spcAft>
              <a:buSzPts val="1100"/>
              <a:buNone/>
            </a:pPr>
            <a:endParaRPr lang="en-US" dirty="0"/>
          </a:p>
          <a:p>
            <a:pPr marL="0" lvl="0" indent="0" algn="l" rtl="0">
              <a:lnSpc>
                <a:spcPct val="115000"/>
              </a:lnSpc>
              <a:spcBef>
                <a:spcPts val="0"/>
              </a:spcBef>
              <a:spcAft>
                <a:spcPts val="0"/>
              </a:spcAft>
              <a:buSzPts val="1100"/>
              <a:buNone/>
            </a:pPr>
            <a:r>
              <a:rPr lang="en-US" b="1" dirty="0"/>
              <a:t> = What you’ll do with your combined resources</a:t>
            </a:r>
          </a:p>
          <a:p>
            <a:pPr marL="0" lvl="0" indent="0" algn="l" rtl="0">
              <a:lnSpc>
                <a:spcPct val="115000"/>
              </a:lnSpc>
              <a:spcBef>
                <a:spcPts val="0"/>
              </a:spcBef>
              <a:spcAft>
                <a:spcPts val="0"/>
              </a:spcAft>
              <a:buSzPts val="1100"/>
              <a:buNone/>
            </a:pPr>
            <a:endParaRPr lang="en-US" b="1" dirty="0"/>
          </a:p>
          <a:p>
            <a:pPr marL="0" lvl="0" indent="0" algn="l" rtl="0">
              <a:lnSpc>
                <a:spcPct val="115000"/>
              </a:lnSpc>
              <a:spcBef>
                <a:spcPts val="0"/>
              </a:spcBef>
              <a:spcAft>
                <a:spcPts val="0"/>
              </a:spcAft>
              <a:buSzPts val="1100"/>
              <a:buNone/>
            </a:pPr>
            <a:r>
              <a:rPr lang="en-US" dirty="0"/>
              <a:t>Be ready with your idea but keep it emergent. Use language that invites co-creation. </a:t>
            </a:r>
          </a:p>
          <a:p>
            <a:pPr marL="0" lvl="0" indent="0" algn="l" rtl="0">
              <a:lnSpc>
                <a:spcPct val="115000"/>
              </a:lnSpc>
              <a:spcBef>
                <a:spcPts val="0"/>
              </a:spcBef>
              <a:spcAft>
                <a:spcPts val="0"/>
              </a:spcAft>
              <a:buSzPts val="1100"/>
              <a:buNone/>
            </a:pPr>
            <a:r>
              <a:rPr lang="en-US" dirty="0"/>
              <a:t>Never convey that this is set in stone. </a:t>
            </a:r>
          </a:p>
          <a:p>
            <a:endParaRPr lang="en-US" dirty="0"/>
          </a:p>
        </p:txBody>
      </p:sp>
    </p:spTree>
    <p:extLst>
      <p:ext uri="{BB962C8B-B14F-4D97-AF65-F5344CB8AC3E}">
        <p14:creationId xmlns:p14="http://schemas.microsoft.com/office/powerpoint/2010/main" val="1050876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US" dirty="0"/>
              <a:t>This should come from your strategic plan. </a:t>
            </a:r>
          </a:p>
          <a:p>
            <a:pPr marL="0" lvl="0" indent="0" algn="l" rtl="0">
              <a:lnSpc>
                <a:spcPct val="115000"/>
              </a:lnSpc>
              <a:spcBef>
                <a:spcPts val="0"/>
              </a:spcBef>
              <a:spcAft>
                <a:spcPts val="0"/>
              </a:spcAft>
              <a:buSzPts val="1100"/>
              <a:buNone/>
            </a:pPr>
            <a:endParaRPr lang="en-US" dirty="0"/>
          </a:p>
          <a:p>
            <a:pPr marL="0" lvl="0" indent="0" algn="l" rtl="0">
              <a:lnSpc>
                <a:spcPct val="115000"/>
              </a:lnSpc>
              <a:spcBef>
                <a:spcPts val="0"/>
              </a:spcBef>
              <a:spcAft>
                <a:spcPts val="0"/>
              </a:spcAft>
              <a:buSzPts val="1100"/>
              <a:buNone/>
            </a:pPr>
            <a:r>
              <a:rPr lang="en-US" dirty="0"/>
              <a:t>Aim to give the person you’re speaking with:</a:t>
            </a:r>
          </a:p>
          <a:p>
            <a:pPr marL="0" lvl="0" indent="0" algn="l" rtl="0">
              <a:lnSpc>
                <a:spcPct val="115000"/>
              </a:lnSpc>
              <a:spcBef>
                <a:spcPts val="0"/>
              </a:spcBef>
              <a:spcAft>
                <a:spcPts val="0"/>
              </a:spcAft>
              <a:buSzPts val="1100"/>
              <a:buNone/>
            </a:pPr>
            <a:endParaRPr lang="en-US" dirty="0"/>
          </a:p>
          <a:p>
            <a:pPr marL="457200" lvl="0" indent="-298450" algn="l" rtl="0">
              <a:lnSpc>
                <a:spcPct val="115000"/>
              </a:lnSpc>
              <a:spcBef>
                <a:spcPts val="0"/>
              </a:spcBef>
              <a:spcAft>
                <a:spcPts val="0"/>
              </a:spcAft>
              <a:buSzPts val="1100"/>
              <a:buChar char="●"/>
            </a:pPr>
            <a:r>
              <a:rPr lang="en-US" dirty="0"/>
              <a:t>A sense of immediate movement and progress</a:t>
            </a:r>
          </a:p>
          <a:p>
            <a:pPr marL="457200" lvl="0" indent="-298450" algn="l" rtl="0">
              <a:lnSpc>
                <a:spcPct val="115000"/>
              </a:lnSpc>
              <a:spcBef>
                <a:spcPts val="0"/>
              </a:spcBef>
              <a:spcAft>
                <a:spcPts val="0"/>
              </a:spcAft>
              <a:buSzPts val="1100"/>
              <a:buChar char="●"/>
            </a:pPr>
            <a:r>
              <a:rPr lang="en-US" dirty="0"/>
              <a:t>A tangible starting point for what has been presented </a:t>
            </a:r>
          </a:p>
          <a:p>
            <a:pPr marL="457200" lvl="0" indent="-298450" algn="l" rtl="0">
              <a:lnSpc>
                <a:spcPct val="115000"/>
              </a:lnSpc>
              <a:spcBef>
                <a:spcPts val="0"/>
              </a:spcBef>
              <a:spcAft>
                <a:spcPts val="0"/>
              </a:spcAft>
              <a:buSzPts val="1100"/>
              <a:buChar char="●"/>
            </a:pPr>
            <a:r>
              <a:rPr lang="en-US" dirty="0"/>
              <a:t>A larger idea / potential / project</a:t>
            </a:r>
          </a:p>
          <a:p>
            <a:pPr marL="457200" lvl="0" indent="0" algn="l" rtl="0">
              <a:lnSpc>
                <a:spcPct val="115000"/>
              </a:lnSpc>
              <a:spcBef>
                <a:spcPts val="0"/>
              </a:spcBef>
              <a:spcAft>
                <a:spcPts val="0"/>
              </a:spcAft>
              <a:buSzPts val="1100"/>
              <a:buNone/>
            </a:pPr>
            <a:endParaRPr lang="en-US" dirty="0"/>
          </a:p>
          <a:p>
            <a:pPr marL="0" lvl="0" indent="0" algn="l" rtl="0">
              <a:lnSpc>
                <a:spcPct val="115000"/>
              </a:lnSpc>
              <a:spcBef>
                <a:spcPts val="0"/>
              </a:spcBef>
              <a:spcAft>
                <a:spcPts val="0"/>
              </a:spcAft>
              <a:buSzPts val="1100"/>
              <a:buNone/>
            </a:pPr>
            <a:r>
              <a:rPr lang="en-US" b="1" dirty="0"/>
              <a:t> = What you’ll do with your combined resources</a:t>
            </a:r>
          </a:p>
          <a:p>
            <a:pPr marL="0" lvl="0" indent="0" algn="l" rtl="0">
              <a:lnSpc>
                <a:spcPct val="115000"/>
              </a:lnSpc>
              <a:spcBef>
                <a:spcPts val="0"/>
              </a:spcBef>
              <a:spcAft>
                <a:spcPts val="0"/>
              </a:spcAft>
              <a:buSzPts val="1100"/>
              <a:buNone/>
            </a:pPr>
            <a:endParaRPr lang="en-US" b="1" dirty="0"/>
          </a:p>
          <a:p>
            <a:pPr marL="0" lvl="0" indent="0" algn="l" rtl="0">
              <a:lnSpc>
                <a:spcPct val="115000"/>
              </a:lnSpc>
              <a:spcBef>
                <a:spcPts val="0"/>
              </a:spcBef>
              <a:spcAft>
                <a:spcPts val="0"/>
              </a:spcAft>
              <a:buSzPts val="1100"/>
              <a:buNone/>
            </a:pPr>
            <a:r>
              <a:rPr lang="en-US" dirty="0"/>
              <a:t>Be ready with your idea but keep it emergent. Use language that invites co-creation. </a:t>
            </a:r>
          </a:p>
          <a:p>
            <a:pPr marL="0" lvl="0" indent="0" algn="l" rtl="0">
              <a:lnSpc>
                <a:spcPct val="115000"/>
              </a:lnSpc>
              <a:spcBef>
                <a:spcPts val="0"/>
              </a:spcBef>
              <a:spcAft>
                <a:spcPts val="0"/>
              </a:spcAft>
              <a:buSzPts val="1100"/>
              <a:buNone/>
            </a:pPr>
            <a:r>
              <a:rPr lang="en-US" dirty="0"/>
              <a:t>Never convey that this is set in stone. </a:t>
            </a:r>
          </a:p>
          <a:p>
            <a:endParaRPr lang="en-US" dirty="0"/>
          </a:p>
        </p:txBody>
      </p:sp>
    </p:spTree>
    <p:extLst>
      <p:ext uri="{BB962C8B-B14F-4D97-AF65-F5344CB8AC3E}">
        <p14:creationId xmlns:p14="http://schemas.microsoft.com/office/powerpoint/2010/main" val="3103491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Please customize!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Proof point </a:t>
            </a:r>
            <a:r>
              <a:rPr lang="en-US" dirty="0"/>
              <a:t>is irrefutable evidence of what you are trying to demonstrate.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The purpose of using the formatting in this template is to help you make your case for support. And to help you distill your key messages. </a:t>
            </a:r>
          </a:p>
          <a:p>
            <a:pPr marL="0" lvl="0" indent="0" algn="l" rtl="0">
              <a:lnSpc>
                <a:spcPct val="100000"/>
              </a:lnSpc>
              <a:spcBef>
                <a:spcPts val="0"/>
              </a:spcBef>
              <a:spcAft>
                <a:spcPts val="0"/>
              </a:spcAft>
              <a:buSzPts val="1100"/>
              <a:buNone/>
            </a:pPr>
            <a:endParaRPr lang="en-US" dirty="0"/>
          </a:p>
          <a:p>
            <a:pPr marL="457200" lvl="0" indent="-298450" algn="l" rtl="0">
              <a:lnSpc>
                <a:spcPct val="100000"/>
              </a:lnSpc>
              <a:spcBef>
                <a:spcPts val="0"/>
              </a:spcBef>
              <a:spcAft>
                <a:spcPts val="0"/>
              </a:spcAft>
              <a:buSzPts val="1100"/>
              <a:buChar char="●"/>
            </a:pPr>
            <a:r>
              <a:rPr lang="en-US" dirty="0"/>
              <a:t>Introduce your organization/program/network.</a:t>
            </a:r>
          </a:p>
          <a:p>
            <a:pPr marL="457200" lvl="0" indent="-298450" algn="l" rtl="0">
              <a:lnSpc>
                <a:spcPct val="100000"/>
              </a:lnSpc>
              <a:spcBef>
                <a:spcPts val="0"/>
              </a:spcBef>
              <a:spcAft>
                <a:spcPts val="0"/>
              </a:spcAft>
              <a:buSzPts val="1100"/>
              <a:buChar char="●"/>
            </a:pPr>
            <a:r>
              <a:rPr lang="en-US" dirty="0"/>
              <a:t>Share values.</a:t>
            </a:r>
          </a:p>
          <a:p>
            <a:pPr marL="457200" lvl="0" indent="-298450" algn="l" rtl="0">
              <a:lnSpc>
                <a:spcPct val="100000"/>
              </a:lnSpc>
              <a:spcBef>
                <a:spcPts val="0"/>
              </a:spcBef>
              <a:spcAft>
                <a:spcPts val="0"/>
              </a:spcAft>
              <a:buSzPts val="1100"/>
              <a:buChar char="●"/>
            </a:pPr>
            <a:r>
              <a:rPr lang="en-US" dirty="0"/>
              <a:t>Establish connection and credibility.</a:t>
            </a:r>
          </a:p>
          <a:p>
            <a:pPr marL="457200" lvl="0" indent="-228600" algn="l" rtl="0">
              <a:lnSpc>
                <a:spcPct val="100000"/>
              </a:lnSpc>
              <a:spcBef>
                <a:spcPts val="0"/>
              </a:spcBef>
              <a:spcAft>
                <a:spcPts val="0"/>
              </a:spcAft>
              <a:buSzPts val="1100"/>
              <a:buNone/>
            </a:pPr>
            <a:endParaRPr lang="en-US" dirty="0"/>
          </a:p>
          <a:p>
            <a:pPr marL="158750" lvl="0" indent="0" algn="l" rtl="0">
              <a:lnSpc>
                <a:spcPct val="100000"/>
              </a:lnSpc>
              <a:spcBef>
                <a:spcPts val="0"/>
              </a:spcBef>
              <a:spcAft>
                <a:spcPts val="0"/>
              </a:spcAft>
              <a:buSzPts val="1100"/>
              <a:buNone/>
            </a:pPr>
            <a:endParaRPr lang="en-US" dirty="0"/>
          </a:p>
          <a:p>
            <a:endParaRPr lang="en-US" dirty="0"/>
          </a:p>
        </p:txBody>
      </p:sp>
    </p:spTree>
    <p:extLst>
      <p:ext uri="{BB962C8B-B14F-4D97-AF65-F5344CB8AC3E}">
        <p14:creationId xmlns:p14="http://schemas.microsoft.com/office/powerpoint/2010/main" val="235170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Please customize!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Proof point </a:t>
            </a:r>
            <a:r>
              <a:rPr lang="en-US" dirty="0"/>
              <a:t>is irrefutable evidence of what you are trying to demonstrate.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The purpose of using the formatting in this template is to help you make your case for support. And to help you distill your key messages. </a:t>
            </a:r>
          </a:p>
          <a:p>
            <a:pPr marL="0" lvl="0" indent="0" algn="l" rtl="0">
              <a:lnSpc>
                <a:spcPct val="100000"/>
              </a:lnSpc>
              <a:spcBef>
                <a:spcPts val="0"/>
              </a:spcBef>
              <a:spcAft>
                <a:spcPts val="0"/>
              </a:spcAft>
              <a:buSzPts val="1100"/>
              <a:buNone/>
            </a:pPr>
            <a:endParaRPr lang="en-US" dirty="0"/>
          </a:p>
          <a:p>
            <a:pPr marL="457200" lvl="0" indent="-298450" algn="l" rtl="0">
              <a:lnSpc>
                <a:spcPct val="100000"/>
              </a:lnSpc>
              <a:spcBef>
                <a:spcPts val="0"/>
              </a:spcBef>
              <a:spcAft>
                <a:spcPts val="0"/>
              </a:spcAft>
              <a:buSzPts val="1100"/>
              <a:buChar char="●"/>
            </a:pPr>
            <a:r>
              <a:rPr lang="en-US" dirty="0"/>
              <a:t>Introduce your organization/program/network.</a:t>
            </a:r>
          </a:p>
          <a:p>
            <a:pPr marL="457200" lvl="0" indent="-298450" algn="l" rtl="0">
              <a:lnSpc>
                <a:spcPct val="100000"/>
              </a:lnSpc>
              <a:spcBef>
                <a:spcPts val="0"/>
              </a:spcBef>
              <a:spcAft>
                <a:spcPts val="0"/>
              </a:spcAft>
              <a:buSzPts val="1100"/>
              <a:buChar char="●"/>
            </a:pPr>
            <a:r>
              <a:rPr lang="en-US" dirty="0"/>
              <a:t>Share values.</a:t>
            </a:r>
          </a:p>
          <a:p>
            <a:pPr marL="457200" lvl="0" indent="-298450" algn="l" rtl="0">
              <a:lnSpc>
                <a:spcPct val="100000"/>
              </a:lnSpc>
              <a:spcBef>
                <a:spcPts val="0"/>
              </a:spcBef>
              <a:spcAft>
                <a:spcPts val="0"/>
              </a:spcAft>
              <a:buSzPts val="1100"/>
              <a:buChar char="●"/>
            </a:pPr>
            <a:r>
              <a:rPr lang="en-US" dirty="0"/>
              <a:t>Establish connection and credibility.</a:t>
            </a:r>
          </a:p>
          <a:p>
            <a:pPr marL="457200" lvl="0" indent="-228600" algn="l" rtl="0">
              <a:lnSpc>
                <a:spcPct val="100000"/>
              </a:lnSpc>
              <a:spcBef>
                <a:spcPts val="0"/>
              </a:spcBef>
              <a:spcAft>
                <a:spcPts val="0"/>
              </a:spcAft>
              <a:buSzPts val="1100"/>
              <a:buNone/>
            </a:pPr>
            <a:endParaRPr lang="en-US" dirty="0"/>
          </a:p>
          <a:p>
            <a:pPr marL="158750" lvl="0" indent="0" algn="l" rtl="0">
              <a:lnSpc>
                <a:spcPct val="100000"/>
              </a:lnSpc>
              <a:spcBef>
                <a:spcPts val="0"/>
              </a:spcBef>
              <a:spcAft>
                <a:spcPts val="0"/>
              </a:spcAft>
              <a:buSzPts val="1100"/>
              <a:buNone/>
            </a:pPr>
            <a:endParaRPr lang="en-US" dirty="0"/>
          </a:p>
          <a:p>
            <a:endParaRPr lang="en-US" dirty="0"/>
          </a:p>
        </p:txBody>
      </p:sp>
    </p:spTree>
    <p:extLst>
      <p:ext uri="{BB962C8B-B14F-4D97-AF65-F5344CB8AC3E}">
        <p14:creationId xmlns:p14="http://schemas.microsoft.com/office/powerpoint/2010/main" val="2612443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Customize the number and labels of the boxes, as well as the content within them, to reflect your organization/program/network. </a:t>
            </a:r>
            <a:endParaRPr lang="en-US" dirty="0"/>
          </a:p>
          <a:p>
            <a:pPr marL="0" lvl="0" indent="0" algn="l" rtl="0">
              <a:lnSpc>
                <a:spcPct val="100000"/>
              </a:lnSpc>
              <a:spcBef>
                <a:spcPts val="0"/>
              </a:spcBef>
              <a:spcAft>
                <a:spcPts val="0"/>
              </a:spcAft>
              <a:buSzPts val="1100"/>
              <a:buNone/>
            </a:pPr>
            <a:endParaRPr lang="en-US" dirty="0"/>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Mission: Who you serve, big thing you do, stretch goal</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Have at the ready data that illustrates the needs of your community (e.g., needs assessment results, environmental scan, results of ethnographic inquiry and human-centered design)</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Approach: Values and big approaches</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Expertise: Your superpowers!</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Impact: Big achievements (we mobilize, we’re a watchdog, X listens to us)</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Have data ready that backs up your claims, as well as narrative examples that humanize any numbers</a:t>
            </a:r>
          </a:p>
          <a:p>
            <a:endParaRPr lang="en-US" dirty="0"/>
          </a:p>
        </p:txBody>
      </p:sp>
    </p:spTree>
    <p:extLst>
      <p:ext uri="{BB962C8B-B14F-4D97-AF65-F5344CB8AC3E}">
        <p14:creationId xmlns:p14="http://schemas.microsoft.com/office/powerpoint/2010/main" val="3601716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Customize the number and labels of the boxes, as well as the content within them, to reflect your organization/program/network. </a:t>
            </a:r>
            <a:endParaRPr lang="en-US" dirty="0"/>
          </a:p>
          <a:p>
            <a:pPr marL="0" lvl="0" indent="0" algn="l" rtl="0">
              <a:lnSpc>
                <a:spcPct val="100000"/>
              </a:lnSpc>
              <a:spcBef>
                <a:spcPts val="0"/>
              </a:spcBef>
              <a:spcAft>
                <a:spcPts val="0"/>
              </a:spcAft>
              <a:buSzPts val="1100"/>
              <a:buNone/>
            </a:pPr>
            <a:endParaRPr lang="en-US" dirty="0"/>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Mission: Who you serve, big thing you do, stretch goal</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Have at the ready data that illustrates the needs of your community (e.g., needs assessment results, environmental scan, results of ethnographic inquiry and human-centered design)</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Approach: Values and big approaches</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Expertise: Your superpowers!</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Impact: Big achievements (we mobilize, we’re a watchdog, X listens to us)</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Have data ready that backs up your claims, as well as narrative examples that humanize any numbers</a:t>
            </a:r>
          </a:p>
          <a:p>
            <a:endParaRPr lang="en-US" dirty="0"/>
          </a:p>
        </p:txBody>
      </p:sp>
    </p:spTree>
    <p:extLst>
      <p:ext uri="{BB962C8B-B14F-4D97-AF65-F5344CB8AC3E}">
        <p14:creationId xmlns:p14="http://schemas.microsoft.com/office/powerpoint/2010/main" val="427031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Replace this with a timeline of your key achievements or outcomes—focus on those that relate to your contributions to “the work” = the thing you want to achieve together. </a:t>
            </a:r>
          </a:p>
          <a:p>
            <a:pPr marL="0" lvl="0" indent="0" algn="l" rtl="0">
              <a:lnSpc>
                <a:spcPct val="100000"/>
              </a:lnSpc>
              <a:spcBef>
                <a:spcPts val="0"/>
              </a:spcBef>
              <a:spcAft>
                <a:spcPts val="0"/>
              </a:spcAft>
              <a:buSzPts val="1100"/>
              <a:buNone/>
            </a:pPr>
            <a:r>
              <a:rPr lang="en-US" b="1" dirty="0">
                <a:solidFill>
                  <a:srgbClr val="FF0000"/>
                </a:solidFill>
              </a:rPr>
              <a:t>Don’t include process milestones</a:t>
            </a:r>
            <a:r>
              <a:rPr lang="en-US" dirty="0"/>
              <a:t>—otherwise you start telling the story of your organization/program/network. Emphasize the result, not the date.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Achievements or outcomes may be key:</a:t>
            </a:r>
          </a:p>
          <a:p>
            <a:pPr marL="457200" lvl="0" indent="-298450" algn="l" rtl="0">
              <a:lnSpc>
                <a:spcPct val="100000"/>
              </a:lnSpc>
              <a:spcBef>
                <a:spcPts val="0"/>
              </a:spcBef>
              <a:spcAft>
                <a:spcPts val="0"/>
              </a:spcAft>
              <a:buSzPts val="1100"/>
              <a:buChar char="●"/>
            </a:pPr>
            <a:r>
              <a:rPr lang="en-US" dirty="0"/>
              <a:t>Goals or targets achieved (e.g., number of young people reached)</a:t>
            </a:r>
          </a:p>
          <a:p>
            <a:pPr marL="457200" lvl="0" indent="-298450" algn="l" rtl="0">
              <a:lnSpc>
                <a:spcPct val="100000"/>
              </a:lnSpc>
              <a:spcBef>
                <a:spcPts val="0"/>
              </a:spcBef>
              <a:spcAft>
                <a:spcPts val="0"/>
              </a:spcAft>
              <a:buSzPts val="1100"/>
              <a:buChar char="●"/>
            </a:pPr>
            <a:r>
              <a:rPr lang="en-US" dirty="0"/>
              <a:t>Milestones in your organization/program/network (e.g., new curriculum or promising intervention implemented)</a:t>
            </a:r>
          </a:p>
          <a:p>
            <a:pPr marL="457200" lvl="0" indent="-298450" algn="l" rtl="0">
              <a:lnSpc>
                <a:spcPct val="100000"/>
              </a:lnSpc>
              <a:spcBef>
                <a:spcPts val="0"/>
              </a:spcBef>
              <a:spcAft>
                <a:spcPts val="0"/>
              </a:spcAft>
              <a:buSzPts val="1100"/>
              <a:buChar char="●"/>
            </a:pPr>
            <a:r>
              <a:rPr lang="en-US" dirty="0"/>
              <a:t>Moments or inflection points (e.g., </a:t>
            </a:r>
            <a:r>
              <a:rPr lang="en-US" dirty="0">
                <a:solidFill>
                  <a:schemeClr val="dk1"/>
                </a:solidFill>
              </a:rPr>
              <a:t>adaptation to virtual programming due to COVID)</a:t>
            </a:r>
            <a:endParaRPr lang="en-US" dirty="0"/>
          </a:p>
          <a:p>
            <a:pPr marL="0" lvl="0" indent="0" algn="l" rtl="0">
              <a:lnSpc>
                <a:spcPct val="100000"/>
              </a:lnSpc>
              <a:spcBef>
                <a:spcPts val="0"/>
              </a:spcBef>
              <a:spcAft>
                <a:spcPts val="0"/>
              </a:spcAft>
              <a:buSzPts val="1100"/>
              <a:buNone/>
            </a:pPr>
            <a:endParaRPr lang="en-US" dirty="0"/>
          </a:p>
          <a:p>
            <a:endParaRPr lang="en-US" dirty="0"/>
          </a:p>
        </p:txBody>
      </p:sp>
    </p:spTree>
    <p:extLst>
      <p:ext uri="{BB962C8B-B14F-4D97-AF65-F5344CB8AC3E}">
        <p14:creationId xmlns:p14="http://schemas.microsoft.com/office/powerpoint/2010/main" val="747166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Replace this with a timeline of your key achievements or outcomes—focus on those that relate to your contributions to “the work” = the thing you want to achieve together. </a:t>
            </a:r>
          </a:p>
          <a:p>
            <a:pPr marL="0" lvl="0" indent="0" algn="l" rtl="0">
              <a:lnSpc>
                <a:spcPct val="100000"/>
              </a:lnSpc>
              <a:spcBef>
                <a:spcPts val="0"/>
              </a:spcBef>
              <a:spcAft>
                <a:spcPts val="0"/>
              </a:spcAft>
              <a:buSzPts val="1100"/>
              <a:buNone/>
            </a:pPr>
            <a:r>
              <a:rPr lang="en-US" b="1" dirty="0">
                <a:solidFill>
                  <a:srgbClr val="FF0000"/>
                </a:solidFill>
              </a:rPr>
              <a:t>Don’t include process milestones</a:t>
            </a:r>
            <a:r>
              <a:rPr lang="en-US" dirty="0"/>
              <a:t>—otherwise you start telling the story of your organization/program/network. Emphasize the result, not the date.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Achievements or outcomes may be key:</a:t>
            </a:r>
          </a:p>
          <a:p>
            <a:pPr marL="457200" lvl="0" indent="-298450" algn="l" rtl="0">
              <a:lnSpc>
                <a:spcPct val="100000"/>
              </a:lnSpc>
              <a:spcBef>
                <a:spcPts val="0"/>
              </a:spcBef>
              <a:spcAft>
                <a:spcPts val="0"/>
              </a:spcAft>
              <a:buSzPts val="1100"/>
              <a:buChar char="●"/>
            </a:pPr>
            <a:r>
              <a:rPr lang="en-US" dirty="0"/>
              <a:t>Goals or targets achieved (e.g., number of young people reached)</a:t>
            </a:r>
          </a:p>
          <a:p>
            <a:pPr marL="457200" lvl="0" indent="-298450" algn="l" rtl="0">
              <a:lnSpc>
                <a:spcPct val="100000"/>
              </a:lnSpc>
              <a:spcBef>
                <a:spcPts val="0"/>
              </a:spcBef>
              <a:spcAft>
                <a:spcPts val="0"/>
              </a:spcAft>
              <a:buSzPts val="1100"/>
              <a:buChar char="●"/>
            </a:pPr>
            <a:r>
              <a:rPr lang="en-US" dirty="0"/>
              <a:t>Milestones in your organization/program/network (e.g., new curriculum or promising intervention implemented)</a:t>
            </a:r>
          </a:p>
          <a:p>
            <a:pPr marL="457200" lvl="0" indent="-298450" algn="l" rtl="0">
              <a:lnSpc>
                <a:spcPct val="100000"/>
              </a:lnSpc>
              <a:spcBef>
                <a:spcPts val="0"/>
              </a:spcBef>
              <a:spcAft>
                <a:spcPts val="0"/>
              </a:spcAft>
              <a:buSzPts val="1100"/>
              <a:buChar char="●"/>
            </a:pPr>
            <a:r>
              <a:rPr lang="en-US" dirty="0"/>
              <a:t>Moments or inflection points (e.g., </a:t>
            </a:r>
            <a:r>
              <a:rPr lang="en-US" dirty="0">
                <a:solidFill>
                  <a:schemeClr val="dk1"/>
                </a:solidFill>
              </a:rPr>
              <a:t>adaptation to virtual programming due to COVID)</a:t>
            </a:r>
            <a:endParaRPr lang="en-US" dirty="0"/>
          </a:p>
          <a:p>
            <a:pPr marL="0" lvl="0" indent="0" algn="l" rtl="0">
              <a:lnSpc>
                <a:spcPct val="100000"/>
              </a:lnSpc>
              <a:spcBef>
                <a:spcPts val="0"/>
              </a:spcBef>
              <a:spcAft>
                <a:spcPts val="0"/>
              </a:spcAft>
              <a:buSzPts val="1100"/>
              <a:buNone/>
            </a:pPr>
            <a:endParaRPr lang="en-US" dirty="0"/>
          </a:p>
          <a:p>
            <a:endParaRPr lang="en-US" dirty="0"/>
          </a:p>
        </p:txBody>
      </p:sp>
    </p:spTree>
    <p:extLst>
      <p:ext uri="{BB962C8B-B14F-4D97-AF65-F5344CB8AC3E}">
        <p14:creationId xmlns:p14="http://schemas.microsoft.com/office/powerpoint/2010/main" val="567510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a:solidFill>
                  <a:schemeClr val="dk1"/>
                </a:solidFill>
              </a:rPr>
              <a:t>Overall flow: </a:t>
            </a:r>
          </a:p>
          <a:p>
            <a:pPr marL="0" lvl="0" indent="0" algn="l" rtl="0">
              <a:lnSpc>
                <a:spcPct val="100000"/>
              </a:lnSpc>
              <a:spcBef>
                <a:spcPts val="0"/>
              </a:spcBef>
              <a:spcAft>
                <a:spcPts val="0"/>
              </a:spcAft>
              <a:buSzPts val="1100"/>
              <a:buNone/>
            </a:pPr>
            <a:endParaRPr lang="en-US" b="1"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a:t>
            </a:r>
            <a:r>
              <a:rPr lang="en-US" dirty="0">
                <a:solidFill>
                  <a:schemeClr val="dk1"/>
                </a:solidFill>
              </a:rPr>
              <a:t>We’ve got a thing we both care about. </a:t>
            </a:r>
          </a:p>
          <a:p>
            <a:pPr marL="0" lvl="0" indent="457200" algn="l" rtl="0">
              <a:lnSpc>
                <a:spcPct val="100000"/>
              </a:lnSpc>
              <a:spcBef>
                <a:spcPts val="0"/>
              </a:spcBef>
              <a:spcAft>
                <a:spcPts val="0"/>
              </a:spcAft>
              <a:buSzPts val="1100"/>
              <a:buNone/>
            </a:pPr>
            <a:r>
              <a:rPr lang="en-US" dirty="0">
                <a:solidFill>
                  <a:schemeClr val="dk1"/>
                </a:solidFill>
              </a:rPr>
              <a:t>And we’re in a moment where it can be good, or it can be bad. </a:t>
            </a:r>
          </a:p>
          <a:p>
            <a:pPr marL="0" lvl="0" indent="457200" algn="l" rtl="0">
              <a:lnSpc>
                <a:spcPct val="100000"/>
              </a:lnSpc>
              <a:spcBef>
                <a:spcPts val="0"/>
              </a:spcBef>
              <a:spcAft>
                <a:spcPts val="0"/>
              </a:spcAft>
              <a:buSzPts val="1100"/>
              <a:buNone/>
            </a:pPr>
            <a:r>
              <a:rPr lang="en-US" dirty="0">
                <a:solidFill>
                  <a:schemeClr val="dk1"/>
                </a:solidFill>
              </a:rPr>
              <a:t>But thankfully, something is happening right now. </a:t>
            </a:r>
          </a:p>
          <a:p>
            <a:pPr marL="0" lvl="0" indent="457200" algn="l" rtl="0">
              <a:lnSpc>
                <a:spcPct val="100000"/>
              </a:lnSpc>
              <a:spcBef>
                <a:spcPts val="0"/>
              </a:spcBef>
              <a:spcAft>
                <a:spcPts val="0"/>
              </a:spcAft>
              <a:buSzPts val="1100"/>
              <a:buNone/>
            </a:pPr>
            <a:r>
              <a:rPr lang="en-US" dirty="0">
                <a:solidFill>
                  <a:schemeClr val="dk1"/>
                </a:solidFill>
              </a:rPr>
              <a:t>This emerging opportunity allows something to happen today that wasn’t possible yesterday.” </a:t>
            </a:r>
            <a:endParaRPr lang="en-US" b="1" dirty="0">
              <a:solidFill>
                <a:schemeClr val="dk1"/>
              </a:solidFill>
            </a:endParaRPr>
          </a:p>
          <a:p>
            <a:pPr marL="0" lvl="0" indent="0" algn="l" rtl="0">
              <a:lnSpc>
                <a:spcPct val="100000"/>
              </a:lnSpc>
              <a:spcBef>
                <a:spcPts val="0"/>
              </a:spcBef>
              <a:spcAft>
                <a:spcPts val="0"/>
              </a:spcAft>
              <a:buSzPts val="1100"/>
              <a:buNone/>
            </a:pPr>
            <a:endParaRPr lang="en-US" b="1"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UNASSAILABLE TRUTH. A moral or ethical assertion requiring no further justification. </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The core of the challenge is the unassailable truth: A moral or ethical assertion requiring no further justification (a person can’t ask “why does this matter?”).</a:t>
            </a:r>
            <a:endParaRPr lang="en-US" b="1"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To identify a shared unassailable truth, start by asking yourself questions like this: </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Why is this your life’s work? </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How did I come to this? </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What is the foundational, core value that underlies what I do? </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What is my big theme? (examples: family, democracy, justice)</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Then, find the overlap with your potential funder/partner.</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Frame as a “should” statement, e.g., “Children shouldn’t die in their sleep.”</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solidFill>
                  <a:schemeClr val="dk1"/>
                </a:solidFill>
              </a:rPr>
              <a:t>GOOD / BAD TENSION. What dynamic is at play around that truth? What exists and needs protecting? Or, what’s not happening and needs to be advanced? </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There’s a good-bad tension around the unassailable truth.</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Think of it as a fork in the road, with two possible directions facing this thing that we both care about. </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In one direction we win, and the road will lead to good things. </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In the other direction we lose, and the road will lead to negative outcomes. </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This sets the stage for a transformative conversation.</a:t>
            </a:r>
            <a:endParaRPr lang="en-US" dirty="0"/>
          </a:p>
          <a:p>
            <a:pPr marL="457200" lvl="0" indent="-298450" algn="l" rtl="0">
              <a:lnSpc>
                <a:spcPct val="100000"/>
              </a:lnSpc>
              <a:spcBef>
                <a:spcPts val="0"/>
              </a:spcBef>
              <a:spcAft>
                <a:spcPts val="0"/>
              </a:spcAft>
              <a:buSzPts val="1100"/>
              <a:buChar char="●"/>
            </a:pPr>
            <a:r>
              <a:rPr lang="en-US" dirty="0"/>
              <a:t>This slide may have minimal text. You can use an image to visually depict the dilemma, if helpful. </a:t>
            </a:r>
          </a:p>
          <a:p>
            <a:pPr marL="0" lvl="0" indent="0" algn="l" rtl="0">
              <a:lnSpc>
                <a:spcPct val="100000"/>
              </a:lnSpc>
              <a:spcBef>
                <a:spcPts val="0"/>
              </a:spcBef>
              <a:spcAft>
                <a:spcPts val="0"/>
              </a:spcAft>
              <a:buSzPts val="1100"/>
              <a:buNone/>
            </a:pPr>
            <a:endParaRPr lang="en-US" dirty="0">
              <a:solidFill>
                <a:schemeClr val="dk1"/>
              </a:solidFill>
            </a:endParaRPr>
          </a:p>
          <a:p>
            <a:pPr marL="0" lvl="0" indent="0" algn="l" rtl="0">
              <a:lnSpc>
                <a:spcPct val="100000"/>
              </a:lnSpc>
              <a:spcBef>
                <a:spcPts val="0"/>
              </a:spcBef>
              <a:spcAft>
                <a:spcPts val="0"/>
              </a:spcAft>
              <a:buSzPts val="1100"/>
              <a:buNone/>
            </a:pPr>
            <a:r>
              <a:rPr lang="en-US" i="1" dirty="0">
                <a:solidFill>
                  <a:schemeClr val="dk1"/>
                </a:solidFill>
              </a:rPr>
              <a:t>Simplistic examples:</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Democracy — Good is in place and bad is ascendant.</a:t>
            </a:r>
            <a:r>
              <a:rPr lang="en-US" i="1" dirty="0">
                <a:solidFill>
                  <a:schemeClr val="dk1"/>
                </a:solidFill>
              </a:rPr>
              <a:t> “We need to protect democracy against the rise of authoritarianism.” </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Climate — Bad is present and good needs to become ascendant. </a:t>
            </a:r>
            <a:r>
              <a:rPr lang="en-US" i="1" dirty="0">
                <a:solidFill>
                  <a:schemeClr val="dk1"/>
                </a:solidFill>
              </a:rPr>
              <a:t>“Our ecosystems are dying and we need to save ourselves and each other.” </a:t>
            </a:r>
            <a:endParaRPr lang="en-US" i="1"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EMERGING OPPORTUNITY. What’s happening right now that wasn’t happening yesterday? How does that create potential and possibility to advance/defend good? </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The emerging opportunity should spark interest.</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This is where you share your observations and analysis of the moment—and demonstrate how you’re different. </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It should give hope and establish currency. </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In conversation, ask questions that will get the other person meditating on this challenge using their own framing and language. </a:t>
            </a:r>
          </a:p>
          <a:p>
            <a:pPr marL="914400" lvl="1" indent="-298450" algn="l" rtl="0">
              <a:lnSpc>
                <a:spcPct val="100000"/>
              </a:lnSpc>
              <a:spcBef>
                <a:spcPts val="0"/>
              </a:spcBef>
              <a:spcAft>
                <a:spcPts val="0"/>
              </a:spcAft>
              <a:buClr>
                <a:schemeClr val="dk1"/>
              </a:buClr>
              <a:buSzPts val="1100"/>
              <a:buChar char="○"/>
            </a:pPr>
            <a:r>
              <a:rPr lang="en-US" i="1" dirty="0">
                <a:solidFill>
                  <a:schemeClr val="dk1"/>
                </a:solidFill>
              </a:rPr>
              <a:t>How might this opportunity create potential and possibility to advance or defend good? </a:t>
            </a:r>
          </a:p>
          <a:p>
            <a:pPr marL="914400" lvl="1" indent="-298450" algn="l" rtl="0">
              <a:lnSpc>
                <a:spcPct val="100000"/>
              </a:lnSpc>
              <a:spcBef>
                <a:spcPts val="0"/>
              </a:spcBef>
              <a:spcAft>
                <a:spcPts val="0"/>
              </a:spcAft>
              <a:buClr>
                <a:schemeClr val="dk1"/>
              </a:buClr>
              <a:buSzPts val="1100"/>
              <a:buChar char="○"/>
            </a:pPr>
            <a:r>
              <a:rPr lang="en-US" i="1" dirty="0">
                <a:solidFill>
                  <a:schemeClr val="dk1"/>
                </a:solidFill>
              </a:rPr>
              <a:t>How have you seen this challenge play out in the communities you support?</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Examples of new things that create potential and opportunity: </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Mindset</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Technology</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Science</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Leadership</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Cultural zeitgeist</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Energy and momentum</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…Or, the fact that you’re talking to this person for the first time!</a:t>
            </a:r>
            <a:endParaRPr lang="en-US" dirty="0"/>
          </a:p>
          <a:p>
            <a:endParaRPr lang="en-US" dirty="0"/>
          </a:p>
        </p:txBody>
      </p:sp>
    </p:spTree>
    <p:extLst>
      <p:ext uri="{BB962C8B-B14F-4D97-AF65-F5344CB8AC3E}">
        <p14:creationId xmlns:p14="http://schemas.microsoft.com/office/powerpoint/2010/main" val="641800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9"/>
        <p:cNvGrpSpPr/>
        <p:nvPr/>
      </p:nvGrpSpPr>
      <p:grpSpPr>
        <a:xfrm>
          <a:off x="0" y="0"/>
          <a:ext cx="0" cy="0"/>
          <a:chOff x="0" y="0"/>
          <a:chExt cx="0" cy="0"/>
        </a:xfrm>
      </p:grpSpPr>
      <p:sp>
        <p:nvSpPr>
          <p:cNvPr id="2" name="Google Shape;173;p7">
            <a:extLst>
              <a:ext uri="{FF2B5EF4-FFF2-40B4-BE49-F238E27FC236}">
                <a16:creationId xmlns:a16="http://schemas.microsoft.com/office/drawing/2014/main" id="{B99C2592-FD53-244B-1EFD-937694FCE7B8}"/>
              </a:ext>
            </a:extLst>
          </p:cNvPr>
          <p:cNvSpPr/>
          <p:nvPr userDrawn="1"/>
        </p:nvSpPr>
        <p:spPr>
          <a:xfrm>
            <a:off x="0" y="858500"/>
            <a:ext cx="9144000" cy="2788500"/>
          </a:xfrm>
          <a:prstGeom prst="rect">
            <a:avLst/>
          </a:prstGeom>
          <a:solidFill>
            <a:srgbClr val="FFEE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242424"/>
              </a:solidFill>
              <a:latin typeface="Arial"/>
              <a:ea typeface="Arial"/>
              <a:cs typeface="Arial"/>
              <a:sym typeface="Arial"/>
            </a:endParaRPr>
          </a:p>
        </p:txBody>
      </p:sp>
      <p:cxnSp>
        <p:nvCxnSpPr>
          <p:cNvPr id="5" name="Google Shape;176;p7">
            <a:extLst>
              <a:ext uri="{FF2B5EF4-FFF2-40B4-BE49-F238E27FC236}">
                <a16:creationId xmlns:a16="http://schemas.microsoft.com/office/drawing/2014/main" id="{7859A104-707A-A80A-4994-ED8A0305985F}"/>
              </a:ext>
            </a:extLst>
          </p:cNvPr>
          <p:cNvCxnSpPr/>
          <p:nvPr userDrawn="1"/>
        </p:nvCxnSpPr>
        <p:spPr>
          <a:xfrm rot="5400000" flipH="1">
            <a:off x="2435475" y="3717400"/>
            <a:ext cx="747900" cy="205800"/>
          </a:xfrm>
          <a:prstGeom prst="curvedConnector3">
            <a:avLst>
              <a:gd name="adj1" fmla="val 50000"/>
            </a:avLst>
          </a:prstGeom>
          <a:noFill/>
          <a:ln w="9525" cap="flat" cmpd="sng">
            <a:solidFill>
              <a:srgbClr val="B7B7B7"/>
            </a:solidFill>
            <a:prstDash val="solid"/>
            <a:round/>
            <a:headEnd type="none" w="sm" len="sm"/>
            <a:tailEnd type="stealth" w="med" len="med"/>
          </a:ln>
        </p:spPr>
      </p:cxnSp>
      <p:cxnSp>
        <p:nvCxnSpPr>
          <p:cNvPr id="6" name="Google Shape;177;p7">
            <a:extLst>
              <a:ext uri="{FF2B5EF4-FFF2-40B4-BE49-F238E27FC236}">
                <a16:creationId xmlns:a16="http://schemas.microsoft.com/office/drawing/2014/main" id="{F34982E8-68E7-FA44-3B38-403F4500111A}"/>
              </a:ext>
            </a:extLst>
          </p:cNvPr>
          <p:cNvCxnSpPr/>
          <p:nvPr userDrawn="1"/>
        </p:nvCxnSpPr>
        <p:spPr>
          <a:xfrm>
            <a:off x="0" y="2271550"/>
            <a:ext cx="9144000" cy="0"/>
          </a:xfrm>
          <a:prstGeom prst="straightConnector1">
            <a:avLst/>
          </a:prstGeom>
          <a:noFill/>
          <a:ln w="9525" cap="flat" cmpd="sng">
            <a:solidFill>
              <a:schemeClr val="dk2"/>
            </a:solidFill>
            <a:prstDash val="solid"/>
            <a:round/>
            <a:headEnd type="none" w="sm" len="sm"/>
            <a:tailEnd type="none" w="sm" len="sm"/>
          </a:ln>
        </p:spPr>
      </p:cxnSp>
      <p:sp>
        <p:nvSpPr>
          <p:cNvPr id="7" name="Google Shape;178;p7">
            <a:extLst>
              <a:ext uri="{FF2B5EF4-FFF2-40B4-BE49-F238E27FC236}">
                <a16:creationId xmlns:a16="http://schemas.microsoft.com/office/drawing/2014/main" id="{6EE7963B-0887-9F85-1EC8-50000701A4EF}"/>
              </a:ext>
            </a:extLst>
          </p:cNvPr>
          <p:cNvSpPr/>
          <p:nvPr userDrawn="1"/>
        </p:nvSpPr>
        <p:spPr>
          <a:xfrm>
            <a:off x="475725" y="109392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ACHIEVEMENT/</a:t>
            </a:r>
            <a:endParaRPr sz="900" b="1" i="0" u="none" strike="noStrike" cap="none" dirty="0">
              <a:solidFill>
                <a:srgbClr val="24242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OUTCOME</a:t>
            </a:r>
            <a:endParaRPr sz="900" b="1" i="0" u="none" strike="noStrike" cap="none" dirty="0">
              <a:solidFill>
                <a:srgbClr val="242424"/>
              </a:solidFill>
              <a:latin typeface="Arial"/>
              <a:ea typeface="Arial"/>
              <a:cs typeface="Arial"/>
              <a:sym typeface="Arial"/>
            </a:endParaRPr>
          </a:p>
        </p:txBody>
      </p:sp>
      <p:sp>
        <p:nvSpPr>
          <p:cNvPr id="8" name="Google Shape;179;p7">
            <a:extLst>
              <a:ext uri="{FF2B5EF4-FFF2-40B4-BE49-F238E27FC236}">
                <a16:creationId xmlns:a16="http://schemas.microsoft.com/office/drawing/2014/main" id="{B4307F83-2298-9DAE-7F2B-D28A5593C09B}"/>
              </a:ext>
            </a:extLst>
          </p:cNvPr>
          <p:cNvSpPr/>
          <p:nvPr userDrawn="1"/>
        </p:nvSpPr>
        <p:spPr>
          <a:xfrm>
            <a:off x="1713850" y="270142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ACHIEVEMENT/</a:t>
            </a:r>
            <a:endParaRPr sz="900" b="1" i="0" u="none" strike="noStrike" cap="none" dirty="0">
              <a:solidFill>
                <a:srgbClr val="24242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OUTCOME</a:t>
            </a:r>
            <a:endParaRPr sz="900" b="1" i="0" u="none" strike="noStrike" cap="none" dirty="0">
              <a:solidFill>
                <a:srgbClr val="242424"/>
              </a:solidFill>
              <a:latin typeface="Montserrat"/>
              <a:ea typeface="Montserrat"/>
              <a:cs typeface="Montserrat"/>
              <a:sym typeface="Montserrat"/>
            </a:endParaRPr>
          </a:p>
        </p:txBody>
      </p:sp>
      <p:sp>
        <p:nvSpPr>
          <p:cNvPr id="9" name="Google Shape;180;p7">
            <a:extLst>
              <a:ext uri="{FF2B5EF4-FFF2-40B4-BE49-F238E27FC236}">
                <a16:creationId xmlns:a16="http://schemas.microsoft.com/office/drawing/2014/main" id="{B1D77881-BB12-E37E-4519-6D344C9997D9}"/>
              </a:ext>
            </a:extLst>
          </p:cNvPr>
          <p:cNvSpPr/>
          <p:nvPr userDrawn="1"/>
        </p:nvSpPr>
        <p:spPr>
          <a:xfrm>
            <a:off x="3962800" y="270142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ACHIEVEMENT/</a:t>
            </a:r>
            <a:endParaRPr sz="900" b="1" i="0" u="none" strike="noStrike" cap="none" dirty="0">
              <a:solidFill>
                <a:srgbClr val="24242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OUTCOME</a:t>
            </a:r>
            <a:endParaRPr sz="900" b="1" i="0" u="none" strike="noStrike" cap="none" dirty="0">
              <a:solidFill>
                <a:srgbClr val="242424"/>
              </a:solidFill>
              <a:latin typeface="Montserrat"/>
              <a:ea typeface="Montserrat"/>
              <a:cs typeface="Montserrat"/>
              <a:sym typeface="Montserrat"/>
            </a:endParaRPr>
          </a:p>
        </p:txBody>
      </p:sp>
      <p:sp>
        <p:nvSpPr>
          <p:cNvPr id="11" name="Google Shape;181;p7">
            <a:extLst>
              <a:ext uri="{FF2B5EF4-FFF2-40B4-BE49-F238E27FC236}">
                <a16:creationId xmlns:a16="http://schemas.microsoft.com/office/drawing/2014/main" id="{6D8EDFA7-CF9E-0724-0807-29981EE6EEB7}"/>
              </a:ext>
            </a:extLst>
          </p:cNvPr>
          <p:cNvSpPr/>
          <p:nvPr userDrawn="1"/>
        </p:nvSpPr>
        <p:spPr>
          <a:xfrm>
            <a:off x="2816150" y="109392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ACHIEVEMENT/</a:t>
            </a:r>
            <a:endParaRPr sz="900" b="1" i="0" u="none" strike="noStrike" cap="none" dirty="0">
              <a:solidFill>
                <a:srgbClr val="24242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OUTCOME</a:t>
            </a:r>
            <a:endParaRPr sz="900" b="1" i="0" u="none" strike="noStrike" cap="none" dirty="0">
              <a:solidFill>
                <a:srgbClr val="242424"/>
              </a:solidFill>
              <a:latin typeface="Montserrat"/>
              <a:ea typeface="Montserrat"/>
              <a:cs typeface="Montserrat"/>
              <a:sym typeface="Montserrat"/>
            </a:endParaRPr>
          </a:p>
        </p:txBody>
      </p:sp>
      <p:sp>
        <p:nvSpPr>
          <p:cNvPr id="12" name="Google Shape;182;p7">
            <a:extLst>
              <a:ext uri="{FF2B5EF4-FFF2-40B4-BE49-F238E27FC236}">
                <a16:creationId xmlns:a16="http://schemas.microsoft.com/office/drawing/2014/main" id="{68BC1CB8-BEA1-5541-A2B2-094FF8AB3BC1}"/>
              </a:ext>
            </a:extLst>
          </p:cNvPr>
          <p:cNvSpPr/>
          <p:nvPr userDrawn="1"/>
        </p:nvSpPr>
        <p:spPr>
          <a:xfrm>
            <a:off x="5123213" y="109392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ACHIEVEMENT/</a:t>
            </a:r>
            <a:endParaRPr sz="900" b="1" i="0" u="none" strike="noStrike" cap="none" dirty="0">
              <a:solidFill>
                <a:srgbClr val="24242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OUTCOME</a:t>
            </a:r>
            <a:endParaRPr sz="900" b="1" i="0" u="none" strike="noStrike" cap="none" dirty="0">
              <a:solidFill>
                <a:srgbClr val="242424"/>
              </a:solidFill>
              <a:latin typeface="Montserrat"/>
              <a:ea typeface="Montserrat"/>
              <a:cs typeface="Montserrat"/>
              <a:sym typeface="Montserrat"/>
            </a:endParaRPr>
          </a:p>
        </p:txBody>
      </p:sp>
      <p:sp>
        <p:nvSpPr>
          <p:cNvPr id="13" name="Google Shape;183;p7">
            <a:extLst>
              <a:ext uri="{FF2B5EF4-FFF2-40B4-BE49-F238E27FC236}">
                <a16:creationId xmlns:a16="http://schemas.microsoft.com/office/drawing/2014/main" id="{8A7D4278-5AAE-985F-3FEA-909E23BC55FC}"/>
              </a:ext>
            </a:extLst>
          </p:cNvPr>
          <p:cNvSpPr/>
          <p:nvPr userDrawn="1"/>
        </p:nvSpPr>
        <p:spPr>
          <a:xfrm>
            <a:off x="7430275" y="109392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ACHIEVEMENT/</a:t>
            </a:r>
            <a:endParaRPr sz="900" b="1" i="0" u="none" strike="noStrike" cap="none" dirty="0">
              <a:solidFill>
                <a:srgbClr val="24242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OUTCOME</a:t>
            </a:r>
            <a:endParaRPr sz="900" b="1" i="0" u="none" strike="noStrike" cap="none" dirty="0">
              <a:solidFill>
                <a:srgbClr val="242424"/>
              </a:solidFill>
              <a:latin typeface="Montserrat"/>
              <a:ea typeface="Montserrat"/>
              <a:cs typeface="Montserrat"/>
              <a:sym typeface="Montserrat"/>
            </a:endParaRPr>
          </a:p>
        </p:txBody>
      </p:sp>
      <p:sp>
        <p:nvSpPr>
          <p:cNvPr id="14" name="Google Shape;184;p7">
            <a:extLst>
              <a:ext uri="{FF2B5EF4-FFF2-40B4-BE49-F238E27FC236}">
                <a16:creationId xmlns:a16="http://schemas.microsoft.com/office/drawing/2014/main" id="{FE9B29E8-E7FC-1DDA-8389-C216AB343661}"/>
              </a:ext>
            </a:extLst>
          </p:cNvPr>
          <p:cNvSpPr/>
          <p:nvPr userDrawn="1"/>
        </p:nvSpPr>
        <p:spPr>
          <a:xfrm>
            <a:off x="6211750" y="270142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ACHIEVEMENT/</a:t>
            </a:r>
            <a:endParaRPr sz="900" b="1" i="0" u="none" strike="noStrike" cap="none" dirty="0">
              <a:solidFill>
                <a:srgbClr val="24242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OUTCOME</a:t>
            </a:r>
            <a:endParaRPr sz="900" b="1" i="0" u="none" strike="noStrike" cap="none" dirty="0">
              <a:solidFill>
                <a:srgbClr val="242424"/>
              </a:solidFill>
              <a:latin typeface="Montserrat"/>
              <a:ea typeface="Montserrat"/>
              <a:cs typeface="Montserrat"/>
              <a:sym typeface="Montserrat"/>
            </a:endParaRPr>
          </a:p>
        </p:txBody>
      </p:sp>
      <p:cxnSp>
        <p:nvCxnSpPr>
          <p:cNvPr id="15" name="Google Shape;185;p7">
            <a:extLst>
              <a:ext uri="{FF2B5EF4-FFF2-40B4-BE49-F238E27FC236}">
                <a16:creationId xmlns:a16="http://schemas.microsoft.com/office/drawing/2014/main" id="{E2B1A86D-7204-B55E-B392-EDCE536D6B37}"/>
              </a:ext>
            </a:extLst>
          </p:cNvPr>
          <p:cNvCxnSpPr/>
          <p:nvPr userDrawn="1"/>
        </p:nvCxnSpPr>
        <p:spPr>
          <a:xfrm>
            <a:off x="4599700" y="2107613"/>
            <a:ext cx="0" cy="321600"/>
          </a:xfrm>
          <a:prstGeom prst="straightConnector1">
            <a:avLst/>
          </a:prstGeom>
          <a:noFill/>
          <a:ln w="9525" cap="flat" cmpd="sng">
            <a:solidFill>
              <a:schemeClr val="dk2"/>
            </a:solidFill>
            <a:prstDash val="solid"/>
            <a:round/>
            <a:headEnd type="none" w="sm" len="sm"/>
            <a:tailEnd type="oval" w="med" len="med"/>
          </a:ln>
        </p:spPr>
      </p:cxnSp>
      <p:cxnSp>
        <p:nvCxnSpPr>
          <p:cNvPr id="16" name="Google Shape;186;p7">
            <a:extLst>
              <a:ext uri="{FF2B5EF4-FFF2-40B4-BE49-F238E27FC236}">
                <a16:creationId xmlns:a16="http://schemas.microsoft.com/office/drawing/2014/main" id="{A56796E4-BA4C-55A3-2233-61720F41F37F}"/>
              </a:ext>
            </a:extLst>
          </p:cNvPr>
          <p:cNvCxnSpPr/>
          <p:nvPr userDrawn="1"/>
        </p:nvCxnSpPr>
        <p:spPr>
          <a:xfrm>
            <a:off x="6848650" y="2107613"/>
            <a:ext cx="0" cy="321600"/>
          </a:xfrm>
          <a:prstGeom prst="straightConnector1">
            <a:avLst/>
          </a:prstGeom>
          <a:noFill/>
          <a:ln w="9525" cap="flat" cmpd="sng">
            <a:solidFill>
              <a:schemeClr val="dk2"/>
            </a:solidFill>
            <a:prstDash val="solid"/>
            <a:round/>
            <a:headEnd type="none" w="sm" len="sm"/>
            <a:tailEnd type="oval" w="med" len="med"/>
          </a:ln>
        </p:spPr>
      </p:cxnSp>
      <p:cxnSp>
        <p:nvCxnSpPr>
          <p:cNvPr id="17" name="Google Shape;187;p7">
            <a:extLst>
              <a:ext uri="{FF2B5EF4-FFF2-40B4-BE49-F238E27FC236}">
                <a16:creationId xmlns:a16="http://schemas.microsoft.com/office/drawing/2014/main" id="{C472B37D-7E83-E678-F9F5-3A9C69445545}"/>
              </a:ext>
            </a:extLst>
          </p:cNvPr>
          <p:cNvCxnSpPr/>
          <p:nvPr userDrawn="1"/>
        </p:nvCxnSpPr>
        <p:spPr>
          <a:xfrm>
            <a:off x="5726750" y="2082213"/>
            <a:ext cx="0" cy="321600"/>
          </a:xfrm>
          <a:prstGeom prst="straightConnector1">
            <a:avLst/>
          </a:prstGeom>
          <a:noFill/>
          <a:ln w="9525" cap="flat" cmpd="sng">
            <a:solidFill>
              <a:schemeClr val="dk2"/>
            </a:solidFill>
            <a:prstDash val="solid"/>
            <a:round/>
            <a:headEnd type="oval" w="med" len="med"/>
            <a:tailEnd type="none" w="sm" len="sm"/>
          </a:ln>
        </p:spPr>
      </p:cxnSp>
      <p:cxnSp>
        <p:nvCxnSpPr>
          <p:cNvPr id="18" name="Google Shape;188;p7">
            <a:extLst>
              <a:ext uri="{FF2B5EF4-FFF2-40B4-BE49-F238E27FC236}">
                <a16:creationId xmlns:a16="http://schemas.microsoft.com/office/drawing/2014/main" id="{EDC4BD30-7F56-2570-C6D3-551C103A8A0F}"/>
              </a:ext>
            </a:extLst>
          </p:cNvPr>
          <p:cNvCxnSpPr/>
          <p:nvPr userDrawn="1"/>
        </p:nvCxnSpPr>
        <p:spPr>
          <a:xfrm>
            <a:off x="8067175" y="2082213"/>
            <a:ext cx="0" cy="321600"/>
          </a:xfrm>
          <a:prstGeom prst="straightConnector1">
            <a:avLst/>
          </a:prstGeom>
          <a:noFill/>
          <a:ln w="9525" cap="flat" cmpd="sng">
            <a:solidFill>
              <a:schemeClr val="dk2"/>
            </a:solidFill>
            <a:prstDash val="solid"/>
            <a:round/>
            <a:headEnd type="oval" w="med" len="med"/>
            <a:tailEnd type="none" w="sm" len="sm"/>
          </a:ln>
        </p:spPr>
      </p:cxnSp>
      <p:cxnSp>
        <p:nvCxnSpPr>
          <p:cNvPr id="19" name="Google Shape;189;p7">
            <a:extLst>
              <a:ext uri="{FF2B5EF4-FFF2-40B4-BE49-F238E27FC236}">
                <a16:creationId xmlns:a16="http://schemas.microsoft.com/office/drawing/2014/main" id="{056E7A84-2BBA-F990-3749-8FE84106E94C}"/>
              </a:ext>
            </a:extLst>
          </p:cNvPr>
          <p:cNvCxnSpPr/>
          <p:nvPr userDrawn="1"/>
        </p:nvCxnSpPr>
        <p:spPr>
          <a:xfrm>
            <a:off x="3453050" y="2082213"/>
            <a:ext cx="0" cy="321600"/>
          </a:xfrm>
          <a:prstGeom prst="straightConnector1">
            <a:avLst/>
          </a:prstGeom>
          <a:noFill/>
          <a:ln w="9525" cap="flat" cmpd="sng">
            <a:solidFill>
              <a:schemeClr val="dk2"/>
            </a:solidFill>
            <a:prstDash val="solid"/>
            <a:round/>
            <a:headEnd type="oval" w="med" len="med"/>
            <a:tailEnd type="none" w="sm" len="sm"/>
          </a:ln>
        </p:spPr>
      </p:cxnSp>
      <p:cxnSp>
        <p:nvCxnSpPr>
          <p:cNvPr id="20" name="Google Shape;190;p7">
            <a:extLst>
              <a:ext uri="{FF2B5EF4-FFF2-40B4-BE49-F238E27FC236}">
                <a16:creationId xmlns:a16="http://schemas.microsoft.com/office/drawing/2014/main" id="{48D9F5A4-324F-709D-F4BD-2A9BFA2FA426}"/>
              </a:ext>
            </a:extLst>
          </p:cNvPr>
          <p:cNvCxnSpPr/>
          <p:nvPr userDrawn="1"/>
        </p:nvCxnSpPr>
        <p:spPr>
          <a:xfrm>
            <a:off x="2315025" y="2135413"/>
            <a:ext cx="0" cy="321600"/>
          </a:xfrm>
          <a:prstGeom prst="straightConnector1">
            <a:avLst/>
          </a:prstGeom>
          <a:noFill/>
          <a:ln w="9525" cap="flat" cmpd="sng">
            <a:solidFill>
              <a:schemeClr val="dk2"/>
            </a:solidFill>
            <a:prstDash val="solid"/>
            <a:round/>
            <a:headEnd type="none" w="sm" len="sm"/>
            <a:tailEnd type="oval" w="med" len="med"/>
          </a:ln>
        </p:spPr>
      </p:cxnSp>
      <p:cxnSp>
        <p:nvCxnSpPr>
          <p:cNvPr id="21" name="Google Shape;191;p7">
            <a:extLst>
              <a:ext uri="{FF2B5EF4-FFF2-40B4-BE49-F238E27FC236}">
                <a16:creationId xmlns:a16="http://schemas.microsoft.com/office/drawing/2014/main" id="{918A1794-51D9-1002-CCE3-86CA137E9C65}"/>
              </a:ext>
            </a:extLst>
          </p:cNvPr>
          <p:cNvCxnSpPr/>
          <p:nvPr userDrawn="1"/>
        </p:nvCxnSpPr>
        <p:spPr>
          <a:xfrm>
            <a:off x="1112625" y="2109988"/>
            <a:ext cx="0" cy="321600"/>
          </a:xfrm>
          <a:prstGeom prst="straightConnector1">
            <a:avLst/>
          </a:prstGeom>
          <a:noFill/>
          <a:ln w="9525" cap="flat" cmpd="sng">
            <a:solidFill>
              <a:schemeClr val="dk2"/>
            </a:solidFill>
            <a:prstDash val="solid"/>
            <a:round/>
            <a:headEnd type="oval" w="med" len="med"/>
            <a:tailEnd type="none" w="sm" len="sm"/>
          </a:ln>
        </p:spPr>
      </p:cxnSp>
      <p:sp>
        <p:nvSpPr>
          <p:cNvPr id="22" name="Google Shape;192;p7">
            <a:extLst>
              <a:ext uri="{FF2B5EF4-FFF2-40B4-BE49-F238E27FC236}">
                <a16:creationId xmlns:a16="http://schemas.microsoft.com/office/drawing/2014/main" id="{2391D8D7-A7C9-38A5-2D75-10C713BF40AA}"/>
              </a:ext>
            </a:extLst>
          </p:cNvPr>
          <p:cNvSpPr txBox="1"/>
          <p:nvPr userDrawn="1"/>
        </p:nvSpPr>
        <p:spPr>
          <a:xfrm>
            <a:off x="7829725" y="1869875"/>
            <a:ext cx="474900" cy="1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242424"/>
                </a:solidFill>
                <a:latin typeface="Amatic SC"/>
                <a:ea typeface="Amatic SC"/>
                <a:cs typeface="Amatic SC"/>
                <a:sym typeface="Amatic SC"/>
              </a:rPr>
              <a:t>2023</a:t>
            </a:r>
            <a:endParaRPr sz="1000" b="1" i="0" u="none" strike="noStrike" cap="none" dirty="0">
              <a:solidFill>
                <a:srgbClr val="242424"/>
              </a:solidFill>
              <a:latin typeface="Amatic SC"/>
              <a:ea typeface="Amatic SC"/>
              <a:cs typeface="Amatic SC"/>
              <a:sym typeface="Amatic SC"/>
            </a:endParaRPr>
          </a:p>
        </p:txBody>
      </p:sp>
      <p:sp>
        <p:nvSpPr>
          <p:cNvPr id="23" name="Google Shape;193;p7">
            <a:extLst>
              <a:ext uri="{FF2B5EF4-FFF2-40B4-BE49-F238E27FC236}">
                <a16:creationId xmlns:a16="http://schemas.microsoft.com/office/drawing/2014/main" id="{174550F7-078D-347B-C445-AAA531517DE4}"/>
              </a:ext>
            </a:extLst>
          </p:cNvPr>
          <p:cNvSpPr txBox="1"/>
          <p:nvPr userDrawn="1"/>
        </p:nvSpPr>
        <p:spPr>
          <a:xfrm>
            <a:off x="6611200" y="2486725"/>
            <a:ext cx="474900" cy="1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242424"/>
                </a:solidFill>
                <a:latin typeface="Amatic SC"/>
                <a:ea typeface="Amatic SC"/>
                <a:cs typeface="Amatic SC"/>
                <a:sym typeface="Amatic SC"/>
              </a:rPr>
              <a:t>2022</a:t>
            </a:r>
            <a:endParaRPr sz="1000" b="1" i="0" u="none" strike="noStrike" cap="none" dirty="0">
              <a:solidFill>
                <a:srgbClr val="242424"/>
              </a:solidFill>
              <a:latin typeface="Amatic SC"/>
              <a:ea typeface="Amatic SC"/>
              <a:cs typeface="Amatic SC"/>
              <a:sym typeface="Amatic SC"/>
            </a:endParaRPr>
          </a:p>
        </p:txBody>
      </p:sp>
      <p:sp>
        <p:nvSpPr>
          <p:cNvPr id="24" name="Google Shape;194;p7">
            <a:extLst>
              <a:ext uri="{FF2B5EF4-FFF2-40B4-BE49-F238E27FC236}">
                <a16:creationId xmlns:a16="http://schemas.microsoft.com/office/drawing/2014/main" id="{3B4464CA-4B67-0AF4-7C31-0FC316F35D55}"/>
              </a:ext>
            </a:extLst>
          </p:cNvPr>
          <p:cNvSpPr txBox="1"/>
          <p:nvPr userDrawn="1"/>
        </p:nvSpPr>
        <p:spPr>
          <a:xfrm>
            <a:off x="5489300" y="1841275"/>
            <a:ext cx="474900" cy="1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242424"/>
                </a:solidFill>
                <a:latin typeface="Amatic SC"/>
                <a:ea typeface="Amatic SC"/>
                <a:cs typeface="Amatic SC"/>
                <a:sym typeface="Amatic SC"/>
              </a:rPr>
              <a:t>2021</a:t>
            </a:r>
            <a:endParaRPr sz="1000" b="1" i="0" u="none" strike="noStrike" cap="none" dirty="0">
              <a:solidFill>
                <a:srgbClr val="242424"/>
              </a:solidFill>
              <a:latin typeface="Amatic SC"/>
              <a:ea typeface="Amatic SC"/>
              <a:cs typeface="Amatic SC"/>
              <a:sym typeface="Amatic SC"/>
            </a:endParaRPr>
          </a:p>
        </p:txBody>
      </p:sp>
      <p:sp>
        <p:nvSpPr>
          <p:cNvPr id="25" name="Google Shape;195;p7">
            <a:extLst>
              <a:ext uri="{FF2B5EF4-FFF2-40B4-BE49-F238E27FC236}">
                <a16:creationId xmlns:a16="http://schemas.microsoft.com/office/drawing/2014/main" id="{AC92AABB-4112-4486-876B-66301DB89B9C}"/>
              </a:ext>
            </a:extLst>
          </p:cNvPr>
          <p:cNvSpPr txBox="1"/>
          <p:nvPr userDrawn="1"/>
        </p:nvSpPr>
        <p:spPr>
          <a:xfrm>
            <a:off x="4367400" y="2486725"/>
            <a:ext cx="474900" cy="1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242424"/>
                </a:solidFill>
                <a:latin typeface="Amatic SC"/>
                <a:ea typeface="Amatic SC"/>
                <a:cs typeface="Amatic SC"/>
                <a:sym typeface="Amatic SC"/>
              </a:rPr>
              <a:t>2020</a:t>
            </a:r>
            <a:endParaRPr sz="1000" b="1" i="0" u="none" strike="noStrike" cap="none" dirty="0">
              <a:solidFill>
                <a:srgbClr val="242424"/>
              </a:solidFill>
              <a:latin typeface="Amatic SC"/>
              <a:ea typeface="Amatic SC"/>
              <a:cs typeface="Amatic SC"/>
              <a:sym typeface="Amatic SC"/>
            </a:endParaRPr>
          </a:p>
        </p:txBody>
      </p:sp>
      <p:sp>
        <p:nvSpPr>
          <p:cNvPr id="26" name="Google Shape;196;p7">
            <a:extLst>
              <a:ext uri="{FF2B5EF4-FFF2-40B4-BE49-F238E27FC236}">
                <a16:creationId xmlns:a16="http://schemas.microsoft.com/office/drawing/2014/main" id="{885FF064-3523-EC84-A2FE-76CF847A1638}"/>
              </a:ext>
            </a:extLst>
          </p:cNvPr>
          <p:cNvSpPr txBox="1"/>
          <p:nvPr userDrawn="1"/>
        </p:nvSpPr>
        <p:spPr>
          <a:xfrm>
            <a:off x="3215600" y="1869875"/>
            <a:ext cx="474900" cy="1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242424"/>
                </a:solidFill>
                <a:latin typeface="Amatic SC"/>
                <a:ea typeface="Amatic SC"/>
                <a:cs typeface="Amatic SC"/>
                <a:sym typeface="Amatic SC"/>
              </a:rPr>
              <a:t>2019</a:t>
            </a:r>
            <a:endParaRPr sz="1000" b="1" i="0" u="none" strike="noStrike" cap="none" dirty="0">
              <a:solidFill>
                <a:srgbClr val="242424"/>
              </a:solidFill>
              <a:latin typeface="Amatic SC"/>
              <a:ea typeface="Amatic SC"/>
              <a:cs typeface="Amatic SC"/>
              <a:sym typeface="Amatic SC"/>
            </a:endParaRPr>
          </a:p>
        </p:txBody>
      </p:sp>
      <p:sp>
        <p:nvSpPr>
          <p:cNvPr id="27" name="Google Shape;197;p7">
            <a:extLst>
              <a:ext uri="{FF2B5EF4-FFF2-40B4-BE49-F238E27FC236}">
                <a16:creationId xmlns:a16="http://schemas.microsoft.com/office/drawing/2014/main" id="{77CE2894-18B2-8C22-DC11-434A3F6F0F15}"/>
              </a:ext>
            </a:extLst>
          </p:cNvPr>
          <p:cNvSpPr txBox="1"/>
          <p:nvPr userDrawn="1"/>
        </p:nvSpPr>
        <p:spPr>
          <a:xfrm>
            <a:off x="2077575" y="2500613"/>
            <a:ext cx="474900" cy="1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242424"/>
                </a:solidFill>
                <a:latin typeface="Amatic SC"/>
                <a:ea typeface="Amatic SC"/>
                <a:cs typeface="Amatic SC"/>
                <a:sym typeface="Amatic SC"/>
              </a:rPr>
              <a:t>2018</a:t>
            </a:r>
            <a:endParaRPr sz="1000" b="1" i="0" u="none" strike="noStrike" cap="none" dirty="0">
              <a:solidFill>
                <a:srgbClr val="242424"/>
              </a:solidFill>
              <a:latin typeface="Amatic SC"/>
              <a:ea typeface="Amatic SC"/>
              <a:cs typeface="Amatic SC"/>
              <a:sym typeface="Amatic SC"/>
            </a:endParaRPr>
          </a:p>
        </p:txBody>
      </p:sp>
      <p:sp>
        <p:nvSpPr>
          <p:cNvPr id="28" name="Google Shape;198;p7">
            <a:extLst>
              <a:ext uri="{FF2B5EF4-FFF2-40B4-BE49-F238E27FC236}">
                <a16:creationId xmlns:a16="http://schemas.microsoft.com/office/drawing/2014/main" id="{610432EB-FC9D-4C81-93BB-4DD824EBBB09}"/>
              </a:ext>
            </a:extLst>
          </p:cNvPr>
          <p:cNvSpPr txBox="1"/>
          <p:nvPr userDrawn="1"/>
        </p:nvSpPr>
        <p:spPr>
          <a:xfrm>
            <a:off x="875175" y="1883763"/>
            <a:ext cx="474900" cy="1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242424"/>
                </a:solidFill>
                <a:latin typeface="Amatic SC"/>
                <a:ea typeface="Amatic SC"/>
                <a:cs typeface="Amatic SC"/>
                <a:sym typeface="Amatic SC"/>
              </a:rPr>
              <a:t>2017</a:t>
            </a:r>
            <a:endParaRPr sz="1000" b="1" i="0" u="none" strike="noStrike" cap="none" dirty="0">
              <a:solidFill>
                <a:srgbClr val="242424"/>
              </a:solidFill>
              <a:latin typeface="Amatic SC"/>
              <a:ea typeface="Amatic SC"/>
              <a:cs typeface="Amatic SC"/>
              <a:sym typeface="Amatic SC"/>
            </a:endParaRPr>
          </a:p>
        </p:txBody>
      </p:sp>
      <p:sp>
        <p:nvSpPr>
          <p:cNvPr id="29" name="Title 28">
            <a:extLst>
              <a:ext uri="{FF2B5EF4-FFF2-40B4-BE49-F238E27FC236}">
                <a16:creationId xmlns:a16="http://schemas.microsoft.com/office/drawing/2014/main" id="{E79C578F-51E6-4BAE-8027-AF96F4107CC6}"/>
              </a:ext>
            </a:extLst>
          </p:cNvPr>
          <p:cNvSpPr>
            <a:spLocks noGrp="1"/>
          </p:cNvSpPr>
          <p:nvPr>
            <p:ph type="title"/>
          </p:nvPr>
        </p:nvSpPr>
        <p:spPr>
          <a:xfrm>
            <a:off x="4714600" y="3979949"/>
            <a:ext cx="4091400" cy="538328"/>
          </a:xfrm>
        </p:spPr>
        <p:txBody>
          <a:bodyPr>
            <a:noAutofit/>
          </a:bodyPr>
          <a:lstStyle>
            <a:lvl1pPr>
              <a:defRPr lang="en-US" sz="27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32" name="Text Placeholder 31">
            <a:extLst>
              <a:ext uri="{FF2B5EF4-FFF2-40B4-BE49-F238E27FC236}">
                <a16:creationId xmlns:a16="http://schemas.microsoft.com/office/drawing/2014/main" id="{52416770-01E0-621C-18C7-108B81B37BD1}"/>
              </a:ext>
            </a:extLst>
          </p:cNvPr>
          <p:cNvSpPr>
            <a:spLocks noGrp="1"/>
          </p:cNvSpPr>
          <p:nvPr>
            <p:ph type="body" sz="quarter" idx="10"/>
          </p:nvPr>
        </p:nvSpPr>
        <p:spPr>
          <a:xfrm>
            <a:off x="1" y="5188533"/>
            <a:ext cx="9144000" cy="589536"/>
          </a:xfrm>
        </p:spPr>
        <p:txBody>
          <a:bodyPr>
            <a:noAutofit/>
          </a:bodyPr>
          <a:lstStyle>
            <a:lvl1pPr marL="114300" indent="0">
              <a:buNone/>
              <a:defRPr sz="1000">
                <a:solidFill>
                  <a:schemeClr val="bg1"/>
                </a:solidFill>
                <a:latin typeface="+mn-lt"/>
              </a:defRPr>
            </a:lvl1pPr>
            <a:lvl2pPr marL="596900" indent="0">
              <a:buNone/>
              <a:defRPr sz="1000">
                <a:solidFill>
                  <a:schemeClr val="bg1"/>
                </a:solidFill>
                <a:latin typeface="+mn-lt"/>
              </a:defRPr>
            </a:lvl2pPr>
            <a:lvl3pPr marL="1054100" indent="0">
              <a:buNone/>
              <a:defRPr sz="1000">
                <a:solidFill>
                  <a:schemeClr val="bg1"/>
                </a:solidFill>
                <a:latin typeface="+mn-lt"/>
              </a:defRPr>
            </a:lvl3pPr>
            <a:lvl4pPr marL="1511300" indent="0">
              <a:buNone/>
              <a:defRPr sz="1000">
                <a:solidFill>
                  <a:schemeClr val="bg1"/>
                </a:solidFill>
                <a:latin typeface="+mn-lt"/>
              </a:defRPr>
            </a:lvl4pPr>
            <a:lvl5pPr marL="1968500" indent="0">
              <a:buNone/>
              <a:defRPr sz="100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3" name="Picture 32">
            <a:extLst>
              <a:ext uri="{FF2B5EF4-FFF2-40B4-BE49-F238E27FC236}">
                <a16:creationId xmlns:a16="http://schemas.microsoft.com/office/drawing/2014/main" id="{93E5E2FE-C045-D6F8-4651-C585627F20F7}"/>
              </a:ext>
            </a:extLst>
          </p:cNvPr>
          <p:cNvPicPr>
            <a:picLocks noChangeAspect="1"/>
          </p:cNvPicPr>
          <p:nvPr userDrawn="1"/>
        </p:nvPicPr>
        <p:blipFill>
          <a:blip r:embed="rId2"/>
          <a:stretch>
            <a:fillRect/>
          </a:stretch>
        </p:blipFill>
        <p:spPr>
          <a:xfrm>
            <a:off x="1246170" y="4070773"/>
            <a:ext cx="2164268" cy="432854"/>
          </a:xfrm>
          <a:prstGeom prst="rect">
            <a:avLst/>
          </a:prstGeom>
        </p:spPr>
      </p:pic>
    </p:spTree>
    <p:extLst>
      <p:ext uri="{BB962C8B-B14F-4D97-AF65-F5344CB8AC3E}">
        <p14:creationId xmlns:p14="http://schemas.microsoft.com/office/powerpoint/2010/main" val="168975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1"/>
        <p:cNvGrpSpPr/>
        <p:nvPr/>
      </p:nvGrpSpPr>
      <p:grpSpPr>
        <a:xfrm>
          <a:off x="0" y="0"/>
          <a:ext cx="0" cy="0"/>
          <a:chOff x="0" y="0"/>
          <a:chExt cx="0" cy="0"/>
        </a:xfrm>
      </p:grpSpPr>
      <p:sp>
        <p:nvSpPr>
          <p:cNvPr id="2" name="Title 1">
            <a:extLst>
              <a:ext uri="{FF2B5EF4-FFF2-40B4-BE49-F238E27FC236}">
                <a16:creationId xmlns:a16="http://schemas.microsoft.com/office/drawing/2014/main" id="{5A3ACD56-1548-EAAB-3AB6-BCBAD23A4E0A}"/>
              </a:ext>
            </a:extLst>
          </p:cNvPr>
          <p:cNvSpPr>
            <a:spLocks noGrp="1"/>
          </p:cNvSpPr>
          <p:nvPr>
            <p:ph type="title"/>
          </p:nvPr>
        </p:nvSpPr>
        <p:spPr/>
        <p:txBody>
          <a:bodyPr/>
          <a:lstStyle>
            <a:lvl1pPr>
              <a:defRPr lang="en-US" sz="27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4" name="Google Shape;327;p17">
            <a:extLst>
              <a:ext uri="{FF2B5EF4-FFF2-40B4-BE49-F238E27FC236}">
                <a16:creationId xmlns:a16="http://schemas.microsoft.com/office/drawing/2014/main" id="{BA043402-C501-E42E-EEB0-6221BDDD9B03}"/>
              </a:ext>
            </a:extLst>
          </p:cNvPr>
          <p:cNvSpPr/>
          <p:nvPr userDrawn="1"/>
        </p:nvSpPr>
        <p:spPr>
          <a:xfrm>
            <a:off x="1814300" y="175857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0097A7"/>
              </a:solidFill>
              <a:latin typeface="Arial"/>
              <a:ea typeface="Arial"/>
              <a:cs typeface="Arial"/>
              <a:sym typeface="Arial"/>
            </a:endParaRPr>
          </a:p>
        </p:txBody>
      </p:sp>
      <p:sp>
        <p:nvSpPr>
          <p:cNvPr id="7" name="Google Shape;330;p17">
            <a:extLst>
              <a:ext uri="{FF2B5EF4-FFF2-40B4-BE49-F238E27FC236}">
                <a16:creationId xmlns:a16="http://schemas.microsoft.com/office/drawing/2014/main" id="{FDA35A3C-F06F-AF96-C4F7-301C535CE131}"/>
              </a:ext>
            </a:extLst>
          </p:cNvPr>
          <p:cNvSpPr/>
          <p:nvPr userDrawn="1"/>
        </p:nvSpPr>
        <p:spPr>
          <a:xfrm>
            <a:off x="1814300" y="263832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0097A7"/>
              </a:solidFill>
              <a:latin typeface="Arial"/>
              <a:ea typeface="Arial"/>
              <a:cs typeface="Arial"/>
              <a:sym typeface="Arial"/>
            </a:endParaRPr>
          </a:p>
        </p:txBody>
      </p:sp>
      <p:sp>
        <p:nvSpPr>
          <p:cNvPr id="8" name="Google Shape;331;p17">
            <a:extLst>
              <a:ext uri="{FF2B5EF4-FFF2-40B4-BE49-F238E27FC236}">
                <a16:creationId xmlns:a16="http://schemas.microsoft.com/office/drawing/2014/main" id="{D8C8A824-17C3-30F3-65A4-17F424ECB28D}"/>
              </a:ext>
            </a:extLst>
          </p:cNvPr>
          <p:cNvSpPr/>
          <p:nvPr userDrawn="1"/>
        </p:nvSpPr>
        <p:spPr>
          <a:xfrm>
            <a:off x="1814300" y="351807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0097A7"/>
              </a:solidFill>
              <a:latin typeface="Arial"/>
              <a:ea typeface="Arial"/>
              <a:cs typeface="Arial"/>
              <a:sym typeface="Arial"/>
            </a:endParaRPr>
          </a:p>
        </p:txBody>
      </p:sp>
      <p:sp>
        <p:nvSpPr>
          <p:cNvPr id="17" name="Rectangle 16">
            <a:extLst>
              <a:ext uri="{FF2B5EF4-FFF2-40B4-BE49-F238E27FC236}">
                <a16:creationId xmlns:a16="http://schemas.microsoft.com/office/drawing/2014/main" id="{A45DFC36-3B0E-9A78-4004-8197E1E86333}"/>
              </a:ext>
            </a:extLst>
          </p:cNvPr>
          <p:cNvSpPr/>
          <p:nvPr userDrawn="1"/>
        </p:nvSpPr>
        <p:spPr>
          <a:xfrm>
            <a:off x="1411649" y="1478299"/>
            <a:ext cx="1920301" cy="30093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63B6814E-D5FB-F35F-A793-386AA035954B}"/>
              </a:ext>
            </a:extLst>
          </p:cNvPr>
          <p:cNvSpPr>
            <a:spLocks noGrp="1"/>
          </p:cNvSpPr>
          <p:nvPr>
            <p:ph type="body" sz="quarter" idx="10"/>
          </p:nvPr>
        </p:nvSpPr>
        <p:spPr>
          <a:xfrm>
            <a:off x="1411288" y="1477963"/>
            <a:ext cx="347662" cy="1093787"/>
          </a:xfrm>
        </p:spPr>
        <p:txBody>
          <a:bodyPr vert="vert270"/>
          <a:lstStyle>
            <a:lvl1pPr marL="114300" indent="0" algn="r">
              <a:buNone/>
              <a:defRPr lang="en-US" sz="1800" b="1" i="0" u="none" strike="noStrike" cap="none" dirty="0" smtClean="0">
                <a:solidFill>
                  <a:srgbClr val="999999"/>
                </a:solidFill>
                <a:latin typeface="Arial"/>
                <a:ea typeface="Arial"/>
                <a:cs typeface="Arial"/>
                <a:sym typeface="Montserrat"/>
              </a:defRPr>
            </a:lvl1pPr>
            <a:lvl2pPr marL="596900" indent="0" algn="r">
              <a:buNone/>
              <a:defRPr lang="en-US" sz="1800" b="1" i="0" u="none" strike="noStrike" cap="none" dirty="0" smtClean="0">
                <a:solidFill>
                  <a:srgbClr val="999999"/>
                </a:solidFill>
                <a:latin typeface="Arial"/>
                <a:ea typeface="Arial"/>
                <a:cs typeface="Arial"/>
                <a:sym typeface="Montserrat"/>
              </a:defRPr>
            </a:lvl2pPr>
            <a:lvl3pPr marL="1054100" indent="0" algn="r">
              <a:buNone/>
              <a:defRPr lang="en-US" sz="1800" b="1" i="0" u="none" strike="noStrike" cap="none" dirty="0" smtClean="0">
                <a:solidFill>
                  <a:srgbClr val="999999"/>
                </a:solidFill>
                <a:latin typeface="Arial"/>
                <a:ea typeface="Arial"/>
                <a:cs typeface="Arial"/>
                <a:sym typeface="Montserrat"/>
              </a:defRPr>
            </a:lvl3pPr>
            <a:lvl4pPr marL="1511300" indent="0" algn="r">
              <a:buNone/>
              <a:defRPr/>
            </a:lvl4pPr>
            <a:lvl5pPr marL="1968500" indent="0" algn="r">
              <a:buNone/>
              <a:defRPr/>
            </a:lvl5pPr>
          </a:lstStyle>
          <a:p>
            <a:pPr lvl="0"/>
            <a:r>
              <a:rPr lang="en-US" dirty="0"/>
              <a:t>Click</a:t>
            </a:r>
          </a:p>
        </p:txBody>
      </p:sp>
      <p:sp>
        <p:nvSpPr>
          <p:cNvPr id="21" name="Text Placeholder 20">
            <a:extLst>
              <a:ext uri="{FF2B5EF4-FFF2-40B4-BE49-F238E27FC236}">
                <a16:creationId xmlns:a16="http://schemas.microsoft.com/office/drawing/2014/main" id="{3D27311E-6D78-E5BA-6487-C4D4FF5DEBF1}"/>
              </a:ext>
            </a:extLst>
          </p:cNvPr>
          <p:cNvSpPr>
            <a:spLocks noGrp="1"/>
          </p:cNvSpPr>
          <p:nvPr>
            <p:ph type="body" sz="quarter" idx="11"/>
          </p:nvPr>
        </p:nvSpPr>
        <p:spPr>
          <a:xfrm>
            <a:off x="1995488" y="1966913"/>
            <a:ext cx="873125" cy="298450"/>
          </a:xfrm>
        </p:spPr>
        <p:txBody>
          <a:bodyPr/>
          <a:lstStyle>
            <a:lvl1pPr>
              <a:defRPr lang="en-US" sz="1000" b="0"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1000"/>
              <a:buFont typeface="Arial"/>
              <a:buNone/>
            </a:pPr>
            <a:r>
              <a:rPr lang="en-US" dirty="0"/>
              <a:t>Click to edit</a:t>
            </a:r>
          </a:p>
        </p:txBody>
      </p:sp>
      <p:sp>
        <p:nvSpPr>
          <p:cNvPr id="22" name="Text Placeholder 20">
            <a:extLst>
              <a:ext uri="{FF2B5EF4-FFF2-40B4-BE49-F238E27FC236}">
                <a16:creationId xmlns:a16="http://schemas.microsoft.com/office/drawing/2014/main" id="{02A11C46-E7C9-C47F-D4F3-F80F333F985F}"/>
              </a:ext>
            </a:extLst>
          </p:cNvPr>
          <p:cNvSpPr>
            <a:spLocks noGrp="1"/>
          </p:cNvSpPr>
          <p:nvPr>
            <p:ph type="body" sz="quarter" idx="12"/>
          </p:nvPr>
        </p:nvSpPr>
        <p:spPr>
          <a:xfrm>
            <a:off x="1995488" y="2840259"/>
            <a:ext cx="873125" cy="298450"/>
          </a:xfrm>
        </p:spPr>
        <p:txBody>
          <a:bodyPr/>
          <a:lstStyle>
            <a:lvl1pPr>
              <a:defRPr lang="en-US" sz="1000" b="0"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1000"/>
              <a:buFont typeface="Arial"/>
              <a:buNone/>
            </a:pPr>
            <a:r>
              <a:rPr lang="en-US" dirty="0"/>
              <a:t>Click to edit</a:t>
            </a:r>
          </a:p>
        </p:txBody>
      </p:sp>
      <p:sp>
        <p:nvSpPr>
          <p:cNvPr id="23" name="Text Placeholder 20">
            <a:extLst>
              <a:ext uri="{FF2B5EF4-FFF2-40B4-BE49-F238E27FC236}">
                <a16:creationId xmlns:a16="http://schemas.microsoft.com/office/drawing/2014/main" id="{796B08B9-4BC7-9A32-58B0-9A55533681A2}"/>
              </a:ext>
            </a:extLst>
          </p:cNvPr>
          <p:cNvSpPr>
            <a:spLocks noGrp="1"/>
          </p:cNvSpPr>
          <p:nvPr>
            <p:ph type="body" sz="quarter" idx="13"/>
          </p:nvPr>
        </p:nvSpPr>
        <p:spPr>
          <a:xfrm>
            <a:off x="1995488" y="3716551"/>
            <a:ext cx="873125" cy="298450"/>
          </a:xfrm>
        </p:spPr>
        <p:txBody>
          <a:bodyPr/>
          <a:lstStyle>
            <a:lvl1pPr>
              <a:defRPr lang="en-US" sz="1000" b="0"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1000"/>
              <a:buFont typeface="Arial"/>
              <a:buNone/>
            </a:pPr>
            <a:r>
              <a:rPr lang="en-US" dirty="0"/>
              <a:t>Click to edit</a:t>
            </a:r>
          </a:p>
        </p:txBody>
      </p:sp>
      <p:sp>
        <p:nvSpPr>
          <p:cNvPr id="24" name="Google Shape;327;p17">
            <a:extLst>
              <a:ext uri="{FF2B5EF4-FFF2-40B4-BE49-F238E27FC236}">
                <a16:creationId xmlns:a16="http://schemas.microsoft.com/office/drawing/2014/main" id="{33AF453A-EA13-2C5A-601B-4CAD633DD558}"/>
              </a:ext>
            </a:extLst>
          </p:cNvPr>
          <p:cNvSpPr/>
          <p:nvPr userDrawn="1"/>
        </p:nvSpPr>
        <p:spPr>
          <a:xfrm>
            <a:off x="4014320" y="175857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0097A7"/>
              </a:solidFill>
              <a:latin typeface="Arial"/>
              <a:ea typeface="Arial"/>
              <a:cs typeface="Arial"/>
              <a:sym typeface="Arial"/>
            </a:endParaRPr>
          </a:p>
        </p:txBody>
      </p:sp>
      <p:sp>
        <p:nvSpPr>
          <p:cNvPr id="25" name="Google Shape;330;p17">
            <a:extLst>
              <a:ext uri="{FF2B5EF4-FFF2-40B4-BE49-F238E27FC236}">
                <a16:creationId xmlns:a16="http://schemas.microsoft.com/office/drawing/2014/main" id="{DFF17BB3-8AD6-DDA9-AC39-96382EB940CC}"/>
              </a:ext>
            </a:extLst>
          </p:cNvPr>
          <p:cNvSpPr/>
          <p:nvPr userDrawn="1"/>
        </p:nvSpPr>
        <p:spPr>
          <a:xfrm>
            <a:off x="4014320" y="263832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0097A7"/>
              </a:solidFill>
              <a:latin typeface="Arial"/>
              <a:ea typeface="Arial"/>
              <a:cs typeface="Arial"/>
              <a:sym typeface="Arial"/>
            </a:endParaRPr>
          </a:p>
        </p:txBody>
      </p:sp>
      <p:sp>
        <p:nvSpPr>
          <p:cNvPr id="26" name="Google Shape;331;p17">
            <a:extLst>
              <a:ext uri="{FF2B5EF4-FFF2-40B4-BE49-F238E27FC236}">
                <a16:creationId xmlns:a16="http://schemas.microsoft.com/office/drawing/2014/main" id="{B43E6803-A212-815A-598D-10877D41A638}"/>
              </a:ext>
            </a:extLst>
          </p:cNvPr>
          <p:cNvSpPr/>
          <p:nvPr userDrawn="1"/>
        </p:nvSpPr>
        <p:spPr>
          <a:xfrm>
            <a:off x="4014320" y="351807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0097A7"/>
              </a:solidFill>
              <a:latin typeface="Arial"/>
              <a:ea typeface="Arial"/>
              <a:cs typeface="Arial"/>
              <a:sym typeface="Arial"/>
            </a:endParaRPr>
          </a:p>
        </p:txBody>
      </p:sp>
      <p:sp>
        <p:nvSpPr>
          <p:cNvPr id="27" name="Rectangle 26">
            <a:extLst>
              <a:ext uri="{FF2B5EF4-FFF2-40B4-BE49-F238E27FC236}">
                <a16:creationId xmlns:a16="http://schemas.microsoft.com/office/drawing/2014/main" id="{D0D84D5C-C94F-82A3-87B0-CC61C21AC27C}"/>
              </a:ext>
            </a:extLst>
          </p:cNvPr>
          <p:cNvSpPr/>
          <p:nvPr userDrawn="1"/>
        </p:nvSpPr>
        <p:spPr>
          <a:xfrm>
            <a:off x="3611669" y="1478299"/>
            <a:ext cx="1920301" cy="30093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18">
            <a:extLst>
              <a:ext uri="{FF2B5EF4-FFF2-40B4-BE49-F238E27FC236}">
                <a16:creationId xmlns:a16="http://schemas.microsoft.com/office/drawing/2014/main" id="{38BE9816-7464-F382-B5F8-6AAA8502C6EB}"/>
              </a:ext>
            </a:extLst>
          </p:cNvPr>
          <p:cNvSpPr>
            <a:spLocks noGrp="1"/>
          </p:cNvSpPr>
          <p:nvPr>
            <p:ph type="body" sz="quarter" idx="14"/>
          </p:nvPr>
        </p:nvSpPr>
        <p:spPr>
          <a:xfrm>
            <a:off x="3611308" y="1477963"/>
            <a:ext cx="347662" cy="1093787"/>
          </a:xfrm>
        </p:spPr>
        <p:txBody>
          <a:bodyPr vert="vert270"/>
          <a:lstStyle>
            <a:lvl1pPr marL="114300" indent="0" algn="r">
              <a:buNone/>
              <a:defRPr lang="en-US" sz="1800" b="1" i="0" u="none" strike="noStrike" cap="none" dirty="0" smtClean="0">
                <a:solidFill>
                  <a:srgbClr val="999999"/>
                </a:solidFill>
                <a:latin typeface="Arial"/>
                <a:ea typeface="Arial"/>
                <a:cs typeface="Arial"/>
                <a:sym typeface="Montserrat"/>
              </a:defRPr>
            </a:lvl1pPr>
            <a:lvl2pPr marL="596900" indent="0" algn="r">
              <a:buNone/>
              <a:defRPr lang="en-US" sz="1800" b="1" i="0" u="none" strike="noStrike" cap="none" dirty="0" smtClean="0">
                <a:solidFill>
                  <a:srgbClr val="999999"/>
                </a:solidFill>
                <a:latin typeface="Arial"/>
                <a:ea typeface="Arial"/>
                <a:cs typeface="Arial"/>
                <a:sym typeface="Montserrat"/>
              </a:defRPr>
            </a:lvl2pPr>
            <a:lvl3pPr marL="1054100" indent="0" algn="r">
              <a:buNone/>
              <a:defRPr lang="en-US" sz="1800" b="1" i="0" u="none" strike="noStrike" cap="none" dirty="0" smtClean="0">
                <a:solidFill>
                  <a:srgbClr val="999999"/>
                </a:solidFill>
                <a:latin typeface="Arial"/>
                <a:ea typeface="Arial"/>
                <a:cs typeface="Arial"/>
                <a:sym typeface="Montserrat"/>
              </a:defRPr>
            </a:lvl3pPr>
            <a:lvl4pPr marL="1511300" indent="0" algn="r">
              <a:buNone/>
              <a:defRPr/>
            </a:lvl4pPr>
            <a:lvl5pPr marL="1968500" indent="0" algn="r">
              <a:buNone/>
              <a:defRPr/>
            </a:lvl5pPr>
          </a:lstStyle>
          <a:p>
            <a:pPr lvl="0"/>
            <a:r>
              <a:rPr lang="en-US" dirty="0"/>
              <a:t>Click</a:t>
            </a:r>
          </a:p>
        </p:txBody>
      </p:sp>
      <p:sp>
        <p:nvSpPr>
          <p:cNvPr id="29" name="Text Placeholder 20">
            <a:extLst>
              <a:ext uri="{FF2B5EF4-FFF2-40B4-BE49-F238E27FC236}">
                <a16:creationId xmlns:a16="http://schemas.microsoft.com/office/drawing/2014/main" id="{4D0909AD-059A-ECD9-1EF8-49554AA25AA7}"/>
              </a:ext>
            </a:extLst>
          </p:cNvPr>
          <p:cNvSpPr>
            <a:spLocks noGrp="1"/>
          </p:cNvSpPr>
          <p:nvPr>
            <p:ph type="body" sz="quarter" idx="15"/>
          </p:nvPr>
        </p:nvSpPr>
        <p:spPr>
          <a:xfrm>
            <a:off x="4195508" y="1966913"/>
            <a:ext cx="873125" cy="298450"/>
          </a:xfrm>
        </p:spPr>
        <p:txBody>
          <a:bodyPr/>
          <a:lstStyle>
            <a:lvl1pPr>
              <a:defRPr lang="en-US" sz="1000" b="0"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1000"/>
              <a:buFont typeface="Arial"/>
              <a:buNone/>
            </a:pPr>
            <a:r>
              <a:rPr lang="en-US" dirty="0"/>
              <a:t>Click to edit</a:t>
            </a:r>
          </a:p>
        </p:txBody>
      </p:sp>
      <p:sp>
        <p:nvSpPr>
          <p:cNvPr id="30" name="Text Placeholder 20">
            <a:extLst>
              <a:ext uri="{FF2B5EF4-FFF2-40B4-BE49-F238E27FC236}">
                <a16:creationId xmlns:a16="http://schemas.microsoft.com/office/drawing/2014/main" id="{703291E2-796E-0D8E-C4E1-0AF0E3179A2B}"/>
              </a:ext>
            </a:extLst>
          </p:cNvPr>
          <p:cNvSpPr>
            <a:spLocks noGrp="1"/>
          </p:cNvSpPr>
          <p:nvPr>
            <p:ph type="body" sz="quarter" idx="16"/>
          </p:nvPr>
        </p:nvSpPr>
        <p:spPr>
          <a:xfrm>
            <a:off x="4195508" y="2840259"/>
            <a:ext cx="873125" cy="298450"/>
          </a:xfrm>
        </p:spPr>
        <p:txBody>
          <a:bodyPr/>
          <a:lstStyle>
            <a:lvl1pPr>
              <a:defRPr lang="en-US" sz="1000" b="0"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1000"/>
              <a:buFont typeface="Arial"/>
              <a:buNone/>
            </a:pPr>
            <a:r>
              <a:rPr lang="en-US" dirty="0"/>
              <a:t>Click to edit</a:t>
            </a:r>
          </a:p>
        </p:txBody>
      </p:sp>
      <p:sp>
        <p:nvSpPr>
          <p:cNvPr id="31" name="Text Placeholder 20">
            <a:extLst>
              <a:ext uri="{FF2B5EF4-FFF2-40B4-BE49-F238E27FC236}">
                <a16:creationId xmlns:a16="http://schemas.microsoft.com/office/drawing/2014/main" id="{17461FA7-97FE-0EF8-C2AF-D47EB050E534}"/>
              </a:ext>
            </a:extLst>
          </p:cNvPr>
          <p:cNvSpPr>
            <a:spLocks noGrp="1"/>
          </p:cNvSpPr>
          <p:nvPr>
            <p:ph type="body" sz="quarter" idx="17"/>
          </p:nvPr>
        </p:nvSpPr>
        <p:spPr>
          <a:xfrm>
            <a:off x="4195508" y="3716551"/>
            <a:ext cx="873125" cy="298450"/>
          </a:xfrm>
        </p:spPr>
        <p:txBody>
          <a:bodyPr/>
          <a:lstStyle>
            <a:lvl1pPr>
              <a:defRPr lang="en-US" sz="1000" b="0"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1000"/>
              <a:buFont typeface="Arial"/>
              <a:buNone/>
            </a:pPr>
            <a:r>
              <a:rPr lang="en-US" dirty="0"/>
              <a:t>Click to edit</a:t>
            </a:r>
          </a:p>
        </p:txBody>
      </p:sp>
      <p:sp>
        <p:nvSpPr>
          <p:cNvPr id="32" name="Google Shape;327;p17">
            <a:extLst>
              <a:ext uri="{FF2B5EF4-FFF2-40B4-BE49-F238E27FC236}">
                <a16:creationId xmlns:a16="http://schemas.microsoft.com/office/drawing/2014/main" id="{4BFD91ED-3145-A972-86C2-64BA77CC7E44}"/>
              </a:ext>
            </a:extLst>
          </p:cNvPr>
          <p:cNvSpPr/>
          <p:nvPr userDrawn="1"/>
        </p:nvSpPr>
        <p:spPr>
          <a:xfrm>
            <a:off x="6212267" y="1748552"/>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0097A7"/>
              </a:solidFill>
              <a:latin typeface="Arial"/>
              <a:ea typeface="Arial"/>
              <a:cs typeface="Arial"/>
              <a:sym typeface="Arial"/>
            </a:endParaRPr>
          </a:p>
        </p:txBody>
      </p:sp>
      <p:sp>
        <p:nvSpPr>
          <p:cNvPr id="33" name="Google Shape;330;p17">
            <a:extLst>
              <a:ext uri="{FF2B5EF4-FFF2-40B4-BE49-F238E27FC236}">
                <a16:creationId xmlns:a16="http://schemas.microsoft.com/office/drawing/2014/main" id="{99B5ABFA-965A-93EE-A087-0E7B56A2CAF7}"/>
              </a:ext>
            </a:extLst>
          </p:cNvPr>
          <p:cNvSpPr/>
          <p:nvPr userDrawn="1"/>
        </p:nvSpPr>
        <p:spPr>
          <a:xfrm>
            <a:off x="6212267" y="2628302"/>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0097A7"/>
              </a:solidFill>
              <a:latin typeface="Arial"/>
              <a:ea typeface="Arial"/>
              <a:cs typeface="Arial"/>
              <a:sym typeface="Arial"/>
            </a:endParaRPr>
          </a:p>
        </p:txBody>
      </p:sp>
      <p:sp>
        <p:nvSpPr>
          <p:cNvPr id="34" name="Google Shape;331;p17">
            <a:extLst>
              <a:ext uri="{FF2B5EF4-FFF2-40B4-BE49-F238E27FC236}">
                <a16:creationId xmlns:a16="http://schemas.microsoft.com/office/drawing/2014/main" id="{88B9958A-782E-DE7B-6C72-2AE294304398}"/>
              </a:ext>
            </a:extLst>
          </p:cNvPr>
          <p:cNvSpPr/>
          <p:nvPr userDrawn="1"/>
        </p:nvSpPr>
        <p:spPr>
          <a:xfrm>
            <a:off x="6212267" y="3508052"/>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0097A7"/>
              </a:solidFill>
              <a:latin typeface="Arial"/>
              <a:ea typeface="Arial"/>
              <a:cs typeface="Arial"/>
              <a:sym typeface="Arial"/>
            </a:endParaRPr>
          </a:p>
        </p:txBody>
      </p:sp>
      <p:sp>
        <p:nvSpPr>
          <p:cNvPr id="35" name="Rectangle 34">
            <a:extLst>
              <a:ext uri="{FF2B5EF4-FFF2-40B4-BE49-F238E27FC236}">
                <a16:creationId xmlns:a16="http://schemas.microsoft.com/office/drawing/2014/main" id="{A960615F-5DDD-677B-991D-50790926597A}"/>
              </a:ext>
            </a:extLst>
          </p:cNvPr>
          <p:cNvSpPr/>
          <p:nvPr userDrawn="1"/>
        </p:nvSpPr>
        <p:spPr>
          <a:xfrm>
            <a:off x="5809616" y="1468275"/>
            <a:ext cx="1920301" cy="30093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18">
            <a:extLst>
              <a:ext uri="{FF2B5EF4-FFF2-40B4-BE49-F238E27FC236}">
                <a16:creationId xmlns:a16="http://schemas.microsoft.com/office/drawing/2014/main" id="{12AECC80-910C-A605-7E2A-7A7110488326}"/>
              </a:ext>
            </a:extLst>
          </p:cNvPr>
          <p:cNvSpPr>
            <a:spLocks noGrp="1"/>
          </p:cNvSpPr>
          <p:nvPr>
            <p:ph type="body" sz="quarter" idx="18"/>
          </p:nvPr>
        </p:nvSpPr>
        <p:spPr>
          <a:xfrm>
            <a:off x="5809255" y="1467939"/>
            <a:ext cx="347662" cy="1093787"/>
          </a:xfrm>
        </p:spPr>
        <p:txBody>
          <a:bodyPr vert="vert270"/>
          <a:lstStyle>
            <a:lvl1pPr marL="114300" indent="0" algn="r">
              <a:buNone/>
              <a:defRPr lang="en-US" sz="1800" b="1" i="0" u="none" strike="noStrike" cap="none" dirty="0" smtClean="0">
                <a:solidFill>
                  <a:srgbClr val="999999"/>
                </a:solidFill>
                <a:latin typeface="Arial"/>
                <a:ea typeface="Arial"/>
                <a:cs typeface="Arial"/>
                <a:sym typeface="Montserrat"/>
              </a:defRPr>
            </a:lvl1pPr>
            <a:lvl2pPr marL="596900" indent="0" algn="r">
              <a:buNone/>
              <a:defRPr lang="en-US" sz="1800" b="1" i="0" u="none" strike="noStrike" cap="none" dirty="0" smtClean="0">
                <a:solidFill>
                  <a:srgbClr val="999999"/>
                </a:solidFill>
                <a:latin typeface="Arial"/>
                <a:ea typeface="Arial"/>
                <a:cs typeface="Arial"/>
                <a:sym typeface="Montserrat"/>
              </a:defRPr>
            </a:lvl2pPr>
            <a:lvl3pPr marL="1054100" indent="0" algn="r">
              <a:buNone/>
              <a:defRPr lang="en-US" sz="1800" b="1" i="0" u="none" strike="noStrike" cap="none" dirty="0" smtClean="0">
                <a:solidFill>
                  <a:srgbClr val="999999"/>
                </a:solidFill>
                <a:latin typeface="Arial"/>
                <a:ea typeface="Arial"/>
                <a:cs typeface="Arial"/>
                <a:sym typeface="Montserrat"/>
              </a:defRPr>
            </a:lvl3pPr>
            <a:lvl4pPr marL="1511300" indent="0" algn="r">
              <a:buNone/>
              <a:defRPr/>
            </a:lvl4pPr>
            <a:lvl5pPr marL="1968500" indent="0" algn="r">
              <a:buNone/>
              <a:defRPr/>
            </a:lvl5pPr>
          </a:lstStyle>
          <a:p>
            <a:pPr lvl="0"/>
            <a:r>
              <a:rPr lang="en-US" dirty="0"/>
              <a:t>Click</a:t>
            </a:r>
          </a:p>
        </p:txBody>
      </p:sp>
      <p:sp>
        <p:nvSpPr>
          <p:cNvPr id="37" name="Text Placeholder 20">
            <a:extLst>
              <a:ext uri="{FF2B5EF4-FFF2-40B4-BE49-F238E27FC236}">
                <a16:creationId xmlns:a16="http://schemas.microsoft.com/office/drawing/2014/main" id="{49DEAFFB-CD03-17F2-43F5-EAB9885111B3}"/>
              </a:ext>
            </a:extLst>
          </p:cNvPr>
          <p:cNvSpPr>
            <a:spLocks noGrp="1"/>
          </p:cNvSpPr>
          <p:nvPr>
            <p:ph type="body" sz="quarter" idx="19"/>
          </p:nvPr>
        </p:nvSpPr>
        <p:spPr>
          <a:xfrm>
            <a:off x="6393455" y="1956889"/>
            <a:ext cx="873125" cy="298450"/>
          </a:xfrm>
        </p:spPr>
        <p:txBody>
          <a:bodyPr/>
          <a:lstStyle>
            <a:lvl1pPr>
              <a:defRPr lang="en-US" sz="1000" b="0"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1000"/>
              <a:buFont typeface="Arial"/>
              <a:buNone/>
            </a:pPr>
            <a:r>
              <a:rPr lang="en-US" dirty="0"/>
              <a:t>Click to edit</a:t>
            </a:r>
          </a:p>
        </p:txBody>
      </p:sp>
      <p:sp>
        <p:nvSpPr>
          <p:cNvPr id="38" name="Text Placeholder 20">
            <a:extLst>
              <a:ext uri="{FF2B5EF4-FFF2-40B4-BE49-F238E27FC236}">
                <a16:creationId xmlns:a16="http://schemas.microsoft.com/office/drawing/2014/main" id="{12C7C65E-0FC2-0346-BD59-6D9C500DB024}"/>
              </a:ext>
            </a:extLst>
          </p:cNvPr>
          <p:cNvSpPr>
            <a:spLocks noGrp="1"/>
          </p:cNvSpPr>
          <p:nvPr>
            <p:ph type="body" sz="quarter" idx="20"/>
          </p:nvPr>
        </p:nvSpPr>
        <p:spPr>
          <a:xfrm>
            <a:off x="6393455" y="2830235"/>
            <a:ext cx="873125" cy="298450"/>
          </a:xfrm>
        </p:spPr>
        <p:txBody>
          <a:bodyPr/>
          <a:lstStyle>
            <a:lvl1pPr>
              <a:defRPr lang="en-US" sz="1000" b="0"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1000"/>
              <a:buFont typeface="Arial"/>
              <a:buNone/>
            </a:pPr>
            <a:r>
              <a:rPr lang="en-US" dirty="0"/>
              <a:t>Click to edit</a:t>
            </a:r>
          </a:p>
        </p:txBody>
      </p:sp>
      <p:sp>
        <p:nvSpPr>
          <p:cNvPr id="39" name="Text Placeholder 20">
            <a:extLst>
              <a:ext uri="{FF2B5EF4-FFF2-40B4-BE49-F238E27FC236}">
                <a16:creationId xmlns:a16="http://schemas.microsoft.com/office/drawing/2014/main" id="{0081A02F-48F5-D54A-A2CA-A3E4F08DE505}"/>
              </a:ext>
            </a:extLst>
          </p:cNvPr>
          <p:cNvSpPr>
            <a:spLocks noGrp="1"/>
          </p:cNvSpPr>
          <p:nvPr>
            <p:ph type="body" sz="quarter" idx="21"/>
          </p:nvPr>
        </p:nvSpPr>
        <p:spPr>
          <a:xfrm>
            <a:off x="6393455" y="3706527"/>
            <a:ext cx="873125" cy="298450"/>
          </a:xfrm>
        </p:spPr>
        <p:txBody>
          <a:bodyPr/>
          <a:lstStyle>
            <a:lvl1pPr>
              <a:defRPr lang="en-US" sz="1000" b="0"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1000"/>
              <a:buFont typeface="Arial"/>
              <a:buNone/>
            </a:pPr>
            <a:r>
              <a:rPr lang="en-US" dirty="0"/>
              <a:t>Click to edit</a:t>
            </a:r>
          </a:p>
        </p:txBody>
      </p:sp>
    </p:spTree>
    <p:extLst>
      <p:ext uri="{BB962C8B-B14F-4D97-AF65-F5344CB8AC3E}">
        <p14:creationId xmlns:p14="http://schemas.microsoft.com/office/powerpoint/2010/main" val="2199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1"/>
        <p:cNvGrpSpPr/>
        <p:nvPr/>
      </p:nvGrpSpPr>
      <p:grpSpPr>
        <a:xfrm>
          <a:off x="0" y="0"/>
          <a:ext cx="0" cy="0"/>
          <a:chOff x="0" y="0"/>
          <a:chExt cx="0" cy="0"/>
        </a:xfrm>
      </p:grpSpPr>
      <p:sp>
        <p:nvSpPr>
          <p:cNvPr id="14" name="Google Shape;354;p18">
            <a:extLst>
              <a:ext uri="{FF2B5EF4-FFF2-40B4-BE49-F238E27FC236}">
                <a16:creationId xmlns:a16="http://schemas.microsoft.com/office/drawing/2014/main" id="{CC8E2C67-25EE-8AA5-3FCD-3A4275EDBB0D}"/>
              </a:ext>
            </a:extLst>
          </p:cNvPr>
          <p:cNvSpPr/>
          <p:nvPr userDrawn="1"/>
        </p:nvSpPr>
        <p:spPr>
          <a:xfrm>
            <a:off x="6219900" y="3343775"/>
            <a:ext cx="1273800" cy="8697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0097A7"/>
              </a:solidFill>
              <a:latin typeface="Arial"/>
              <a:ea typeface="Arial"/>
              <a:cs typeface="Arial"/>
              <a:sym typeface="Arial"/>
            </a:endParaRPr>
          </a:p>
        </p:txBody>
      </p:sp>
      <p:sp>
        <p:nvSpPr>
          <p:cNvPr id="13" name="Google Shape;353;p18">
            <a:extLst>
              <a:ext uri="{FF2B5EF4-FFF2-40B4-BE49-F238E27FC236}">
                <a16:creationId xmlns:a16="http://schemas.microsoft.com/office/drawing/2014/main" id="{50748923-6B14-C57B-3385-816903147F46}"/>
              </a:ext>
            </a:extLst>
          </p:cNvPr>
          <p:cNvSpPr/>
          <p:nvPr userDrawn="1"/>
        </p:nvSpPr>
        <p:spPr>
          <a:xfrm>
            <a:off x="6219888" y="244887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0097A7"/>
              </a:solidFill>
              <a:latin typeface="Arial"/>
              <a:ea typeface="Arial"/>
              <a:cs typeface="Arial"/>
              <a:sym typeface="Arial"/>
            </a:endParaRPr>
          </a:p>
        </p:txBody>
      </p:sp>
      <p:sp>
        <p:nvSpPr>
          <p:cNvPr id="12" name="Google Shape;352;p18">
            <a:extLst>
              <a:ext uri="{FF2B5EF4-FFF2-40B4-BE49-F238E27FC236}">
                <a16:creationId xmlns:a16="http://schemas.microsoft.com/office/drawing/2014/main" id="{044C17EC-2D6B-7609-B4A0-BCA77BC483D0}"/>
              </a:ext>
            </a:extLst>
          </p:cNvPr>
          <p:cNvSpPr/>
          <p:nvPr userDrawn="1"/>
        </p:nvSpPr>
        <p:spPr>
          <a:xfrm>
            <a:off x="6219900" y="1758575"/>
            <a:ext cx="1273800" cy="4908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0097A7"/>
              </a:solidFill>
              <a:latin typeface="Arial"/>
              <a:ea typeface="Arial"/>
              <a:cs typeface="Arial"/>
              <a:sym typeface="Arial"/>
            </a:endParaRPr>
          </a:p>
        </p:txBody>
      </p:sp>
      <p:sp>
        <p:nvSpPr>
          <p:cNvPr id="2" name="Title 1">
            <a:extLst>
              <a:ext uri="{FF2B5EF4-FFF2-40B4-BE49-F238E27FC236}">
                <a16:creationId xmlns:a16="http://schemas.microsoft.com/office/drawing/2014/main" id="{5A3ACD56-1548-EAAB-3AB6-BCBAD23A4E0A}"/>
              </a:ext>
            </a:extLst>
          </p:cNvPr>
          <p:cNvSpPr>
            <a:spLocks noGrp="1"/>
          </p:cNvSpPr>
          <p:nvPr>
            <p:ph type="title"/>
          </p:nvPr>
        </p:nvSpPr>
        <p:spPr/>
        <p:txBody>
          <a:bodyPr/>
          <a:lstStyle>
            <a:lvl1pPr>
              <a:defRPr lang="en-US" sz="27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4" name="Google Shape;327;p17">
            <a:extLst>
              <a:ext uri="{FF2B5EF4-FFF2-40B4-BE49-F238E27FC236}">
                <a16:creationId xmlns:a16="http://schemas.microsoft.com/office/drawing/2014/main" id="{BA043402-C501-E42E-EEB0-6221BDDD9B03}"/>
              </a:ext>
            </a:extLst>
          </p:cNvPr>
          <p:cNvSpPr/>
          <p:nvPr userDrawn="1"/>
        </p:nvSpPr>
        <p:spPr>
          <a:xfrm>
            <a:off x="1814300" y="175857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0097A7"/>
              </a:solidFill>
              <a:latin typeface="Arial"/>
              <a:ea typeface="Arial"/>
              <a:cs typeface="Arial"/>
              <a:sym typeface="Arial"/>
            </a:endParaRPr>
          </a:p>
        </p:txBody>
      </p:sp>
      <p:sp>
        <p:nvSpPr>
          <p:cNvPr id="7" name="Google Shape;330;p17">
            <a:extLst>
              <a:ext uri="{FF2B5EF4-FFF2-40B4-BE49-F238E27FC236}">
                <a16:creationId xmlns:a16="http://schemas.microsoft.com/office/drawing/2014/main" id="{FDA35A3C-F06F-AF96-C4F7-301C535CE131}"/>
              </a:ext>
            </a:extLst>
          </p:cNvPr>
          <p:cNvSpPr/>
          <p:nvPr userDrawn="1"/>
        </p:nvSpPr>
        <p:spPr>
          <a:xfrm>
            <a:off x="1814300" y="263832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0097A7"/>
              </a:solidFill>
              <a:latin typeface="Arial"/>
              <a:ea typeface="Arial"/>
              <a:cs typeface="Arial"/>
              <a:sym typeface="Arial"/>
            </a:endParaRPr>
          </a:p>
        </p:txBody>
      </p:sp>
      <p:sp>
        <p:nvSpPr>
          <p:cNvPr id="8" name="Google Shape;331;p17">
            <a:extLst>
              <a:ext uri="{FF2B5EF4-FFF2-40B4-BE49-F238E27FC236}">
                <a16:creationId xmlns:a16="http://schemas.microsoft.com/office/drawing/2014/main" id="{D8C8A824-17C3-30F3-65A4-17F424ECB28D}"/>
              </a:ext>
            </a:extLst>
          </p:cNvPr>
          <p:cNvSpPr/>
          <p:nvPr userDrawn="1"/>
        </p:nvSpPr>
        <p:spPr>
          <a:xfrm>
            <a:off x="1814300" y="351807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0097A7"/>
              </a:solidFill>
              <a:latin typeface="Arial"/>
              <a:ea typeface="Arial"/>
              <a:cs typeface="Arial"/>
              <a:sym typeface="Arial"/>
            </a:endParaRPr>
          </a:p>
        </p:txBody>
      </p:sp>
      <p:sp>
        <p:nvSpPr>
          <p:cNvPr id="17" name="Rectangle 16">
            <a:extLst>
              <a:ext uri="{FF2B5EF4-FFF2-40B4-BE49-F238E27FC236}">
                <a16:creationId xmlns:a16="http://schemas.microsoft.com/office/drawing/2014/main" id="{A45DFC36-3B0E-9A78-4004-8197E1E86333}"/>
              </a:ext>
            </a:extLst>
          </p:cNvPr>
          <p:cNvSpPr/>
          <p:nvPr userDrawn="1"/>
        </p:nvSpPr>
        <p:spPr>
          <a:xfrm>
            <a:off x="1411649" y="1478299"/>
            <a:ext cx="1920301" cy="329885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63B6814E-D5FB-F35F-A793-386AA035954B}"/>
              </a:ext>
            </a:extLst>
          </p:cNvPr>
          <p:cNvSpPr>
            <a:spLocks noGrp="1"/>
          </p:cNvSpPr>
          <p:nvPr>
            <p:ph type="body" sz="quarter" idx="10"/>
          </p:nvPr>
        </p:nvSpPr>
        <p:spPr>
          <a:xfrm>
            <a:off x="1411288" y="1477963"/>
            <a:ext cx="347662" cy="1362296"/>
          </a:xfrm>
        </p:spPr>
        <p:txBody>
          <a:bodyPr vert="vert270"/>
          <a:lstStyle>
            <a:lvl1pPr marL="114300" indent="0" algn="r">
              <a:buNone/>
              <a:defRPr lang="en-US" sz="1800" b="1" i="0" u="none" strike="noStrike" cap="none" dirty="0" smtClean="0">
                <a:solidFill>
                  <a:srgbClr val="999999"/>
                </a:solidFill>
                <a:latin typeface="Arial"/>
                <a:ea typeface="Arial"/>
                <a:cs typeface="Arial"/>
                <a:sym typeface="Montserrat"/>
              </a:defRPr>
            </a:lvl1pPr>
            <a:lvl2pPr marL="596900" indent="0" algn="r">
              <a:buNone/>
              <a:defRPr lang="en-US" sz="1800" b="1" i="0" u="none" strike="noStrike" cap="none" dirty="0" smtClean="0">
                <a:solidFill>
                  <a:srgbClr val="999999"/>
                </a:solidFill>
                <a:latin typeface="Arial"/>
                <a:ea typeface="Arial"/>
                <a:cs typeface="Arial"/>
                <a:sym typeface="Montserrat"/>
              </a:defRPr>
            </a:lvl2pPr>
            <a:lvl3pPr marL="1054100" indent="0" algn="r">
              <a:buNone/>
              <a:defRPr lang="en-US" sz="1800" b="1" i="0" u="none" strike="noStrike" cap="none" dirty="0" smtClean="0">
                <a:solidFill>
                  <a:srgbClr val="999999"/>
                </a:solidFill>
                <a:latin typeface="Arial"/>
                <a:ea typeface="Arial"/>
                <a:cs typeface="Arial"/>
                <a:sym typeface="Montserrat"/>
              </a:defRPr>
            </a:lvl3pPr>
            <a:lvl4pPr marL="1511300" indent="0" algn="r">
              <a:buNone/>
              <a:defRPr/>
            </a:lvl4pPr>
            <a:lvl5pPr marL="1968500" indent="0" algn="r">
              <a:buNone/>
              <a:defRPr/>
            </a:lvl5pPr>
          </a:lstStyle>
          <a:p>
            <a:pPr lvl="0"/>
            <a:r>
              <a:rPr lang="en-US" dirty="0"/>
              <a:t>Click</a:t>
            </a:r>
          </a:p>
        </p:txBody>
      </p:sp>
      <p:sp>
        <p:nvSpPr>
          <p:cNvPr id="21" name="Text Placeholder 20">
            <a:extLst>
              <a:ext uri="{FF2B5EF4-FFF2-40B4-BE49-F238E27FC236}">
                <a16:creationId xmlns:a16="http://schemas.microsoft.com/office/drawing/2014/main" id="{3D27311E-6D78-E5BA-6487-C4D4FF5DEBF1}"/>
              </a:ext>
            </a:extLst>
          </p:cNvPr>
          <p:cNvSpPr>
            <a:spLocks noGrp="1"/>
          </p:cNvSpPr>
          <p:nvPr>
            <p:ph type="body" sz="quarter" idx="11"/>
          </p:nvPr>
        </p:nvSpPr>
        <p:spPr>
          <a:xfrm>
            <a:off x="1821934" y="1821872"/>
            <a:ext cx="1266166" cy="627003"/>
          </a:xfrm>
        </p:spPr>
        <p:txBody>
          <a:bodyPr/>
          <a:lstStyle>
            <a:lvl1pPr>
              <a:defRPr lang="en-US" sz="1000" b="0"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1000"/>
              <a:buFont typeface="Arial"/>
              <a:buNone/>
            </a:pPr>
            <a:r>
              <a:rPr lang="en-US" dirty="0"/>
              <a:t>Click to edit</a:t>
            </a:r>
          </a:p>
        </p:txBody>
      </p:sp>
      <p:sp>
        <p:nvSpPr>
          <p:cNvPr id="22" name="Text Placeholder 20">
            <a:extLst>
              <a:ext uri="{FF2B5EF4-FFF2-40B4-BE49-F238E27FC236}">
                <a16:creationId xmlns:a16="http://schemas.microsoft.com/office/drawing/2014/main" id="{02A11C46-E7C9-C47F-D4F3-F80F333F985F}"/>
              </a:ext>
            </a:extLst>
          </p:cNvPr>
          <p:cNvSpPr>
            <a:spLocks noGrp="1"/>
          </p:cNvSpPr>
          <p:nvPr>
            <p:ph type="body" sz="quarter" idx="12"/>
          </p:nvPr>
        </p:nvSpPr>
        <p:spPr>
          <a:xfrm>
            <a:off x="1821922" y="2647350"/>
            <a:ext cx="1266178" cy="672251"/>
          </a:xfrm>
        </p:spPr>
        <p:txBody>
          <a:bodyPr/>
          <a:lstStyle>
            <a:lvl1pPr>
              <a:defRPr lang="en-US" sz="1000" b="0"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1000"/>
              <a:buFont typeface="Arial"/>
              <a:buNone/>
            </a:pPr>
            <a:r>
              <a:rPr lang="en-US" dirty="0"/>
              <a:t>Click to edit</a:t>
            </a:r>
          </a:p>
        </p:txBody>
      </p:sp>
      <p:sp>
        <p:nvSpPr>
          <p:cNvPr id="23" name="Text Placeholder 20">
            <a:extLst>
              <a:ext uri="{FF2B5EF4-FFF2-40B4-BE49-F238E27FC236}">
                <a16:creationId xmlns:a16="http://schemas.microsoft.com/office/drawing/2014/main" id="{796B08B9-4BC7-9A32-58B0-9A55533681A2}"/>
              </a:ext>
            </a:extLst>
          </p:cNvPr>
          <p:cNvSpPr>
            <a:spLocks noGrp="1"/>
          </p:cNvSpPr>
          <p:nvPr>
            <p:ph type="body" sz="quarter" idx="13"/>
          </p:nvPr>
        </p:nvSpPr>
        <p:spPr>
          <a:xfrm>
            <a:off x="1821922" y="3518076"/>
            <a:ext cx="1273800" cy="672251"/>
          </a:xfrm>
        </p:spPr>
        <p:txBody>
          <a:bodyPr/>
          <a:lstStyle>
            <a:lvl1pPr>
              <a:defRPr lang="en-US" sz="1000" b="0"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1000"/>
              <a:buFont typeface="Arial"/>
              <a:buNone/>
            </a:pPr>
            <a:r>
              <a:rPr lang="en-US" dirty="0"/>
              <a:t>Click to edit</a:t>
            </a:r>
          </a:p>
        </p:txBody>
      </p:sp>
      <p:sp>
        <p:nvSpPr>
          <p:cNvPr id="24" name="Google Shape;327;p17">
            <a:extLst>
              <a:ext uri="{FF2B5EF4-FFF2-40B4-BE49-F238E27FC236}">
                <a16:creationId xmlns:a16="http://schemas.microsoft.com/office/drawing/2014/main" id="{33AF453A-EA13-2C5A-601B-4CAD633DD558}"/>
              </a:ext>
            </a:extLst>
          </p:cNvPr>
          <p:cNvSpPr/>
          <p:nvPr userDrawn="1"/>
        </p:nvSpPr>
        <p:spPr>
          <a:xfrm>
            <a:off x="4014320" y="175857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0097A7"/>
              </a:solidFill>
              <a:latin typeface="Arial"/>
              <a:ea typeface="Arial"/>
              <a:cs typeface="Arial"/>
              <a:sym typeface="Arial"/>
            </a:endParaRPr>
          </a:p>
        </p:txBody>
      </p:sp>
      <p:sp>
        <p:nvSpPr>
          <p:cNvPr id="25" name="Google Shape;330;p17">
            <a:extLst>
              <a:ext uri="{FF2B5EF4-FFF2-40B4-BE49-F238E27FC236}">
                <a16:creationId xmlns:a16="http://schemas.microsoft.com/office/drawing/2014/main" id="{DFF17BB3-8AD6-DDA9-AC39-96382EB940CC}"/>
              </a:ext>
            </a:extLst>
          </p:cNvPr>
          <p:cNvSpPr/>
          <p:nvPr userDrawn="1"/>
        </p:nvSpPr>
        <p:spPr>
          <a:xfrm>
            <a:off x="4014320" y="263832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0097A7"/>
              </a:solidFill>
              <a:latin typeface="Arial"/>
              <a:ea typeface="Arial"/>
              <a:cs typeface="Arial"/>
              <a:sym typeface="Arial"/>
            </a:endParaRPr>
          </a:p>
        </p:txBody>
      </p:sp>
      <p:sp>
        <p:nvSpPr>
          <p:cNvPr id="26" name="Google Shape;331;p17">
            <a:extLst>
              <a:ext uri="{FF2B5EF4-FFF2-40B4-BE49-F238E27FC236}">
                <a16:creationId xmlns:a16="http://schemas.microsoft.com/office/drawing/2014/main" id="{B43E6803-A212-815A-598D-10877D41A638}"/>
              </a:ext>
            </a:extLst>
          </p:cNvPr>
          <p:cNvSpPr/>
          <p:nvPr userDrawn="1"/>
        </p:nvSpPr>
        <p:spPr>
          <a:xfrm>
            <a:off x="4014320" y="351807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0097A7"/>
              </a:solidFill>
              <a:latin typeface="Arial"/>
              <a:ea typeface="Arial"/>
              <a:cs typeface="Arial"/>
              <a:sym typeface="Arial"/>
            </a:endParaRPr>
          </a:p>
        </p:txBody>
      </p:sp>
      <p:sp>
        <p:nvSpPr>
          <p:cNvPr id="27" name="Rectangle 26">
            <a:extLst>
              <a:ext uri="{FF2B5EF4-FFF2-40B4-BE49-F238E27FC236}">
                <a16:creationId xmlns:a16="http://schemas.microsoft.com/office/drawing/2014/main" id="{D0D84D5C-C94F-82A3-87B0-CC61C21AC27C}"/>
              </a:ext>
            </a:extLst>
          </p:cNvPr>
          <p:cNvSpPr/>
          <p:nvPr userDrawn="1"/>
        </p:nvSpPr>
        <p:spPr>
          <a:xfrm>
            <a:off x="3611669" y="1478298"/>
            <a:ext cx="1920301" cy="3298851"/>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18">
            <a:extLst>
              <a:ext uri="{FF2B5EF4-FFF2-40B4-BE49-F238E27FC236}">
                <a16:creationId xmlns:a16="http://schemas.microsoft.com/office/drawing/2014/main" id="{38BE9816-7464-F382-B5F8-6AAA8502C6EB}"/>
              </a:ext>
            </a:extLst>
          </p:cNvPr>
          <p:cNvSpPr>
            <a:spLocks noGrp="1"/>
          </p:cNvSpPr>
          <p:nvPr>
            <p:ph type="body" sz="quarter" idx="14"/>
          </p:nvPr>
        </p:nvSpPr>
        <p:spPr>
          <a:xfrm>
            <a:off x="3611308" y="1477963"/>
            <a:ext cx="347662" cy="3298850"/>
          </a:xfrm>
        </p:spPr>
        <p:txBody>
          <a:bodyPr vert="vert270"/>
          <a:lstStyle>
            <a:lvl1pPr marL="114300" indent="0" algn="r">
              <a:buNone/>
              <a:defRPr lang="en-US" sz="1800" b="1" i="0" u="none" strike="noStrike" cap="none" dirty="0" smtClean="0">
                <a:solidFill>
                  <a:srgbClr val="999999"/>
                </a:solidFill>
                <a:latin typeface="Arial"/>
                <a:ea typeface="Arial"/>
                <a:cs typeface="Arial"/>
                <a:sym typeface="Montserrat"/>
              </a:defRPr>
            </a:lvl1pPr>
            <a:lvl2pPr marL="596900" indent="0" algn="r">
              <a:buNone/>
              <a:defRPr lang="en-US" sz="1800" b="1" i="0" u="none" strike="noStrike" cap="none" dirty="0" smtClean="0">
                <a:solidFill>
                  <a:srgbClr val="999999"/>
                </a:solidFill>
                <a:latin typeface="Arial"/>
                <a:ea typeface="Arial"/>
                <a:cs typeface="Arial"/>
                <a:sym typeface="Montserrat"/>
              </a:defRPr>
            </a:lvl2pPr>
            <a:lvl3pPr marL="1054100" indent="0" algn="r">
              <a:buNone/>
              <a:defRPr lang="en-US" sz="1800" b="1" i="0" u="none" strike="noStrike" cap="none" dirty="0" smtClean="0">
                <a:solidFill>
                  <a:srgbClr val="999999"/>
                </a:solidFill>
                <a:latin typeface="Arial"/>
                <a:ea typeface="Arial"/>
                <a:cs typeface="Arial"/>
                <a:sym typeface="Montserrat"/>
              </a:defRPr>
            </a:lvl3pPr>
            <a:lvl4pPr marL="1511300" indent="0" algn="r">
              <a:buNone/>
              <a:defRPr/>
            </a:lvl4pPr>
            <a:lvl5pPr marL="1968500" indent="0" algn="r">
              <a:buNone/>
              <a:defRPr/>
            </a:lvl5pPr>
          </a:lstStyle>
          <a:p>
            <a:pPr lvl="0"/>
            <a:r>
              <a:rPr lang="en-US" dirty="0"/>
              <a:t>Click</a:t>
            </a:r>
          </a:p>
        </p:txBody>
      </p:sp>
      <p:sp>
        <p:nvSpPr>
          <p:cNvPr id="29" name="Text Placeholder 20">
            <a:extLst>
              <a:ext uri="{FF2B5EF4-FFF2-40B4-BE49-F238E27FC236}">
                <a16:creationId xmlns:a16="http://schemas.microsoft.com/office/drawing/2014/main" id="{4D0909AD-059A-ECD9-1EF8-49554AA25AA7}"/>
              </a:ext>
            </a:extLst>
          </p:cNvPr>
          <p:cNvSpPr>
            <a:spLocks noGrp="1"/>
          </p:cNvSpPr>
          <p:nvPr>
            <p:ph type="body" sz="quarter" idx="15"/>
          </p:nvPr>
        </p:nvSpPr>
        <p:spPr>
          <a:xfrm>
            <a:off x="4014320" y="1821872"/>
            <a:ext cx="1273800" cy="627003"/>
          </a:xfrm>
        </p:spPr>
        <p:txBody>
          <a:bodyPr/>
          <a:lstStyle>
            <a:lvl1pPr>
              <a:defRPr lang="en-US" sz="1000" b="0"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1000"/>
              <a:buFont typeface="Arial"/>
              <a:buNone/>
            </a:pPr>
            <a:r>
              <a:rPr lang="en-US" dirty="0"/>
              <a:t>Click to edit</a:t>
            </a:r>
          </a:p>
        </p:txBody>
      </p:sp>
      <p:sp>
        <p:nvSpPr>
          <p:cNvPr id="30" name="Text Placeholder 20">
            <a:extLst>
              <a:ext uri="{FF2B5EF4-FFF2-40B4-BE49-F238E27FC236}">
                <a16:creationId xmlns:a16="http://schemas.microsoft.com/office/drawing/2014/main" id="{703291E2-796E-0D8E-C4E1-0AF0E3179A2B}"/>
              </a:ext>
            </a:extLst>
          </p:cNvPr>
          <p:cNvSpPr>
            <a:spLocks noGrp="1"/>
          </p:cNvSpPr>
          <p:nvPr>
            <p:ph type="body" sz="quarter" idx="16"/>
          </p:nvPr>
        </p:nvSpPr>
        <p:spPr>
          <a:xfrm>
            <a:off x="4014320" y="2647350"/>
            <a:ext cx="1273800" cy="686376"/>
          </a:xfrm>
        </p:spPr>
        <p:txBody>
          <a:bodyPr/>
          <a:lstStyle>
            <a:lvl1pPr>
              <a:defRPr lang="en-US" sz="1000" b="0"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1000"/>
              <a:buFont typeface="Arial"/>
              <a:buNone/>
            </a:pPr>
            <a:r>
              <a:rPr lang="en-US" dirty="0"/>
              <a:t>Click to edit</a:t>
            </a:r>
          </a:p>
        </p:txBody>
      </p:sp>
      <p:sp>
        <p:nvSpPr>
          <p:cNvPr id="31" name="Text Placeholder 20">
            <a:extLst>
              <a:ext uri="{FF2B5EF4-FFF2-40B4-BE49-F238E27FC236}">
                <a16:creationId xmlns:a16="http://schemas.microsoft.com/office/drawing/2014/main" id="{17461FA7-97FE-0EF8-C2AF-D47EB050E534}"/>
              </a:ext>
            </a:extLst>
          </p:cNvPr>
          <p:cNvSpPr>
            <a:spLocks noGrp="1"/>
          </p:cNvSpPr>
          <p:nvPr>
            <p:ph type="body" sz="quarter" idx="17"/>
          </p:nvPr>
        </p:nvSpPr>
        <p:spPr>
          <a:xfrm>
            <a:off x="4014320" y="3518076"/>
            <a:ext cx="1273800" cy="672251"/>
          </a:xfrm>
        </p:spPr>
        <p:txBody>
          <a:bodyPr/>
          <a:lstStyle>
            <a:lvl1pPr>
              <a:defRPr lang="en-US" sz="1000" b="0"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1000"/>
              <a:buFont typeface="Arial"/>
              <a:buNone/>
            </a:pPr>
            <a:r>
              <a:rPr lang="en-US" dirty="0"/>
              <a:t>Click to edit</a:t>
            </a:r>
          </a:p>
        </p:txBody>
      </p:sp>
      <p:sp>
        <p:nvSpPr>
          <p:cNvPr id="35" name="Rectangle 34">
            <a:extLst>
              <a:ext uri="{FF2B5EF4-FFF2-40B4-BE49-F238E27FC236}">
                <a16:creationId xmlns:a16="http://schemas.microsoft.com/office/drawing/2014/main" id="{A960615F-5DDD-677B-991D-50790926597A}"/>
              </a:ext>
            </a:extLst>
          </p:cNvPr>
          <p:cNvSpPr/>
          <p:nvPr userDrawn="1"/>
        </p:nvSpPr>
        <p:spPr>
          <a:xfrm>
            <a:off x="5809616" y="1468275"/>
            <a:ext cx="1920301" cy="30093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18">
            <a:extLst>
              <a:ext uri="{FF2B5EF4-FFF2-40B4-BE49-F238E27FC236}">
                <a16:creationId xmlns:a16="http://schemas.microsoft.com/office/drawing/2014/main" id="{12AECC80-910C-A605-7E2A-7A7110488326}"/>
              </a:ext>
            </a:extLst>
          </p:cNvPr>
          <p:cNvSpPr>
            <a:spLocks noGrp="1"/>
          </p:cNvSpPr>
          <p:nvPr>
            <p:ph type="body" sz="quarter" idx="18"/>
          </p:nvPr>
        </p:nvSpPr>
        <p:spPr>
          <a:xfrm>
            <a:off x="5809255" y="1467939"/>
            <a:ext cx="347662" cy="1093787"/>
          </a:xfrm>
        </p:spPr>
        <p:txBody>
          <a:bodyPr vert="vert270"/>
          <a:lstStyle>
            <a:lvl1pPr marL="114300" indent="0" algn="r">
              <a:buNone/>
              <a:defRPr lang="en-US" sz="1800" b="1" i="0" u="none" strike="noStrike" cap="none" dirty="0" smtClean="0">
                <a:solidFill>
                  <a:srgbClr val="999999"/>
                </a:solidFill>
                <a:latin typeface="Arial"/>
                <a:ea typeface="Arial"/>
                <a:cs typeface="Arial"/>
                <a:sym typeface="Montserrat"/>
              </a:defRPr>
            </a:lvl1pPr>
            <a:lvl2pPr marL="596900" indent="0" algn="r">
              <a:buNone/>
              <a:defRPr lang="en-US" sz="1800" b="1" i="0" u="none" strike="noStrike" cap="none" dirty="0" smtClean="0">
                <a:solidFill>
                  <a:srgbClr val="999999"/>
                </a:solidFill>
                <a:latin typeface="Arial"/>
                <a:ea typeface="Arial"/>
                <a:cs typeface="Arial"/>
                <a:sym typeface="Montserrat"/>
              </a:defRPr>
            </a:lvl2pPr>
            <a:lvl3pPr marL="1054100" indent="0" algn="r">
              <a:buNone/>
              <a:defRPr lang="en-US" sz="1800" b="1" i="0" u="none" strike="noStrike" cap="none" dirty="0" smtClean="0">
                <a:solidFill>
                  <a:srgbClr val="999999"/>
                </a:solidFill>
                <a:latin typeface="Arial"/>
                <a:ea typeface="Arial"/>
                <a:cs typeface="Arial"/>
                <a:sym typeface="Montserrat"/>
              </a:defRPr>
            </a:lvl3pPr>
            <a:lvl4pPr marL="1511300" indent="0" algn="r">
              <a:buNone/>
              <a:defRPr/>
            </a:lvl4pPr>
            <a:lvl5pPr marL="1968500" indent="0" algn="r">
              <a:buNone/>
              <a:defRPr/>
            </a:lvl5pPr>
          </a:lstStyle>
          <a:p>
            <a:pPr lvl="0"/>
            <a:r>
              <a:rPr lang="en-US" dirty="0"/>
              <a:t>Click</a:t>
            </a:r>
          </a:p>
        </p:txBody>
      </p:sp>
      <p:sp>
        <p:nvSpPr>
          <p:cNvPr id="37" name="Text Placeholder 20">
            <a:extLst>
              <a:ext uri="{FF2B5EF4-FFF2-40B4-BE49-F238E27FC236}">
                <a16:creationId xmlns:a16="http://schemas.microsoft.com/office/drawing/2014/main" id="{49DEAFFB-CD03-17F2-43F5-EAB9885111B3}"/>
              </a:ext>
            </a:extLst>
          </p:cNvPr>
          <p:cNvSpPr>
            <a:spLocks noGrp="1"/>
          </p:cNvSpPr>
          <p:nvPr>
            <p:ph type="body" sz="quarter" idx="19"/>
          </p:nvPr>
        </p:nvSpPr>
        <p:spPr>
          <a:xfrm>
            <a:off x="6393455" y="1758575"/>
            <a:ext cx="873125" cy="496764"/>
          </a:xfrm>
        </p:spPr>
        <p:txBody>
          <a:bodyPr/>
          <a:lstStyle>
            <a:lvl1pPr>
              <a:defRPr lang="en-US" sz="1000" b="0"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1000"/>
              <a:buFont typeface="Arial"/>
              <a:buNone/>
            </a:pPr>
            <a:r>
              <a:rPr lang="en-US" dirty="0"/>
              <a:t>Click to edit</a:t>
            </a:r>
          </a:p>
        </p:txBody>
      </p:sp>
      <p:sp>
        <p:nvSpPr>
          <p:cNvPr id="38" name="Text Placeholder 20">
            <a:extLst>
              <a:ext uri="{FF2B5EF4-FFF2-40B4-BE49-F238E27FC236}">
                <a16:creationId xmlns:a16="http://schemas.microsoft.com/office/drawing/2014/main" id="{12C7C65E-0FC2-0346-BD59-6D9C500DB024}"/>
              </a:ext>
            </a:extLst>
          </p:cNvPr>
          <p:cNvSpPr>
            <a:spLocks noGrp="1"/>
          </p:cNvSpPr>
          <p:nvPr>
            <p:ph type="body" sz="quarter" idx="20"/>
          </p:nvPr>
        </p:nvSpPr>
        <p:spPr>
          <a:xfrm>
            <a:off x="6393455" y="2453653"/>
            <a:ext cx="873125" cy="675032"/>
          </a:xfrm>
        </p:spPr>
        <p:txBody>
          <a:bodyPr/>
          <a:lstStyle>
            <a:lvl1pPr>
              <a:defRPr lang="en-US" sz="1000" b="0"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1000"/>
              <a:buFont typeface="Arial"/>
              <a:buNone/>
            </a:pPr>
            <a:r>
              <a:rPr lang="en-US" dirty="0"/>
              <a:t>Click to edit</a:t>
            </a:r>
          </a:p>
        </p:txBody>
      </p:sp>
      <p:sp>
        <p:nvSpPr>
          <p:cNvPr id="39" name="Text Placeholder 20">
            <a:extLst>
              <a:ext uri="{FF2B5EF4-FFF2-40B4-BE49-F238E27FC236}">
                <a16:creationId xmlns:a16="http://schemas.microsoft.com/office/drawing/2014/main" id="{0081A02F-48F5-D54A-A2CA-A3E4F08DE505}"/>
              </a:ext>
            </a:extLst>
          </p:cNvPr>
          <p:cNvSpPr>
            <a:spLocks noGrp="1"/>
          </p:cNvSpPr>
          <p:nvPr>
            <p:ph type="body" sz="quarter" idx="21"/>
          </p:nvPr>
        </p:nvSpPr>
        <p:spPr>
          <a:xfrm>
            <a:off x="6393455" y="3349739"/>
            <a:ext cx="873125" cy="863736"/>
          </a:xfrm>
        </p:spPr>
        <p:txBody>
          <a:bodyPr/>
          <a:lstStyle>
            <a:lvl1pPr>
              <a:defRPr lang="en-US" sz="1000" b="0"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1000"/>
              <a:buFont typeface="Arial"/>
              <a:buNone/>
            </a:pPr>
            <a:r>
              <a:rPr lang="en-US" dirty="0"/>
              <a:t>Click to edit</a:t>
            </a:r>
          </a:p>
        </p:txBody>
      </p:sp>
    </p:spTree>
    <p:extLst>
      <p:ext uri="{BB962C8B-B14F-4D97-AF65-F5344CB8AC3E}">
        <p14:creationId xmlns:p14="http://schemas.microsoft.com/office/powerpoint/2010/main" val="326788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1"/>
        <p:cNvGrpSpPr/>
        <p:nvPr/>
      </p:nvGrpSpPr>
      <p:grpSpPr>
        <a:xfrm>
          <a:off x="0" y="0"/>
          <a:ext cx="0" cy="0"/>
          <a:chOff x="0" y="0"/>
          <a:chExt cx="0" cy="0"/>
        </a:xfrm>
      </p:grpSpPr>
      <p:sp>
        <p:nvSpPr>
          <p:cNvPr id="2" name="Title 1">
            <a:extLst>
              <a:ext uri="{FF2B5EF4-FFF2-40B4-BE49-F238E27FC236}">
                <a16:creationId xmlns:a16="http://schemas.microsoft.com/office/drawing/2014/main" id="{2A7C8D47-68B3-1100-A819-056FB4A85740}"/>
              </a:ext>
            </a:extLst>
          </p:cNvPr>
          <p:cNvSpPr>
            <a:spLocks noGrp="1"/>
          </p:cNvSpPr>
          <p:nvPr>
            <p:ph type="title"/>
          </p:nvPr>
        </p:nvSpPr>
        <p:spPr/>
        <p:txBody>
          <a:bodyPr>
            <a:noAutofit/>
          </a:bodyPr>
          <a:lstStyle>
            <a:lvl1pPr>
              <a:defRPr lang="en-US" sz="27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3" name="Google Shape;298;p15">
            <a:extLst>
              <a:ext uri="{FF2B5EF4-FFF2-40B4-BE49-F238E27FC236}">
                <a16:creationId xmlns:a16="http://schemas.microsoft.com/office/drawing/2014/main" id="{C65433D7-2476-59D0-C518-49CD58373BA0}"/>
              </a:ext>
            </a:extLst>
          </p:cNvPr>
          <p:cNvSpPr/>
          <p:nvPr userDrawn="1"/>
        </p:nvSpPr>
        <p:spPr>
          <a:xfrm>
            <a:off x="4892759" y="1303462"/>
            <a:ext cx="1860000" cy="10113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0097A7"/>
              </a:solidFill>
              <a:latin typeface="Arial"/>
              <a:ea typeface="Arial"/>
              <a:cs typeface="Arial"/>
              <a:sym typeface="Arial"/>
            </a:endParaRPr>
          </a:p>
        </p:txBody>
      </p:sp>
      <p:sp>
        <p:nvSpPr>
          <p:cNvPr id="4" name="Google Shape;299;p15">
            <a:extLst>
              <a:ext uri="{FF2B5EF4-FFF2-40B4-BE49-F238E27FC236}">
                <a16:creationId xmlns:a16="http://schemas.microsoft.com/office/drawing/2014/main" id="{94EF6F5F-57A0-A251-64E6-FD4D16AA5DB2}"/>
              </a:ext>
            </a:extLst>
          </p:cNvPr>
          <p:cNvSpPr/>
          <p:nvPr userDrawn="1"/>
        </p:nvSpPr>
        <p:spPr>
          <a:xfrm>
            <a:off x="2391237" y="1303467"/>
            <a:ext cx="1860000" cy="1011300"/>
          </a:xfrm>
          <a:prstGeom prst="rect">
            <a:avLst/>
          </a:prstGeom>
          <a:solidFill>
            <a:srgbClr val="FFA163"/>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0097A7"/>
              </a:solidFill>
              <a:latin typeface="Arial"/>
              <a:ea typeface="Arial"/>
              <a:cs typeface="Arial"/>
              <a:sym typeface="Arial"/>
            </a:endParaRPr>
          </a:p>
        </p:txBody>
      </p:sp>
      <p:cxnSp>
        <p:nvCxnSpPr>
          <p:cNvPr id="5" name="Google Shape;300;p15">
            <a:extLst>
              <a:ext uri="{FF2B5EF4-FFF2-40B4-BE49-F238E27FC236}">
                <a16:creationId xmlns:a16="http://schemas.microsoft.com/office/drawing/2014/main" id="{548338A9-75B8-5FFB-CDEF-530AF7352FA3}"/>
              </a:ext>
            </a:extLst>
          </p:cNvPr>
          <p:cNvCxnSpPr/>
          <p:nvPr userDrawn="1"/>
        </p:nvCxnSpPr>
        <p:spPr>
          <a:xfrm>
            <a:off x="4251225" y="1809125"/>
            <a:ext cx="496800" cy="0"/>
          </a:xfrm>
          <a:prstGeom prst="straightConnector1">
            <a:avLst/>
          </a:prstGeom>
          <a:noFill/>
          <a:ln w="28575" cap="flat" cmpd="sng">
            <a:solidFill>
              <a:srgbClr val="0097A7"/>
            </a:solidFill>
            <a:prstDash val="solid"/>
            <a:round/>
            <a:headEnd type="none" w="sm" len="sm"/>
            <a:tailEnd type="triangle" w="med" len="med"/>
          </a:ln>
        </p:spPr>
      </p:cxnSp>
      <p:sp>
        <p:nvSpPr>
          <p:cNvPr id="6" name="Google Shape;301;p15">
            <a:extLst>
              <a:ext uri="{FF2B5EF4-FFF2-40B4-BE49-F238E27FC236}">
                <a16:creationId xmlns:a16="http://schemas.microsoft.com/office/drawing/2014/main" id="{FD2EFFC6-E964-A484-44C1-CDEE08EBBEBC}"/>
              </a:ext>
            </a:extLst>
          </p:cNvPr>
          <p:cNvSpPr/>
          <p:nvPr userDrawn="1"/>
        </p:nvSpPr>
        <p:spPr>
          <a:xfrm>
            <a:off x="4892759" y="2532571"/>
            <a:ext cx="1860000" cy="10113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0097A7"/>
              </a:solidFill>
              <a:latin typeface="Arial"/>
              <a:ea typeface="Arial"/>
              <a:cs typeface="Arial"/>
              <a:sym typeface="Arial"/>
            </a:endParaRPr>
          </a:p>
        </p:txBody>
      </p:sp>
      <p:sp>
        <p:nvSpPr>
          <p:cNvPr id="7" name="Google Shape;302;p15">
            <a:extLst>
              <a:ext uri="{FF2B5EF4-FFF2-40B4-BE49-F238E27FC236}">
                <a16:creationId xmlns:a16="http://schemas.microsoft.com/office/drawing/2014/main" id="{6379DF3C-EDFF-6806-D777-B6429CE93253}"/>
              </a:ext>
            </a:extLst>
          </p:cNvPr>
          <p:cNvSpPr/>
          <p:nvPr userDrawn="1"/>
        </p:nvSpPr>
        <p:spPr>
          <a:xfrm>
            <a:off x="2391237" y="2532575"/>
            <a:ext cx="1860000" cy="1011300"/>
          </a:xfrm>
          <a:prstGeom prst="rect">
            <a:avLst/>
          </a:prstGeom>
          <a:solidFill>
            <a:srgbClr val="FFA163"/>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dirty="0">
              <a:solidFill>
                <a:srgbClr val="595959"/>
              </a:solidFill>
              <a:latin typeface="Montserrat"/>
              <a:ea typeface="Montserrat"/>
              <a:cs typeface="Montserrat"/>
              <a:sym typeface="Montserrat"/>
            </a:endParaRPr>
          </a:p>
        </p:txBody>
      </p:sp>
      <p:cxnSp>
        <p:nvCxnSpPr>
          <p:cNvPr id="8" name="Google Shape;303;p15">
            <a:extLst>
              <a:ext uri="{FF2B5EF4-FFF2-40B4-BE49-F238E27FC236}">
                <a16:creationId xmlns:a16="http://schemas.microsoft.com/office/drawing/2014/main" id="{8982A44E-5622-4D7C-A82C-22F8E959B4B6}"/>
              </a:ext>
            </a:extLst>
          </p:cNvPr>
          <p:cNvCxnSpPr/>
          <p:nvPr userDrawn="1"/>
        </p:nvCxnSpPr>
        <p:spPr>
          <a:xfrm>
            <a:off x="4251213" y="3038225"/>
            <a:ext cx="496800" cy="0"/>
          </a:xfrm>
          <a:prstGeom prst="straightConnector1">
            <a:avLst/>
          </a:prstGeom>
          <a:noFill/>
          <a:ln w="28575" cap="flat" cmpd="sng">
            <a:solidFill>
              <a:srgbClr val="0097A7"/>
            </a:solidFill>
            <a:prstDash val="solid"/>
            <a:round/>
            <a:headEnd type="none" w="sm" len="sm"/>
            <a:tailEnd type="triangle" w="med" len="med"/>
          </a:ln>
        </p:spPr>
      </p:cxnSp>
      <p:sp>
        <p:nvSpPr>
          <p:cNvPr id="9" name="Google Shape;304;p15">
            <a:extLst>
              <a:ext uri="{FF2B5EF4-FFF2-40B4-BE49-F238E27FC236}">
                <a16:creationId xmlns:a16="http://schemas.microsoft.com/office/drawing/2014/main" id="{95A54940-E549-553D-50D9-AEEAFF2423B7}"/>
              </a:ext>
            </a:extLst>
          </p:cNvPr>
          <p:cNvSpPr/>
          <p:nvPr userDrawn="1"/>
        </p:nvSpPr>
        <p:spPr>
          <a:xfrm>
            <a:off x="4892759" y="3761679"/>
            <a:ext cx="1860000" cy="10113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0097A7"/>
              </a:solidFill>
              <a:latin typeface="Arial"/>
              <a:ea typeface="Arial"/>
              <a:cs typeface="Arial"/>
              <a:sym typeface="Arial"/>
            </a:endParaRPr>
          </a:p>
        </p:txBody>
      </p:sp>
      <p:sp>
        <p:nvSpPr>
          <p:cNvPr id="10" name="Google Shape;305;p15">
            <a:extLst>
              <a:ext uri="{FF2B5EF4-FFF2-40B4-BE49-F238E27FC236}">
                <a16:creationId xmlns:a16="http://schemas.microsoft.com/office/drawing/2014/main" id="{54451CA8-3015-7E4D-4F72-AEC7910F0370}"/>
              </a:ext>
            </a:extLst>
          </p:cNvPr>
          <p:cNvSpPr/>
          <p:nvPr userDrawn="1"/>
        </p:nvSpPr>
        <p:spPr>
          <a:xfrm>
            <a:off x="2391237" y="3761683"/>
            <a:ext cx="1860000" cy="1011300"/>
          </a:xfrm>
          <a:prstGeom prst="rect">
            <a:avLst/>
          </a:prstGeom>
          <a:solidFill>
            <a:srgbClr val="FFA163"/>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dirty="0">
              <a:solidFill>
                <a:srgbClr val="595959"/>
              </a:solidFill>
              <a:latin typeface="Montserrat"/>
              <a:ea typeface="Montserrat"/>
              <a:cs typeface="Montserrat"/>
              <a:sym typeface="Montserrat"/>
            </a:endParaRPr>
          </a:p>
        </p:txBody>
      </p:sp>
      <p:cxnSp>
        <p:nvCxnSpPr>
          <p:cNvPr id="11" name="Google Shape;306;p15">
            <a:extLst>
              <a:ext uri="{FF2B5EF4-FFF2-40B4-BE49-F238E27FC236}">
                <a16:creationId xmlns:a16="http://schemas.microsoft.com/office/drawing/2014/main" id="{94984A41-EC44-1324-8D3A-3C664D055838}"/>
              </a:ext>
            </a:extLst>
          </p:cNvPr>
          <p:cNvCxnSpPr/>
          <p:nvPr userDrawn="1"/>
        </p:nvCxnSpPr>
        <p:spPr>
          <a:xfrm>
            <a:off x="4251225" y="4267325"/>
            <a:ext cx="496800" cy="0"/>
          </a:xfrm>
          <a:prstGeom prst="straightConnector1">
            <a:avLst/>
          </a:prstGeom>
          <a:noFill/>
          <a:ln w="28575" cap="flat" cmpd="sng">
            <a:solidFill>
              <a:srgbClr val="0097A7"/>
            </a:solidFill>
            <a:prstDash val="solid"/>
            <a:round/>
            <a:headEnd type="none" w="sm" len="sm"/>
            <a:tailEnd type="triangle" w="med" len="med"/>
          </a:ln>
        </p:spPr>
      </p:cxnSp>
      <p:sp>
        <p:nvSpPr>
          <p:cNvPr id="15" name="Text Placeholder 14">
            <a:extLst>
              <a:ext uri="{FF2B5EF4-FFF2-40B4-BE49-F238E27FC236}">
                <a16:creationId xmlns:a16="http://schemas.microsoft.com/office/drawing/2014/main" id="{0D59F839-AC9B-5CC5-6907-AA7E166A3283}"/>
              </a:ext>
            </a:extLst>
          </p:cNvPr>
          <p:cNvSpPr>
            <a:spLocks noGrp="1"/>
          </p:cNvSpPr>
          <p:nvPr>
            <p:ph type="body" sz="quarter" idx="10"/>
          </p:nvPr>
        </p:nvSpPr>
        <p:spPr>
          <a:xfrm>
            <a:off x="2520950" y="1620838"/>
            <a:ext cx="1585913" cy="436562"/>
          </a:xfrm>
        </p:spPr>
        <p:txBody>
          <a:bodyPr/>
          <a:lstStyle>
            <a:lvl1pPr algn="ctr">
              <a:defRPr lang="en-US" sz="1100" b="1" i="0" u="none" strike="noStrike" cap="none" dirty="0" smtClean="0">
                <a:solidFill>
                  <a:srgbClr val="595959"/>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SzPts val="1100"/>
              <a:buFont typeface="Arial"/>
              <a:buNone/>
            </a:pPr>
            <a:r>
              <a:rPr lang="en-US" dirty="0"/>
              <a:t>Click to edit Master text styles</a:t>
            </a:r>
          </a:p>
        </p:txBody>
      </p:sp>
      <p:sp>
        <p:nvSpPr>
          <p:cNvPr id="17" name="Text Placeholder 16">
            <a:extLst>
              <a:ext uri="{FF2B5EF4-FFF2-40B4-BE49-F238E27FC236}">
                <a16:creationId xmlns:a16="http://schemas.microsoft.com/office/drawing/2014/main" id="{7ED9E9EE-9064-E68B-3228-6B8816662CE8}"/>
              </a:ext>
            </a:extLst>
          </p:cNvPr>
          <p:cNvSpPr>
            <a:spLocks noGrp="1"/>
          </p:cNvSpPr>
          <p:nvPr>
            <p:ph type="body" sz="quarter" idx="11"/>
          </p:nvPr>
        </p:nvSpPr>
        <p:spPr>
          <a:xfrm>
            <a:off x="4979988" y="1503363"/>
            <a:ext cx="1698625" cy="644525"/>
          </a:xfrm>
        </p:spPr>
        <p:txBody>
          <a:bodyPr>
            <a:noAutofit/>
          </a:bodyPr>
          <a:lstStyle>
            <a:lvl1pPr marL="114300" indent="0" algn="ctr">
              <a:buNone/>
              <a:defRPr lang="en-US" sz="1100" b="0" i="0" u="none" strike="noStrike" cap="none" dirty="0" smtClean="0">
                <a:solidFill>
                  <a:srgbClr val="595959"/>
                </a:solidFill>
                <a:latin typeface="Arial"/>
                <a:ea typeface="Arial"/>
                <a:cs typeface="Arial"/>
                <a:sym typeface="Arial"/>
              </a:defRPr>
            </a:lvl1pPr>
            <a:lvl2pPr>
              <a:defRPr lang="en-US" sz="1100" b="0" i="0" u="none" strike="noStrike" cap="none" dirty="0" smtClean="0">
                <a:solidFill>
                  <a:srgbClr val="595959"/>
                </a:solidFill>
                <a:latin typeface="Arial"/>
                <a:ea typeface="Arial"/>
                <a:cs typeface="Arial"/>
                <a:sym typeface="Arial"/>
              </a:defRPr>
            </a:lvl2pPr>
            <a:lvl3pPr>
              <a:defRPr lang="en-US" sz="1100" b="0" i="0" u="none" strike="noStrike" cap="none" dirty="0" smtClean="0">
                <a:solidFill>
                  <a:srgbClr val="595959"/>
                </a:solidFill>
                <a:latin typeface="Arial"/>
                <a:ea typeface="Arial"/>
                <a:cs typeface="Arial"/>
                <a:sym typeface="Arial"/>
              </a:defRPr>
            </a:lvl3pPr>
            <a:lvl4pPr>
              <a:defRPr lang="en-US" sz="1100" b="0" i="0" u="none" strike="noStrike" cap="none" dirty="0" smtClean="0">
                <a:solidFill>
                  <a:srgbClr val="595959"/>
                </a:solidFill>
                <a:latin typeface="Arial"/>
                <a:ea typeface="Arial"/>
                <a:cs typeface="Arial"/>
                <a:sym typeface="Arial"/>
              </a:defRPr>
            </a:lvl4pPr>
            <a:lvl5pPr>
              <a:defRPr lang="en-US" sz="1100" b="0" i="0" u="none" strike="noStrike" cap="none" dirty="0">
                <a:solidFill>
                  <a:srgbClr val="595959"/>
                </a:solidFill>
                <a:latin typeface="Arial"/>
                <a:ea typeface="Arial"/>
                <a:cs typeface="Arial"/>
                <a:sym typeface="Arial"/>
              </a:defRPr>
            </a:lvl5pPr>
          </a:lstStyle>
          <a:p>
            <a:pPr lvl="0"/>
            <a:r>
              <a:rPr lang="en-US" dirty="0"/>
              <a:t>Click to edit Master text styles</a:t>
            </a:r>
          </a:p>
        </p:txBody>
      </p:sp>
      <p:sp>
        <p:nvSpPr>
          <p:cNvPr id="27" name="Text Placeholder 14">
            <a:extLst>
              <a:ext uri="{FF2B5EF4-FFF2-40B4-BE49-F238E27FC236}">
                <a16:creationId xmlns:a16="http://schemas.microsoft.com/office/drawing/2014/main" id="{E6FCE642-FB63-6FD0-4C69-1C8A5E9396D9}"/>
              </a:ext>
            </a:extLst>
          </p:cNvPr>
          <p:cNvSpPr>
            <a:spLocks noGrp="1"/>
          </p:cNvSpPr>
          <p:nvPr>
            <p:ph type="body" sz="quarter" idx="12"/>
          </p:nvPr>
        </p:nvSpPr>
        <p:spPr>
          <a:xfrm>
            <a:off x="2520950" y="2851999"/>
            <a:ext cx="1585913" cy="436562"/>
          </a:xfrm>
        </p:spPr>
        <p:txBody>
          <a:bodyPr/>
          <a:lstStyle>
            <a:lvl1pPr algn="ctr">
              <a:defRPr lang="en-US" sz="1100" b="1" i="0" u="none" strike="noStrike" cap="none" dirty="0" smtClean="0">
                <a:solidFill>
                  <a:srgbClr val="595959"/>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SzPts val="1100"/>
              <a:buFont typeface="Arial"/>
              <a:buNone/>
            </a:pPr>
            <a:r>
              <a:rPr lang="en-US" dirty="0"/>
              <a:t>Click to edit Master text styles</a:t>
            </a:r>
          </a:p>
        </p:txBody>
      </p:sp>
      <p:sp>
        <p:nvSpPr>
          <p:cNvPr id="28" name="Text Placeholder 16">
            <a:extLst>
              <a:ext uri="{FF2B5EF4-FFF2-40B4-BE49-F238E27FC236}">
                <a16:creationId xmlns:a16="http://schemas.microsoft.com/office/drawing/2014/main" id="{2B4BCB21-7529-72E9-7B14-F0F324197F94}"/>
              </a:ext>
            </a:extLst>
          </p:cNvPr>
          <p:cNvSpPr>
            <a:spLocks noGrp="1"/>
          </p:cNvSpPr>
          <p:nvPr>
            <p:ph type="body" sz="quarter" idx="13"/>
          </p:nvPr>
        </p:nvSpPr>
        <p:spPr>
          <a:xfrm>
            <a:off x="4979988" y="2715958"/>
            <a:ext cx="1698625" cy="644525"/>
          </a:xfrm>
        </p:spPr>
        <p:txBody>
          <a:bodyPr>
            <a:noAutofit/>
          </a:bodyPr>
          <a:lstStyle>
            <a:lvl1pPr marL="114300" indent="0" algn="ctr">
              <a:buNone/>
              <a:defRPr lang="en-US" sz="1100" b="0" i="0" u="none" strike="noStrike" cap="none" dirty="0" smtClean="0">
                <a:solidFill>
                  <a:srgbClr val="595959"/>
                </a:solidFill>
                <a:latin typeface="Arial"/>
                <a:ea typeface="Arial"/>
                <a:cs typeface="Arial"/>
                <a:sym typeface="Arial"/>
              </a:defRPr>
            </a:lvl1pPr>
            <a:lvl2pPr>
              <a:defRPr lang="en-US" sz="1100" b="0" i="0" u="none" strike="noStrike" cap="none" dirty="0" smtClean="0">
                <a:solidFill>
                  <a:srgbClr val="595959"/>
                </a:solidFill>
                <a:latin typeface="Arial"/>
                <a:ea typeface="Arial"/>
                <a:cs typeface="Arial"/>
                <a:sym typeface="Arial"/>
              </a:defRPr>
            </a:lvl2pPr>
            <a:lvl3pPr>
              <a:defRPr lang="en-US" sz="1100" b="0" i="0" u="none" strike="noStrike" cap="none" dirty="0" smtClean="0">
                <a:solidFill>
                  <a:srgbClr val="595959"/>
                </a:solidFill>
                <a:latin typeface="Arial"/>
                <a:ea typeface="Arial"/>
                <a:cs typeface="Arial"/>
                <a:sym typeface="Arial"/>
              </a:defRPr>
            </a:lvl3pPr>
            <a:lvl4pPr>
              <a:defRPr lang="en-US" sz="1100" b="0" i="0" u="none" strike="noStrike" cap="none" dirty="0" smtClean="0">
                <a:solidFill>
                  <a:srgbClr val="595959"/>
                </a:solidFill>
                <a:latin typeface="Arial"/>
                <a:ea typeface="Arial"/>
                <a:cs typeface="Arial"/>
                <a:sym typeface="Arial"/>
              </a:defRPr>
            </a:lvl4pPr>
            <a:lvl5pPr>
              <a:defRPr lang="en-US" sz="1100" b="0" i="0" u="none" strike="noStrike" cap="none" dirty="0">
                <a:solidFill>
                  <a:srgbClr val="595959"/>
                </a:solidFill>
                <a:latin typeface="Arial"/>
                <a:ea typeface="Arial"/>
                <a:cs typeface="Arial"/>
                <a:sym typeface="Arial"/>
              </a:defRPr>
            </a:lvl5pPr>
          </a:lstStyle>
          <a:p>
            <a:pPr lvl="0"/>
            <a:r>
              <a:rPr lang="en-US" dirty="0"/>
              <a:t>Click to edit Master text styles</a:t>
            </a:r>
          </a:p>
        </p:txBody>
      </p:sp>
      <p:sp>
        <p:nvSpPr>
          <p:cNvPr id="29" name="Text Placeholder 14">
            <a:extLst>
              <a:ext uri="{FF2B5EF4-FFF2-40B4-BE49-F238E27FC236}">
                <a16:creationId xmlns:a16="http://schemas.microsoft.com/office/drawing/2014/main" id="{4D7AA979-FED2-BB20-8206-FEEA617FD306}"/>
              </a:ext>
            </a:extLst>
          </p:cNvPr>
          <p:cNvSpPr>
            <a:spLocks noGrp="1"/>
          </p:cNvSpPr>
          <p:nvPr>
            <p:ph type="body" sz="quarter" idx="14"/>
          </p:nvPr>
        </p:nvSpPr>
        <p:spPr>
          <a:xfrm>
            <a:off x="2520578" y="4049044"/>
            <a:ext cx="1585913" cy="436562"/>
          </a:xfrm>
        </p:spPr>
        <p:txBody>
          <a:bodyPr/>
          <a:lstStyle>
            <a:lvl1pPr algn="ctr">
              <a:defRPr lang="en-US" sz="1100" b="1" i="0" u="none" strike="noStrike" cap="none" dirty="0" smtClean="0">
                <a:solidFill>
                  <a:srgbClr val="595959"/>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SzPts val="1100"/>
              <a:buFont typeface="Arial"/>
              <a:buNone/>
            </a:pPr>
            <a:r>
              <a:rPr lang="en-US" dirty="0"/>
              <a:t>Click to edit Master text styles</a:t>
            </a:r>
          </a:p>
        </p:txBody>
      </p:sp>
      <p:sp>
        <p:nvSpPr>
          <p:cNvPr id="30" name="Text Placeholder 16">
            <a:extLst>
              <a:ext uri="{FF2B5EF4-FFF2-40B4-BE49-F238E27FC236}">
                <a16:creationId xmlns:a16="http://schemas.microsoft.com/office/drawing/2014/main" id="{35965FA8-6D57-2E52-AC66-49CF25F54C68}"/>
              </a:ext>
            </a:extLst>
          </p:cNvPr>
          <p:cNvSpPr>
            <a:spLocks noGrp="1"/>
          </p:cNvSpPr>
          <p:nvPr>
            <p:ph type="body" sz="quarter" idx="15"/>
          </p:nvPr>
        </p:nvSpPr>
        <p:spPr>
          <a:xfrm>
            <a:off x="4973446" y="3945062"/>
            <a:ext cx="1698625" cy="644525"/>
          </a:xfrm>
        </p:spPr>
        <p:txBody>
          <a:bodyPr>
            <a:noAutofit/>
          </a:bodyPr>
          <a:lstStyle>
            <a:lvl1pPr marL="114300" indent="0" algn="ctr">
              <a:buNone/>
              <a:defRPr lang="en-US" sz="1100" b="0" i="0" u="none" strike="noStrike" cap="none" dirty="0" smtClean="0">
                <a:solidFill>
                  <a:srgbClr val="595959"/>
                </a:solidFill>
                <a:latin typeface="Arial"/>
                <a:ea typeface="Arial"/>
                <a:cs typeface="Arial"/>
                <a:sym typeface="Arial"/>
              </a:defRPr>
            </a:lvl1pPr>
            <a:lvl2pPr>
              <a:defRPr lang="en-US" sz="1100" b="0" i="0" u="none" strike="noStrike" cap="none" dirty="0" smtClean="0">
                <a:solidFill>
                  <a:srgbClr val="595959"/>
                </a:solidFill>
                <a:latin typeface="Arial"/>
                <a:ea typeface="Arial"/>
                <a:cs typeface="Arial"/>
                <a:sym typeface="Arial"/>
              </a:defRPr>
            </a:lvl2pPr>
            <a:lvl3pPr>
              <a:defRPr lang="en-US" sz="1100" b="0" i="0" u="none" strike="noStrike" cap="none" dirty="0" smtClean="0">
                <a:solidFill>
                  <a:srgbClr val="595959"/>
                </a:solidFill>
                <a:latin typeface="Arial"/>
                <a:ea typeface="Arial"/>
                <a:cs typeface="Arial"/>
                <a:sym typeface="Arial"/>
              </a:defRPr>
            </a:lvl3pPr>
            <a:lvl4pPr>
              <a:defRPr lang="en-US" sz="1100" b="0" i="0" u="none" strike="noStrike" cap="none" dirty="0" smtClean="0">
                <a:solidFill>
                  <a:srgbClr val="595959"/>
                </a:solidFill>
                <a:latin typeface="Arial"/>
                <a:ea typeface="Arial"/>
                <a:cs typeface="Arial"/>
                <a:sym typeface="Arial"/>
              </a:defRPr>
            </a:lvl4pPr>
            <a:lvl5pPr>
              <a:defRPr lang="en-US" sz="1100" b="0" i="0" u="none" strike="noStrike" cap="none" dirty="0">
                <a:solidFill>
                  <a:srgbClr val="595959"/>
                </a:solidFill>
                <a:latin typeface="Arial"/>
                <a:ea typeface="Arial"/>
                <a:cs typeface="Arial"/>
                <a:sym typeface="Arial"/>
              </a:defRPr>
            </a:lvl5pPr>
          </a:lstStyle>
          <a:p>
            <a:pPr lvl="0"/>
            <a:r>
              <a:rPr lang="en-US" dirty="0"/>
              <a:t>Click to edit Master text styles</a:t>
            </a:r>
          </a:p>
        </p:txBody>
      </p:sp>
    </p:spTree>
    <p:extLst>
      <p:ext uri="{BB962C8B-B14F-4D97-AF65-F5344CB8AC3E}">
        <p14:creationId xmlns:p14="http://schemas.microsoft.com/office/powerpoint/2010/main" val="761125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1"/>
        <p:cNvGrpSpPr/>
        <p:nvPr/>
      </p:nvGrpSpPr>
      <p:grpSpPr>
        <a:xfrm>
          <a:off x="0" y="0"/>
          <a:ext cx="0" cy="0"/>
          <a:chOff x="0" y="0"/>
          <a:chExt cx="0" cy="0"/>
        </a:xfrm>
      </p:grpSpPr>
      <p:sp>
        <p:nvSpPr>
          <p:cNvPr id="14" name="Google Shape;318;p16">
            <a:extLst>
              <a:ext uri="{FF2B5EF4-FFF2-40B4-BE49-F238E27FC236}">
                <a16:creationId xmlns:a16="http://schemas.microsoft.com/office/drawing/2014/main" id="{0BDBF8C1-2F16-86B4-BB27-DE939A04A869}"/>
              </a:ext>
            </a:extLst>
          </p:cNvPr>
          <p:cNvSpPr/>
          <p:nvPr userDrawn="1"/>
        </p:nvSpPr>
        <p:spPr>
          <a:xfrm>
            <a:off x="4892758" y="3761679"/>
            <a:ext cx="2412501" cy="10113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0097A7"/>
              </a:solidFill>
              <a:latin typeface="Arial"/>
              <a:ea typeface="Arial"/>
              <a:cs typeface="Arial"/>
              <a:sym typeface="Arial"/>
            </a:endParaRPr>
          </a:p>
        </p:txBody>
      </p:sp>
      <p:sp>
        <p:nvSpPr>
          <p:cNvPr id="13" name="Google Shape;315;p16">
            <a:extLst>
              <a:ext uri="{FF2B5EF4-FFF2-40B4-BE49-F238E27FC236}">
                <a16:creationId xmlns:a16="http://schemas.microsoft.com/office/drawing/2014/main" id="{B035C9A8-8251-9A38-9CEA-DFF0E2216687}"/>
              </a:ext>
            </a:extLst>
          </p:cNvPr>
          <p:cNvSpPr/>
          <p:nvPr userDrawn="1"/>
        </p:nvSpPr>
        <p:spPr>
          <a:xfrm>
            <a:off x="4892759" y="2532571"/>
            <a:ext cx="2412502" cy="10113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0097A7"/>
              </a:solidFill>
              <a:latin typeface="Arial"/>
              <a:ea typeface="Arial"/>
              <a:cs typeface="Arial"/>
              <a:sym typeface="Arial"/>
            </a:endParaRPr>
          </a:p>
        </p:txBody>
      </p:sp>
      <p:sp>
        <p:nvSpPr>
          <p:cNvPr id="12" name="Google Shape;312;p16">
            <a:extLst>
              <a:ext uri="{FF2B5EF4-FFF2-40B4-BE49-F238E27FC236}">
                <a16:creationId xmlns:a16="http://schemas.microsoft.com/office/drawing/2014/main" id="{F70C2E85-C6C2-0E5F-52F7-F5D7E632357A}"/>
              </a:ext>
            </a:extLst>
          </p:cNvPr>
          <p:cNvSpPr/>
          <p:nvPr userDrawn="1"/>
        </p:nvSpPr>
        <p:spPr>
          <a:xfrm>
            <a:off x="4892759" y="1303462"/>
            <a:ext cx="2412502" cy="10113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0097A7"/>
              </a:solidFill>
              <a:latin typeface="Arial"/>
              <a:ea typeface="Arial"/>
              <a:cs typeface="Arial"/>
              <a:sym typeface="Arial"/>
            </a:endParaRPr>
          </a:p>
        </p:txBody>
      </p:sp>
      <p:sp>
        <p:nvSpPr>
          <p:cNvPr id="2" name="Title 1">
            <a:extLst>
              <a:ext uri="{FF2B5EF4-FFF2-40B4-BE49-F238E27FC236}">
                <a16:creationId xmlns:a16="http://schemas.microsoft.com/office/drawing/2014/main" id="{2A7C8D47-68B3-1100-A819-056FB4A85740}"/>
              </a:ext>
            </a:extLst>
          </p:cNvPr>
          <p:cNvSpPr>
            <a:spLocks noGrp="1"/>
          </p:cNvSpPr>
          <p:nvPr>
            <p:ph type="title"/>
          </p:nvPr>
        </p:nvSpPr>
        <p:spPr/>
        <p:txBody>
          <a:bodyPr>
            <a:noAutofit/>
          </a:bodyPr>
          <a:lstStyle>
            <a:lvl1pPr>
              <a:defRPr lang="en-US" sz="27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4" name="Google Shape;299;p15">
            <a:extLst>
              <a:ext uri="{FF2B5EF4-FFF2-40B4-BE49-F238E27FC236}">
                <a16:creationId xmlns:a16="http://schemas.microsoft.com/office/drawing/2014/main" id="{94EF6F5F-57A0-A251-64E6-FD4D16AA5DB2}"/>
              </a:ext>
            </a:extLst>
          </p:cNvPr>
          <p:cNvSpPr/>
          <p:nvPr userDrawn="1"/>
        </p:nvSpPr>
        <p:spPr>
          <a:xfrm>
            <a:off x="2391237" y="1303467"/>
            <a:ext cx="1860000" cy="1011300"/>
          </a:xfrm>
          <a:prstGeom prst="rect">
            <a:avLst/>
          </a:prstGeom>
          <a:solidFill>
            <a:srgbClr val="FFA163"/>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0097A7"/>
              </a:solidFill>
              <a:latin typeface="Arial"/>
              <a:ea typeface="Arial"/>
              <a:cs typeface="Arial"/>
              <a:sym typeface="Arial"/>
            </a:endParaRPr>
          </a:p>
        </p:txBody>
      </p:sp>
      <p:cxnSp>
        <p:nvCxnSpPr>
          <p:cNvPr id="5" name="Google Shape;300;p15">
            <a:extLst>
              <a:ext uri="{FF2B5EF4-FFF2-40B4-BE49-F238E27FC236}">
                <a16:creationId xmlns:a16="http://schemas.microsoft.com/office/drawing/2014/main" id="{548338A9-75B8-5FFB-CDEF-530AF7352FA3}"/>
              </a:ext>
            </a:extLst>
          </p:cNvPr>
          <p:cNvCxnSpPr/>
          <p:nvPr userDrawn="1"/>
        </p:nvCxnSpPr>
        <p:spPr>
          <a:xfrm>
            <a:off x="4251225" y="1809125"/>
            <a:ext cx="496800" cy="0"/>
          </a:xfrm>
          <a:prstGeom prst="straightConnector1">
            <a:avLst/>
          </a:prstGeom>
          <a:noFill/>
          <a:ln w="28575" cap="flat" cmpd="sng">
            <a:solidFill>
              <a:srgbClr val="0097A7"/>
            </a:solidFill>
            <a:prstDash val="solid"/>
            <a:round/>
            <a:headEnd type="none" w="sm" len="sm"/>
            <a:tailEnd type="triangle" w="med" len="med"/>
          </a:ln>
        </p:spPr>
      </p:cxnSp>
      <p:sp>
        <p:nvSpPr>
          <p:cNvPr id="7" name="Google Shape;302;p15">
            <a:extLst>
              <a:ext uri="{FF2B5EF4-FFF2-40B4-BE49-F238E27FC236}">
                <a16:creationId xmlns:a16="http://schemas.microsoft.com/office/drawing/2014/main" id="{6379DF3C-EDFF-6806-D777-B6429CE93253}"/>
              </a:ext>
            </a:extLst>
          </p:cNvPr>
          <p:cNvSpPr/>
          <p:nvPr userDrawn="1"/>
        </p:nvSpPr>
        <p:spPr>
          <a:xfrm>
            <a:off x="2391237" y="2532575"/>
            <a:ext cx="1860000" cy="1011300"/>
          </a:xfrm>
          <a:prstGeom prst="rect">
            <a:avLst/>
          </a:prstGeom>
          <a:solidFill>
            <a:srgbClr val="FFA163"/>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dirty="0">
              <a:solidFill>
                <a:srgbClr val="595959"/>
              </a:solidFill>
              <a:latin typeface="Montserrat"/>
              <a:ea typeface="Montserrat"/>
              <a:cs typeface="Montserrat"/>
              <a:sym typeface="Montserrat"/>
            </a:endParaRPr>
          </a:p>
        </p:txBody>
      </p:sp>
      <p:cxnSp>
        <p:nvCxnSpPr>
          <p:cNvPr id="8" name="Google Shape;303;p15">
            <a:extLst>
              <a:ext uri="{FF2B5EF4-FFF2-40B4-BE49-F238E27FC236}">
                <a16:creationId xmlns:a16="http://schemas.microsoft.com/office/drawing/2014/main" id="{8982A44E-5622-4D7C-A82C-22F8E959B4B6}"/>
              </a:ext>
            </a:extLst>
          </p:cNvPr>
          <p:cNvCxnSpPr/>
          <p:nvPr userDrawn="1"/>
        </p:nvCxnSpPr>
        <p:spPr>
          <a:xfrm>
            <a:off x="4251213" y="3038225"/>
            <a:ext cx="496800" cy="0"/>
          </a:xfrm>
          <a:prstGeom prst="straightConnector1">
            <a:avLst/>
          </a:prstGeom>
          <a:noFill/>
          <a:ln w="28575" cap="flat" cmpd="sng">
            <a:solidFill>
              <a:srgbClr val="0097A7"/>
            </a:solidFill>
            <a:prstDash val="solid"/>
            <a:round/>
            <a:headEnd type="none" w="sm" len="sm"/>
            <a:tailEnd type="triangle" w="med" len="med"/>
          </a:ln>
        </p:spPr>
      </p:cxnSp>
      <p:sp>
        <p:nvSpPr>
          <p:cNvPr id="10" name="Google Shape;305;p15">
            <a:extLst>
              <a:ext uri="{FF2B5EF4-FFF2-40B4-BE49-F238E27FC236}">
                <a16:creationId xmlns:a16="http://schemas.microsoft.com/office/drawing/2014/main" id="{54451CA8-3015-7E4D-4F72-AEC7910F0370}"/>
              </a:ext>
            </a:extLst>
          </p:cNvPr>
          <p:cNvSpPr/>
          <p:nvPr userDrawn="1"/>
        </p:nvSpPr>
        <p:spPr>
          <a:xfrm>
            <a:off x="2391237" y="3761683"/>
            <a:ext cx="1860000" cy="1011300"/>
          </a:xfrm>
          <a:prstGeom prst="rect">
            <a:avLst/>
          </a:prstGeom>
          <a:solidFill>
            <a:srgbClr val="FFA163"/>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dirty="0">
              <a:solidFill>
                <a:srgbClr val="595959"/>
              </a:solidFill>
              <a:latin typeface="Montserrat"/>
              <a:ea typeface="Montserrat"/>
              <a:cs typeface="Montserrat"/>
              <a:sym typeface="Montserrat"/>
            </a:endParaRPr>
          </a:p>
        </p:txBody>
      </p:sp>
      <p:cxnSp>
        <p:nvCxnSpPr>
          <p:cNvPr id="11" name="Google Shape;306;p15">
            <a:extLst>
              <a:ext uri="{FF2B5EF4-FFF2-40B4-BE49-F238E27FC236}">
                <a16:creationId xmlns:a16="http://schemas.microsoft.com/office/drawing/2014/main" id="{94984A41-EC44-1324-8D3A-3C664D055838}"/>
              </a:ext>
            </a:extLst>
          </p:cNvPr>
          <p:cNvCxnSpPr/>
          <p:nvPr userDrawn="1"/>
        </p:nvCxnSpPr>
        <p:spPr>
          <a:xfrm>
            <a:off x="4251225" y="4267325"/>
            <a:ext cx="496800" cy="0"/>
          </a:xfrm>
          <a:prstGeom prst="straightConnector1">
            <a:avLst/>
          </a:prstGeom>
          <a:noFill/>
          <a:ln w="28575" cap="flat" cmpd="sng">
            <a:solidFill>
              <a:srgbClr val="0097A7"/>
            </a:solidFill>
            <a:prstDash val="solid"/>
            <a:round/>
            <a:headEnd type="none" w="sm" len="sm"/>
            <a:tailEnd type="triangle" w="med" len="med"/>
          </a:ln>
        </p:spPr>
      </p:cxnSp>
      <p:sp>
        <p:nvSpPr>
          <p:cNvPr id="15" name="Text Placeholder 14">
            <a:extLst>
              <a:ext uri="{FF2B5EF4-FFF2-40B4-BE49-F238E27FC236}">
                <a16:creationId xmlns:a16="http://schemas.microsoft.com/office/drawing/2014/main" id="{0D59F839-AC9B-5CC5-6907-AA7E166A3283}"/>
              </a:ext>
            </a:extLst>
          </p:cNvPr>
          <p:cNvSpPr>
            <a:spLocks noGrp="1"/>
          </p:cNvSpPr>
          <p:nvPr>
            <p:ph type="body" sz="quarter" idx="10"/>
          </p:nvPr>
        </p:nvSpPr>
        <p:spPr>
          <a:xfrm>
            <a:off x="2520950" y="1620838"/>
            <a:ext cx="1585913" cy="436562"/>
          </a:xfrm>
        </p:spPr>
        <p:txBody>
          <a:bodyPr/>
          <a:lstStyle>
            <a:lvl1pPr algn="ctr">
              <a:defRPr lang="en-US" sz="1100" b="1" i="0" u="none" strike="noStrike" cap="none" dirty="0" smtClean="0">
                <a:solidFill>
                  <a:srgbClr val="595959"/>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SzPts val="1100"/>
              <a:buFont typeface="Arial"/>
              <a:buNone/>
            </a:pPr>
            <a:r>
              <a:rPr lang="en-US" dirty="0"/>
              <a:t>Click to edit Master text styles</a:t>
            </a:r>
          </a:p>
        </p:txBody>
      </p:sp>
      <p:sp>
        <p:nvSpPr>
          <p:cNvPr id="17" name="Text Placeholder 16">
            <a:extLst>
              <a:ext uri="{FF2B5EF4-FFF2-40B4-BE49-F238E27FC236}">
                <a16:creationId xmlns:a16="http://schemas.microsoft.com/office/drawing/2014/main" id="{7ED9E9EE-9064-E68B-3228-6B8816662CE8}"/>
              </a:ext>
            </a:extLst>
          </p:cNvPr>
          <p:cNvSpPr>
            <a:spLocks noGrp="1"/>
          </p:cNvSpPr>
          <p:nvPr>
            <p:ph type="body" sz="quarter" idx="11"/>
          </p:nvPr>
        </p:nvSpPr>
        <p:spPr>
          <a:xfrm>
            <a:off x="4892364" y="1503363"/>
            <a:ext cx="2412502" cy="644525"/>
          </a:xfrm>
        </p:spPr>
        <p:txBody>
          <a:bodyPr>
            <a:noAutofit/>
          </a:bodyPr>
          <a:lstStyle>
            <a:lvl1pPr marL="114300" indent="0" algn="ctr">
              <a:buNone/>
              <a:defRPr lang="en-US" sz="1100" b="0" i="0" u="none" strike="noStrike" cap="none" dirty="0" smtClean="0">
                <a:solidFill>
                  <a:srgbClr val="595959"/>
                </a:solidFill>
                <a:latin typeface="Arial"/>
                <a:ea typeface="Arial"/>
                <a:cs typeface="Arial"/>
                <a:sym typeface="Arial"/>
              </a:defRPr>
            </a:lvl1pPr>
            <a:lvl2pPr>
              <a:defRPr lang="en-US" sz="1100" b="0" i="0" u="none" strike="noStrike" cap="none" dirty="0" smtClean="0">
                <a:solidFill>
                  <a:srgbClr val="595959"/>
                </a:solidFill>
                <a:latin typeface="Arial"/>
                <a:ea typeface="Arial"/>
                <a:cs typeface="Arial"/>
                <a:sym typeface="Arial"/>
              </a:defRPr>
            </a:lvl2pPr>
            <a:lvl3pPr>
              <a:defRPr lang="en-US" sz="1100" b="0" i="0" u="none" strike="noStrike" cap="none" dirty="0" smtClean="0">
                <a:solidFill>
                  <a:srgbClr val="595959"/>
                </a:solidFill>
                <a:latin typeface="Arial"/>
                <a:ea typeface="Arial"/>
                <a:cs typeface="Arial"/>
                <a:sym typeface="Arial"/>
              </a:defRPr>
            </a:lvl3pPr>
            <a:lvl4pPr>
              <a:defRPr lang="en-US" sz="1100" b="0" i="0" u="none" strike="noStrike" cap="none" dirty="0" smtClean="0">
                <a:solidFill>
                  <a:srgbClr val="595959"/>
                </a:solidFill>
                <a:latin typeface="Arial"/>
                <a:ea typeface="Arial"/>
                <a:cs typeface="Arial"/>
                <a:sym typeface="Arial"/>
              </a:defRPr>
            </a:lvl4pPr>
            <a:lvl5pPr>
              <a:defRPr lang="en-US" sz="1100" b="0" i="0" u="none" strike="noStrike" cap="none" dirty="0">
                <a:solidFill>
                  <a:srgbClr val="595959"/>
                </a:solidFill>
                <a:latin typeface="Arial"/>
                <a:ea typeface="Arial"/>
                <a:cs typeface="Arial"/>
                <a:sym typeface="Arial"/>
              </a:defRPr>
            </a:lvl5pPr>
          </a:lstStyle>
          <a:p>
            <a:pPr lvl="0"/>
            <a:r>
              <a:rPr lang="en-US" dirty="0"/>
              <a:t>Click to edit Master text styles</a:t>
            </a:r>
          </a:p>
        </p:txBody>
      </p:sp>
      <p:sp>
        <p:nvSpPr>
          <p:cNvPr id="27" name="Text Placeholder 14">
            <a:extLst>
              <a:ext uri="{FF2B5EF4-FFF2-40B4-BE49-F238E27FC236}">
                <a16:creationId xmlns:a16="http://schemas.microsoft.com/office/drawing/2014/main" id="{E6FCE642-FB63-6FD0-4C69-1C8A5E9396D9}"/>
              </a:ext>
            </a:extLst>
          </p:cNvPr>
          <p:cNvSpPr>
            <a:spLocks noGrp="1"/>
          </p:cNvSpPr>
          <p:nvPr>
            <p:ph type="body" sz="quarter" idx="12"/>
          </p:nvPr>
        </p:nvSpPr>
        <p:spPr>
          <a:xfrm>
            <a:off x="2520950" y="2851999"/>
            <a:ext cx="1585913" cy="436562"/>
          </a:xfrm>
        </p:spPr>
        <p:txBody>
          <a:bodyPr/>
          <a:lstStyle>
            <a:lvl1pPr algn="ctr">
              <a:defRPr lang="en-US" sz="1100" b="1" i="0" u="none" strike="noStrike" cap="none" dirty="0" smtClean="0">
                <a:solidFill>
                  <a:srgbClr val="595959"/>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SzPts val="1100"/>
              <a:buFont typeface="Arial"/>
              <a:buNone/>
            </a:pPr>
            <a:r>
              <a:rPr lang="en-US" dirty="0"/>
              <a:t>Click to edit Master text styles</a:t>
            </a:r>
          </a:p>
        </p:txBody>
      </p:sp>
      <p:sp>
        <p:nvSpPr>
          <p:cNvPr id="28" name="Text Placeholder 16">
            <a:extLst>
              <a:ext uri="{FF2B5EF4-FFF2-40B4-BE49-F238E27FC236}">
                <a16:creationId xmlns:a16="http://schemas.microsoft.com/office/drawing/2014/main" id="{2B4BCB21-7529-72E9-7B14-F0F324197F94}"/>
              </a:ext>
            </a:extLst>
          </p:cNvPr>
          <p:cNvSpPr>
            <a:spLocks noGrp="1"/>
          </p:cNvSpPr>
          <p:nvPr>
            <p:ph type="body" sz="quarter" idx="13"/>
          </p:nvPr>
        </p:nvSpPr>
        <p:spPr>
          <a:xfrm>
            <a:off x="4892364" y="2715958"/>
            <a:ext cx="2412896" cy="644525"/>
          </a:xfrm>
        </p:spPr>
        <p:txBody>
          <a:bodyPr>
            <a:noAutofit/>
          </a:bodyPr>
          <a:lstStyle>
            <a:lvl1pPr marL="114300" indent="0" algn="ctr">
              <a:buNone/>
              <a:defRPr lang="en-US" sz="1100" b="0" i="0" u="none" strike="noStrike" cap="none" dirty="0" smtClean="0">
                <a:solidFill>
                  <a:srgbClr val="595959"/>
                </a:solidFill>
                <a:latin typeface="Arial"/>
                <a:ea typeface="Arial"/>
                <a:cs typeface="Arial"/>
                <a:sym typeface="Arial"/>
              </a:defRPr>
            </a:lvl1pPr>
            <a:lvl2pPr>
              <a:defRPr lang="en-US" sz="1100" b="0" i="0" u="none" strike="noStrike" cap="none" dirty="0" smtClean="0">
                <a:solidFill>
                  <a:srgbClr val="595959"/>
                </a:solidFill>
                <a:latin typeface="Arial"/>
                <a:ea typeface="Arial"/>
                <a:cs typeface="Arial"/>
                <a:sym typeface="Arial"/>
              </a:defRPr>
            </a:lvl2pPr>
            <a:lvl3pPr>
              <a:defRPr lang="en-US" sz="1100" b="0" i="0" u="none" strike="noStrike" cap="none" dirty="0" smtClean="0">
                <a:solidFill>
                  <a:srgbClr val="595959"/>
                </a:solidFill>
                <a:latin typeface="Arial"/>
                <a:ea typeface="Arial"/>
                <a:cs typeface="Arial"/>
                <a:sym typeface="Arial"/>
              </a:defRPr>
            </a:lvl3pPr>
            <a:lvl4pPr>
              <a:defRPr lang="en-US" sz="1100" b="0" i="0" u="none" strike="noStrike" cap="none" dirty="0" smtClean="0">
                <a:solidFill>
                  <a:srgbClr val="595959"/>
                </a:solidFill>
                <a:latin typeface="Arial"/>
                <a:ea typeface="Arial"/>
                <a:cs typeface="Arial"/>
                <a:sym typeface="Arial"/>
              </a:defRPr>
            </a:lvl4pPr>
            <a:lvl5pPr>
              <a:defRPr lang="en-US" sz="1100" b="0" i="0" u="none" strike="noStrike" cap="none" dirty="0">
                <a:solidFill>
                  <a:srgbClr val="595959"/>
                </a:solidFill>
                <a:latin typeface="Arial"/>
                <a:ea typeface="Arial"/>
                <a:cs typeface="Arial"/>
                <a:sym typeface="Arial"/>
              </a:defRPr>
            </a:lvl5pPr>
          </a:lstStyle>
          <a:p>
            <a:pPr lvl="0"/>
            <a:r>
              <a:rPr lang="en-US" dirty="0"/>
              <a:t>Click to edit Master text styles</a:t>
            </a:r>
          </a:p>
        </p:txBody>
      </p:sp>
      <p:sp>
        <p:nvSpPr>
          <p:cNvPr id="29" name="Text Placeholder 14">
            <a:extLst>
              <a:ext uri="{FF2B5EF4-FFF2-40B4-BE49-F238E27FC236}">
                <a16:creationId xmlns:a16="http://schemas.microsoft.com/office/drawing/2014/main" id="{4D7AA979-FED2-BB20-8206-FEEA617FD306}"/>
              </a:ext>
            </a:extLst>
          </p:cNvPr>
          <p:cNvSpPr>
            <a:spLocks noGrp="1"/>
          </p:cNvSpPr>
          <p:nvPr>
            <p:ph type="body" sz="quarter" idx="14"/>
          </p:nvPr>
        </p:nvSpPr>
        <p:spPr>
          <a:xfrm>
            <a:off x="2520578" y="4049044"/>
            <a:ext cx="1585913" cy="436562"/>
          </a:xfrm>
        </p:spPr>
        <p:txBody>
          <a:bodyPr/>
          <a:lstStyle>
            <a:lvl1pPr algn="ctr">
              <a:defRPr lang="en-US" sz="1100" b="1" i="0" u="none" strike="noStrike" cap="none" dirty="0" smtClean="0">
                <a:solidFill>
                  <a:srgbClr val="595959"/>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SzPts val="1100"/>
              <a:buFont typeface="Arial"/>
              <a:buNone/>
            </a:pPr>
            <a:r>
              <a:rPr lang="en-US" dirty="0"/>
              <a:t>Click to edit Master text styles</a:t>
            </a:r>
          </a:p>
        </p:txBody>
      </p:sp>
      <p:sp>
        <p:nvSpPr>
          <p:cNvPr id="30" name="Text Placeholder 16">
            <a:extLst>
              <a:ext uri="{FF2B5EF4-FFF2-40B4-BE49-F238E27FC236}">
                <a16:creationId xmlns:a16="http://schemas.microsoft.com/office/drawing/2014/main" id="{35965FA8-6D57-2E52-AC66-49CF25F54C68}"/>
              </a:ext>
            </a:extLst>
          </p:cNvPr>
          <p:cNvSpPr>
            <a:spLocks noGrp="1"/>
          </p:cNvSpPr>
          <p:nvPr>
            <p:ph type="body" sz="quarter" idx="15"/>
          </p:nvPr>
        </p:nvSpPr>
        <p:spPr>
          <a:xfrm>
            <a:off x="4892758" y="3945062"/>
            <a:ext cx="2412501" cy="644525"/>
          </a:xfrm>
        </p:spPr>
        <p:txBody>
          <a:bodyPr>
            <a:noAutofit/>
          </a:bodyPr>
          <a:lstStyle>
            <a:lvl1pPr marL="114300" indent="0" algn="ctr">
              <a:buNone/>
              <a:defRPr lang="en-US" sz="1100" b="0" i="0" u="none" strike="noStrike" cap="none" dirty="0" smtClean="0">
                <a:solidFill>
                  <a:srgbClr val="595959"/>
                </a:solidFill>
                <a:latin typeface="Arial"/>
                <a:ea typeface="Arial"/>
                <a:cs typeface="Arial"/>
                <a:sym typeface="Arial"/>
              </a:defRPr>
            </a:lvl1pPr>
            <a:lvl2pPr>
              <a:defRPr lang="en-US" sz="1100" b="0" i="0" u="none" strike="noStrike" cap="none" dirty="0" smtClean="0">
                <a:solidFill>
                  <a:srgbClr val="595959"/>
                </a:solidFill>
                <a:latin typeface="Arial"/>
                <a:ea typeface="Arial"/>
                <a:cs typeface="Arial"/>
                <a:sym typeface="Arial"/>
              </a:defRPr>
            </a:lvl2pPr>
            <a:lvl3pPr>
              <a:defRPr lang="en-US" sz="1100" b="0" i="0" u="none" strike="noStrike" cap="none" dirty="0" smtClean="0">
                <a:solidFill>
                  <a:srgbClr val="595959"/>
                </a:solidFill>
                <a:latin typeface="Arial"/>
                <a:ea typeface="Arial"/>
                <a:cs typeface="Arial"/>
                <a:sym typeface="Arial"/>
              </a:defRPr>
            </a:lvl3pPr>
            <a:lvl4pPr>
              <a:defRPr lang="en-US" sz="1100" b="0" i="0" u="none" strike="noStrike" cap="none" dirty="0" smtClean="0">
                <a:solidFill>
                  <a:srgbClr val="595959"/>
                </a:solidFill>
                <a:latin typeface="Arial"/>
                <a:ea typeface="Arial"/>
                <a:cs typeface="Arial"/>
                <a:sym typeface="Arial"/>
              </a:defRPr>
            </a:lvl4pPr>
            <a:lvl5pPr>
              <a:defRPr lang="en-US" sz="1100" b="0" i="0" u="none" strike="noStrike" cap="none" dirty="0">
                <a:solidFill>
                  <a:srgbClr val="595959"/>
                </a:solidFill>
                <a:latin typeface="Arial"/>
                <a:ea typeface="Arial"/>
                <a:cs typeface="Arial"/>
                <a:sym typeface="Arial"/>
              </a:defRPr>
            </a:lvl5pPr>
          </a:lstStyle>
          <a:p>
            <a:pPr lvl="0"/>
            <a:r>
              <a:rPr lang="en-US" dirty="0"/>
              <a:t>Click to edit Master text styles</a:t>
            </a:r>
          </a:p>
        </p:txBody>
      </p:sp>
    </p:spTree>
    <p:extLst>
      <p:ext uri="{BB962C8B-B14F-4D97-AF65-F5344CB8AC3E}">
        <p14:creationId xmlns:p14="http://schemas.microsoft.com/office/powerpoint/2010/main" val="213520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1"/>
        <p:cNvGrpSpPr/>
        <p:nvPr/>
      </p:nvGrpSpPr>
      <p:grpSpPr>
        <a:xfrm>
          <a:off x="0" y="0"/>
          <a:ext cx="0" cy="0"/>
          <a:chOff x="0" y="0"/>
          <a:chExt cx="0" cy="0"/>
        </a:xfrm>
      </p:grpSpPr>
      <p:sp>
        <p:nvSpPr>
          <p:cNvPr id="7" name="Rectangle 6">
            <a:extLst>
              <a:ext uri="{FF2B5EF4-FFF2-40B4-BE49-F238E27FC236}">
                <a16:creationId xmlns:a16="http://schemas.microsoft.com/office/drawing/2014/main" id="{BD072CDD-B61B-89C5-FF80-EA5AD2B62563}"/>
              </a:ext>
            </a:extLst>
          </p:cNvPr>
          <p:cNvSpPr/>
          <p:nvPr userDrawn="1"/>
        </p:nvSpPr>
        <p:spPr>
          <a:xfrm>
            <a:off x="2470150" y="1654175"/>
            <a:ext cx="3797300" cy="2206625"/>
          </a:xfrm>
          <a:prstGeom prst="rect">
            <a:avLst/>
          </a:prstGeom>
          <a:solidFill>
            <a:srgbClr val="FFFF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E1F71-FFF8-81E6-C536-C1713F23C9E3}"/>
              </a:ext>
            </a:extLst>
          </p:cNvPr>
          <p:cNvSpPr>
            <a:spLocks noGrp="1"/>
          </p:cNvSpPr>
          <p:nvPr>
            <p:ph type="title"/>
          </p:nvPr>
        </p:nvSpPr>
        <p:spPr/>
        <p:txBody>
          <a:bodyPr>
            <a:noAutofit/>
          </a:bodyPr>
          <a:lstStyle>
            <a:lvl1pPr>
              <a:defRPr lang="en-US" sz="27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5" name="Text Placeholder 4">
            <a:extLst>
              <a:ext uri="{FF2B5EF4-FFF2-40B4-BE49-F238E27FC236}">
                <a16:creationId xmlns:a16="http://schemas.microsoft.com/office/drawing/2014/main" id="{1418C860-B5F7-20B3-B938-9916F38C0725}"/>
              </a:ext>
            </a:extLst>
          </p:cNvPr>
          <p:cNvSpPr>
            <a:spLocks noGrp="1"/>
          </p:cNvSpPr>
          <p:nvPr>
            <p:ph type="body" sz="quarter" idx="10"/>
          </p:nvPr>
        </p:nvSpPr>
        <p:spPr>
          <a:xfrm>
            <a:off x="2470150" y="1654175"/>
            <a:ext cx="3797300" cy="2206625"/>
          </a:xfrm>
          <a:noFill/>
        </p:spPr>
        <p:txBody>
          <a:bodyPr>
            <a:noAutofit/>
          </a:bodyPr>
          <a:lstStyle>
            <a:lvl1pPr marL="114300" indent="0">
              <a:buNone/>
              <a:defRPr lang="en-US" sz="2400" b="0" i="0" u="none" strike="noStrike" cap="none" dirty="0" smtClean="0">
                <a:solidFill>
                  <a:srgbClr val="595959"/>
                </a:solidFill>
                <a:latin typeface="Arial"/>
                <a:ea typeface="Arial"/>
                <a:cs typeface="Arial"/>
                <a:sym typeface="Arial"/>
              </a:defRPr>
            </a:lvl1pPr>
            <a:lvl2pPr marL="596900" indent="0">
              <a:buNone/>
              <a:defRPr lang="en-US" sz="2400" b="0" i="0" u="none" strike="noStrike" cap="none" dirty="0" smtClean="0">
                <a:solidFill>
                  <a:srgbClr val="595959"/>
                </a:solidFill>
                <a:latin typeface="Arial"/>
                <a:ea typeface="Arial"/>
                <a:cs typeface="Arial"/>
                <a:sym typeface="Arial"/>
              </a:defRPr>
            </a:lvl2pPr>
            <a:lvl3pPr marL="1054100" indent="0">
              <a:buNone/>
              <a:defRPr lang="en-US" sz="2400" b="0" i="0" u="none" strike="noStrike" cap="none" dirty="0" smtClean="0">
                <a:solidFill>
                  <a:srgbClr val="595959"/>
                </a:solidFill>
                <a:latin typeface="Arial"/>
                <a:ea typeface="Arial"/>
                <a:cs typeface="Arial"/>
                <a:sym typeface="Arial"/>
              </a:defRPr>
            </a:lvl3pPr>
            <a:lvl4pPr marL="1511300" indent="0">
              <a:buNone/>
              <a:defRPr lang="en-US" sz="2400" b="0" i="0" u="none" strike="noStrike" cap="none" dirty="0" smtClean="0">
                <a:solidFill>
                  <a:srgbClr val="595959"/>
                </a:solidFill>
                <a:latin typeface="Arial"/>
                <a:ea typeface="Arial"/>
                <a:cs typeface="Arial"/>
                <a:sym typeface="Arial"/>
              </a:defRPr>
            </a:lvl4pPr>
            <a:lvl5pPr marL="1968500" indent="0">
              <a:buNone/>
              <a:defRPr lang="en-US" sz="2400" b="0" i="0" u="none" strike="noStrike" cap="none" dirty="0">
                <a:solidFill>
                  <a:srgbClr val="595959"/>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5364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1"/>
        <p:cNvGrpSpPr/>
        <p:nvPr/>
      </p:nvGrpSpPr>
      <p:grpSpPr>
        <a:xfrm>
          <a:off x="0" y="0"/>
          <a:ext cx="0" cy="0"/>
          <a:chOff x="0" y="0"/>
          <a:chExt cx="0" cy="0"/>
        </a:xfrm>
      </p:grpSpPr>
      <p:sp>
        <p:nvSpPr>
          <p:cNvPr id="7" name="Rectangle 6">
            <a:extLst>
              <a:ext uri="{FF2B5EF4-FFF2-40B4-BE49-F238E27FC236}">
                <a16:creationId xmlns:a16="http://schemas.microsoft.com/office/drawing/2014/main" id="{BD072CDD-B61B-89C5-FF80-EA5AD2B62563}"/>
              </a:ext>
            </a:extLst>
          </p:cNvPr>
          <p:cNvSpPr/>
          <p:nvPr userDrawn="1"/>
        </p:nvSpPr>
        <p:spPr>
          <a:xfrm>
            <a:off x="1987825" y="1654175"/>
            <a:ext cx="4909931" cy="2375452"/>
          </a:xfrm>
          <a:prstGeom prst="rect">
            <a:avLst/>
          </a:prstGeom>
          <a:solidFill>
            <a:srgbClr val="FFFF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E1F71-FFF8-81E6-C536-C1713F23C9E3}"/>
              </a:ext>
            </a:extLst>
          </p:cNvPr>
          <p:cNvSpPr>
            <a:spLocks noGrp="1"/>
          </p:cNvSpPr>
          <p:nvPr>
            <p:ph type="title"/>
          </p:nvPr>
        </p:nvSpPr>
        <p:spPr/>
        <p:txBody>
          <a:bodyPr>
            <a:noAutofit/>
          </a:bodyPr>
          <a:lstStyle>
            <a:lvl1pPr>
              <a:defRPr lang="en-US" sz="27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5" name="Text Placeholder 4">
            <a:extLst>
              <a:ext uri="{FF2B5EF4-FFF2-40B4-BE49-F238E27FC236}">
                <a16:creationId xmlns:a16="http://schemas.microsoft.com/office/drawing/2014/main" id="{1418C860-B5F7-20B3-B938-9916F38C0725}"/>
              </a:ext>
            </a:extLst>
          </p:cNvPr>
          <p:cNvSpPr>
            <a:spLocks noGrp="1"/>
          </p:cNvSpPr>
          <p:nvPr>
            <p:ph type="body" sz="quarter" idx="10"/>
          </p:nvPr>
        </p:nvSpPr>
        <p:spPr>
          <a:xfrm>
            <a:off x="2071255" y="1794164"/>
            <a:ext cx="4826501" cy="2066636"/>
          </a:xfrm>
          <a:noFill/>
        </p:spPr>
        <p:txBody>
          <a:bodyPr>
            <a:noAutofit/>
          </a:bodyPr>
          <a:lstStyle>
            <a:lvl1pPr marL="114300" indent="0">
              <a:buNone/>
              <a:defRPr lang="en-US" sz="2400" b="0" i="0" u="none" strike="noStrike" cap="none" dirty="0" smtClean="0">
                <a:solidFill>
                  <a:srgbClr val="595959"/>
                </a:solidFill>
                <a:latin typeface="Arial"/>
                <a:ea typeface="Arial"/>
                <a:cs typeface="Arial"/>
                <a:sym typeface="Arial"/>
              </a:defRPr>
            </a:lvl1pPr>
            <a:lvl2pPr marL="596900" indent="0">
              <a:buNone/>
              <a:defRPr lang="en-US" sz="2400" b="0" i="0" u="none" strike="noStrike" cap="none" dirty="0" smtClean="0">
                <a:solidFill>
                  <a:srgbClr val="595959"/>
                </a:solidFill>
                <a:latin typeface="Arial"/>
                <a:ea typeface="Arial"/>
                <a:cs typeface="Arial"/>
                <a:sym typeface="Arial"/>
              </a:defRPr>
            </a:lvl2pPr>
            <a:lvl3pPr marL="1054100" indent="0">
              <a:buNone/>
              <a:defRPr lang="en-US" sz="2400" b="0" i="0" u="none" strike="noStrike" cap="none" dirty="0" smtClean="0">
                <a:solidFill>
                  <a:srgbClr val="595959"/>
                </a:solidFill>
                <a:latin typeface="Arial"/>
                <a:ea typeface="Arial"/>
                <a:cs typeface="Arial"/>
                <a:sym typeface="Arial"/>
              </a:defRPr>
            </a:lvl3pPr>
            <a:lvl4pPr marL="1511300" indent="0">
              <a:buNone/>
              <a:defRPr lang="en-US" sz="2400" b="0" i="0" u="none" strike="noStrike" cap="none" dirty="0" smtClean="0">
                <a:solidFill>
                  <a:srgbClr val="595959"/>
                </a:solidFill>
                <a:latin typeface="Arial"/>
                <a:ea typeface="Arial"/>
                <a:cs typeface="Arial"/>
                <a:sym typeface="Arial"/>
              </a:defRPr>
            </a:lvl4pPr>
            <a:lvl5pPr marL="1968500" indent="0">
              <a:buNone/>
              <a:defRPr lang="en-US" sz="2400" b="0" i="0" u="none" strike="noStrike" cap="none" dirty="0">
                <a:solidFill>
                  <a:srgbClr val="595959"/>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2725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1"/>
        <p:cNvGrpSpPr/>
        <p:nvPr/>
      </p:nvGrpSpPr>
      <p:grpSpPr>
        <a:xfrm>
          <a:off x="0" y="0"/>
          <a:ext cx="0" cy="0"/>
          <a:chOff x="0" y="0"/>
          <a:chExt cx="0" cy="0"/>
        </a:xfrm>
      </p:grpSpPr>
      <p:sp>
        <p:nvSpPr>
          <p:cNvPr id="2" name="Title 1">
            <a:extLst>
              <a:ext uri="{FF2B5EF4-FFF2-40B4-BE49-F238E27FC236}">
                <a16:creationId xmlns:a16="http://schemas.microsoft.com/office/drawing/2014/main" id="{979880BA-5824-B284-5AC7-DDF2325F7146}"/>
              </a:ext>
            </a:extLst>
          </p:cNvPr>
          <p:cNvSpPr>
            <a:spLocks noGrp="1"/>
          </p:cNvSpPr>
          <p:nvPr>
            <p:ph type="title"/>
          </p:nvPr>
        </p:nvSpPr>
        <p:spPr>
          <a:xfrm>
            <a:off x="311700" y="375755"/>
            <a:ext cx="8520600" cy="572700"/>
          </a:xfrm>
        </p:spPr>
        <p:txBody>
          <a:bodyPr/>
          <a:lstStyle/>
          <a:p>
            <a:r>
              <a:rPr lang="en-US"/>
              <a:t>Click to edit Master title style</a:t>
            </a:r>
          </a:p>
        </p:txBody>
      </p:sp>
      <p:sp>
        <p:nvSpPr>
          <p:cNvPr id="4" name="Google Shape;257;p10">
            <a:extLst>
              <a:ext uri="{FF2B5EF4-FFF2-40B4-BE49-F238E27FC236}">
                <a16:creationId xmlns:a16="http://schemas.microsoft.com/office/drawing/2014/main" id="{8D514EBB-06F5-C45F-E662-979D96CA0F89}"/>
              </a:ext>
            </a:extLst>
          </p:cNvPr>
          <p:cNvSpPr/>
          <p:nvPr userDrawn="1"/>
        </p:nvSpPr>
        <p:spPr>
          <a:xfrm>
            <a:off x="6534150" y="2290713"/>
            <a:ext cx="2035500" cy="126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 name="Google Shape;258;p10">
            <a:extLst>
              <a:ext uri="{FF2B5EF4-FFF2-40B4-BE49-F238E27FC236}">
                <a16:creationId xmlns:a16="http://schemas.microsoft.com/office/drawing/2014/main" id="{D21B719C-C924-016D-E35C-AF53E1829458}"/>
              </a:ext>
            </a:extLst>
          </p:cNvPr>
          <p:cNvSpPr/>
          <p:nvPr userDrawn="1"/>
        </p:nvSpPr>
        <p:spPr>
          <a:xfrm>
            <a:off x="293314" y="1615740"/>
            <a:ext cx="1716537" cy="2221747"/>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595959"/>
                </a:solidFill>
                <a:latin typeface="Arial"/>
                <a:ea typeface="Arial"/>
                <a:cs typeface="Arial"/>
                <a:sym typeface="Arial"/>
              </a:rPr>
              <a:t>All youth should have access to accurate information to support healthy decision</a:t>
            </a:r>
            <a:r>
              <a:rPr lang="en-US" b="1" dirty="0">
                <a:solidFill>
                  <a:srgbClr val="595959"/>
                </a:solidFill>
              </a:rPr>
              <a:t> </a:t>
            </a:r>
            <a:r>
              <a:rPr lang="en-US" sz="1400" b="1" i="0" u="none" strike="noStrike" cap="none" dirty="0">
                <a:solidFill>
                  <a:srgbClr val="595959"/>
                </a:solidFill>
                <a:latin typeface="Arial"/>
                <a:ea typeface="Arial"/>
                <a:cs typeface="Arial"/>
                <a:sym typeface="Arial"/>
              </a:rPr>
              <a:t>making about their sexual and reproductive health</a:t>
            </a:r>
            <a:endParaRPr sz="1400" b="1" i="0" u="none" strike="noStrike" cap="none" dirty="0">
              <a:solidFill>
                <a:srgbClr val="0097A7"/>
              </a:solidFill>
              <a:latin typeface="Arial"/>
              <a:ea typeface="Arial"/>
              <a:cs typeface="Arial"/>
              <a:sym typeface="Arial"/>
            </a:endParaRPr>
          </a:p>
        </p:txBody>
      </p:sp>
      <p:sp>
        <p:nvSpPr>
          <p:cNvPr id="6" name="Google Shape;259;p10">
            <a:extLst>
              <a:ext uri="{FF2B5EF4-FFF2-40B4-BE49-F238E27FC236}">
                <a16:creationId xmlns:a16="http://schemas.microsoft.com/office/drawing/2014/main" id="{1551F19C-443B-9516-AF9C-E4A6922F7EAA}"/>
              </a:ext>
            </a:extLst>
          </p:cNvPr>
          <p:cNvSpPr/>
          <p:nvPr userDrawn="1"/>
        </p:nvSpPr>
        <p:spPr>
          <a:xfrm>
            <a:off x="3469150" y="2102120"/>
            <a:ext cx="2630750" cy="508224"/>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595959"/>
                </a:solidFill>
                <a:latin typeface="Arial"/>
                <a:ea typeface="Arial"/>
                <a:cs typeface="Arial"/>
                <a:sym typeface="Arial"/>
              </a:rPr>
              <a:t>Juvenile justice facilities in our county are willing to implement new programming</a:t>
            </a:r>
            <a:endParaRPr sz="900" b="1" i="0" u="none" strike="noStrike" cap="none" dirty="0">
              <a:solidFill>
                <a:srgbClr val="0097A7"/>
              </a:solidFill>
              <a:latin typeface="Arial"/>
              <a:ea typeface="Arial"/>
              <a:cs typeface="Arial"/>
              <a:sym typeface="Arial"/>
            </a:endParaRPr>
          </a:p>
        </p:txBody>
      </p:sp>
      <p:sp>
        <p:nvSpPr>
          <p:cNvPr id="7" name="Google Shape;260;p10">
            <a:extLst>
              <a:ext uri="{FF2B5EF4-FFF2-40B4-BE49-F238E27FC236}">
                <a16:creationId xmlns:a16="http://schemas.microsoft.com/office/drawing/2014/main" id="{66F39699-AD78-CDC3-E785-BBFE4A0AD2C5}"/>
              </a:ext>
            </a:extLst>
          </p:cNvPr>
          <p:cNvSpPr/>
          <p:nvPr userDrawn="1"/>
        </p:nvSpPr>
        <p:spPr>
          <a:xfrm>
            <a:off x="3458377" y="2988417"/>
            <a:ext cx="2641523" cy="533138"/>
          </a:xfrm>
          <a:prstGeom prst="rect">
            <a:avLst/>
          </a:prstGeom>
          <a:solidFill>
            <a:srgbClr val="FFA163"/>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595959"/>
                </a:solidFill>
                <a:latin typeface="Arial"/>
                <a:ea typeface="Arial"/>
                <a:cs typeface="Arial"/>
                <a:sym typeface="Arial"/>
              </a:rPr>
              <a:t>Our county does not have the resources to implement programming across all locations</a:t>
            </a:r>
            <a:endParaRPr sz="900" b="0" i="0" u="none" strike="noStrike" cap="none" dirty="0">
              <a:solidFill>
                <a:srgbClr val="0097A7"/>
              </a:solidFill>
              <a:latin typeface="Arial"/>
              <a:ea typeface="Arial"/>
              <a:cs typeface="Arial"/>
              <a:sym typeface="Arial"/>
            </a:endParaRPr>
          </a:p>
        </p:txBody>
      </p:sp>
      <p:sp>
        <p:nvSpPr>
          <p:cNvPr id="8" name="Google Shape;261;p10">
            <a:extLst>
              <a:ext uri="{FF2B5EF4-FFF2-40B4-BE49-F238E27FC236}">
                <a16:creationId xmlns:a16="http://schemas.microsoft.com/office/drawing/2014/main" id="{8CD49D21-CF69-D24A-5583-E2ED3F648FF4}"/>
              </a:ext>
            </a:extLst>
          </p:cNvPr>
          <p:cNvSpPr/>
          <p:nvPr userDrawn="1"/>
        </p:nvSpPr>
        <p:spPr>
          <a:xfrm>
            <a:off x="6371723" y="2197634"/>
            <a:ext cx="2384574" cy="1639853"/>
          </a:xfrm>
          <a:prstGeom prst="rect">
            <a:avLst/>
          </a:prstGeom>
          <a:solidFill>
            <a:srgbClr val="FFFF78"/>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595959"/>
                </a:solidFill>
                <a:latin typeface="Arial"/>
                <a:ea typeface="Arial"/>
                <a:cs typeface="Arial"/>
                <a:sym typeface="Arial"/>
              </a:rPr>
              <a:t>All juvenile justice facilities in our community are ready to implement sexual and reproductive health programming once the resources are available</a:t>
            </a:r>
            <a:endParaRPr sz="1400" b="1" i="0" u="none" strike="noStrike" cap="none" dirty="0">
              <a:solidFill>
                <a:srgbClr val="0097A7"/>
              </a:solidFill>
              <a:latin typeface="Arial"/>
              <a:ea typeface="Arial"/>
              <a:cs typeface="Arial"/>
              <a:sym typeface="Arial"/>
            </a:endParaRPr>
          </a:p>
        </p:txBody>
      </p:sp>
      <p:cxnSp>
        <p:nvCxnSpPr>
          <p:cNvPr id="9" name="Google Shape;262;p10">
            <a:extLst>
              <a:ext uri="{FF2B5EF4-FFF2-40B4-BE49-F238E27FC236}">
                <a16:creationId xmlns:a16="http://schemas.microsoft.com/office/drawing/2014/main" id="{FD4B6D93-CA9F-61E1-1E15-7B28FC30230F}"/>
              </a:ext>
            </a:extLst>
          </p:cNvPr>
          <p:cNvCxnSpPr>
            <a:stCxn id="7" idx="0"/>
            <a:endCxn id="6" idx="2"/>
          </p:cNvCxnSpPr>
          <p:nvPr userDrawn="1"/>
        </p:nvCxnSpPr>
        <p:spPr>
          <a:xfrm rot="10800000" flipH="1">
            <a:off x="4779139" y="2610417"/>
            <a:ext cx="5400" cy="378000"/>
          </a:xfrm>
          <a:prstGeom prst="straightConnector1">
            <a:avLst/>
          </a:prstGeom>
          <a:noFill/>
          <a:ln w="9525" cap="flat" cmpd="sng">
            <a:solidFill>
              <a:srgbClr val="B7B7B7"/>
            </a:solidFill>
            <a:prstDash val="solid"/>
            <a:round/>
            <a:headEnd type="triangle" w="med" len="med"/>
            <a:tailEnd type="triangle" w="med" len="med"/>
          </a:ln>
        </p:spPr>
      </p:cxnSp>
      <p:cxnSp>
        <p:nvCxnSpPr>
          <p:cNvPr id="10" name="Google Shape;263;p10">
            <a:extLst>
              <a:ext uri="{FF2B5EF4-FFF2-40B4-BE49-F238E27FC236}">
                <a16:creationId xmlns:a16="http://schemas.microsoft.com/office/drawing/2014/main" id="{17628B8C-C849-6D5F-8199-7F6E0FEE4408}"/>
              </a:ext>
            </a:extLst>
          </p:cNvPr>
          <p:cNvCxnSpPr/>
          <p:nvPr userDrawn="1"/>
        </p:nvCxnSpPr>
        <p:spPr>
          <a:xfrm rot="10800000" flipH="1">
            <a:off x="2132105" y="2174442"/>
            <a:ext cx="4756200" cy="435900"/>
          </a:xfrm>
          <a:prstGeom prst="bentConnector4">
            <a:avLst>
              <a:gd name="adj1" fmla="val 66"/>
              <a:gd name="adj2" fmla="val 267656"/>
            </a:avLst>
          </a:prstGeom>
          <a:noFill/>
          <a:ln w="9525" cap="flat" cmpd="sng">
            <a:solidFill>
              <a:srgbClr val="B7B7B7"/>
            </a:solidFill>
            <a:prstDash val="solid"/>
            <a:round/>
            <a:headEnd type="none" w="sm" len="sm"/>
            <a:tailEnd type="triangle" w="med" len="med"/>
          </a:ln>
        </p:spPr>
      </p:cxnSp>
      <p:cxnSp>
        <p:nvCxnSpPr>
          <p:cNvPr id="11" name="Google Shape;264;p10">
            <a:extLst>
              <a:ext uri="{FF2B5EF4-FFF2-40B4-BE49-F238E27FC236}">
                <a16:creationId xmlns:a16="http://schemas.microsoft.com/office/drawing/2014/main" id="{3618904E-8E9E-BE3F-E468-2D0E1031822B}"/>
              </a:ext>
            </a:extLst>
          </p:cNvPr>
          <p:cNvCxnSpPr/>
          <p:nvPr userDrawn="1"/>
        </p:nvCxnSpPr>
        <p:spPr>
          <a:xfrm>
            <a:off x="2132105" y="3375107"/>
            <a:ext cx="4763700" cy="478800"/>
          </a:xfrm>
          <a:prstGeom prst="bentConnector4">
            <a:avLst>
              <a:gd name="adj1" fmla="val 6"/>
              <a:gd name="adj2" fmla="val 249987"/>
            </a:avLst>
          </a:prstGeom>
          <a:noFill/>
          <a:ln w="9525" cap="flat" cmpd="sng">
            <a:solidFill>
              <a:srgbClr val="B7B7B7"/>
            </a:solidFill>
            <a:prstDash val="solid"/>
            <a:round/>
            <a:headEnd type="none" w="sm" len="sm"/>
            <a:tailEnd type="triangle" w="med" len="med"/>
          </a:ln>
        </p:spPr>
      </p:cxnSp>
      <p:sp>
        <p:nvSpPr>
          <p:cNvPr id="14" name="Google Shape;265;p10">
            <a:extLst>
              <a:ext uri="{FF2B5EF4-FFF2-40B4-BE49-F238E27FC236}">
                <a16:creationId xmlns:a16="http://schemas.microsoft.com/office/drawing/2014/main" id="{4A260558-77FD-5C55-2DC6-9304A744F2B7}"/>
              </a:ext>
            </a:extLst>
          </p:cNvPr>
          <p:cNvSpPr txBox="1"/>
          <p:nvPr userDrawn="1"/>
        </p:nvSpPr>
        <p:spPr>
          <a:xfrm>
            <a:off x="4142238" y="1829262"/>
            <a:ext cx="1273800" cy="265800"/>
          </a:xfrm>
          <a:prstGeom prst="rect">
            <a:avLst/>
          </a:prstGeom>
          <a:noFill/>
          <a:ln>
            <a:noFill/>
          </a:ln>
        </p:spPr>
        <p:txBody>
          <a:bodyPr spcFirstLastPara="1" wrap="square" lIns="27425" tIns="0" rIns="0" bIns="0" anchor="ctr" anchorCtr="0">
            <a:noAutofit/>
          </a:bodyPr>
          <a:lstStyle/>
          <a:p>
            <a:pPr marL="0" marR="0" lvl="0" indent="0" algn="ctr" rtl="0">
              <a:lnSpc>
                <a:spcPct val="115000"/>
              </a:lnSpc>
              <a:spcBef>
                <a:spcPts val="0"/>
              </a:spcBef>
              <a:spcAft>
                <a:spcPts val="1000"/>
              </a:spcAft>
              <a:buClr>
                <a:srgbClr val="000000"/>
              </a:buClr>
              <a:buSzPts val="1100"/>
              <a:buFont typeface="Arial"/>
              <a:buNone/>
            </a:pPr>
            <a:r>
              <a:rPr lang="en-US" sz="1100" b="1" i="0" u="none" strike="noStrike" cap="none" dirty="0">
                <a:solidFill>
                  <a:srgbClr val="414042"/>
                </a:solidFill>
                <a:latin typeface="Amatic SC"/>
                <a:ea typeface="Amatic SC"/>
                <a:cs typeface="Amatic SC"/>
                <a:sym typeface="Amatic SC"/>
              </a:rPr>
              <a:t>good is in place</a:t>
            </a:r>
            <a:endParaRPr sz="1100" b="0" i="0" u="none" strike="noStrike" cap="none" dirty="0">
              <a:solidFill>
                <a:srgbClr val="595959"/>
              </a:solidFill>
              <a:latin typeface="Amatic SC"/>
              <a:ea typeface="Amatic SC"/>
              <a:cs typeface="Amatic SC"/>
              <a:sym typeface="Amatic SC"/>
            </a:endParaRPr>
          </a:p>
        </p:txBody>
      </p:sp>
      <p:sp>
        <p:nvSpPr>
          <p:cNvPr id="15" name="Google Shape;266;p10">
            <a:extLst>
              <a:ext uri="{FF2B5EF4-FFF2-40B4-BE49-F238E27FC236}">
                <a16:creationId xmlns:a16="http://schemas.microsoft.com/office/drawing/2014/main" id="{9B478195-051A-EB3C-F71C-92029A8F8112}"/>
              </a:ext>
            </a:extLst>
          </p:cNvPr>
          <p:cNvSpPr txBox="1"/>
          <p:nvPr userDrawn="1"/>
        </p:nvSpPr>
        <p:spPr>
          <a:xfrm>
            <a:off x="4142238" y="3673568"/>
            <a:ext cx="1273800" cy="265800"/>
          </a:xfrm>
          <a:prstGeom prst="rect">
            <a:avLst/>
          </a:prstGeom>
          <a:noFill/>
          <a:ln>
            <a:noFill/>
          </a:ln>
        </p:spPr>
        <p:txBody>
          <a:bodyPr spcFirstLastPara="1" wrap="square" lIns="27425" tIns="0" rIns="0" bIns="0" anchor="ctr" anchorCtr="0">
            <a:noAutofit/>
          </a:bodyPr>
          <a:lstStyle/>
          <a:p>
            <a:pPr marL="0" marR="0" lvl="0" indent="0" algn="ctr" rtl="0">
              <a:lnSpc>
                <a:spcPct val="115000"/>
              </a:lnSpc>
              <a:spcBef>
                <a:spcPts val="0"/>
              </a:spcBef>
              <a:spcAft>
                <a:spcPts val="1000"/>
              </a:spcAft>
              <a:buClr>
                <a:srgbClr val="000000"/>
              </a:buClr>
              <a:buSzPts val="1100"/>
              <a:buFont typeface="Arial"/>
              <a:buNone/>
            </a:pPr>
            <a:r>
              <a:rPr lang="en-US" sz="1100" b="1" i="0" u="none" strike="noStrike" cap="none" dirty="0">
                <a:solidFill>
                  <a:srgbClr val="414042"/>
                </a:solidFill>
                <a:latin typeface="Amatic SC"/>
                <a:ea typeface="Amatic SC"/>
                <a:cs typeface="Amatic SC"/>
                <a:sym typeface="Amatic SC"/>
              </a:rPr>
              <a:t>bad is ascendent</a:t>
            </a:r>
            <a:endParaRPr sz="1100" b="0" i="0" u="none" strike="noStrike" cap="none" dirty="0">
              <a:solidFill>
                <a:srgbClr val="595959"/>
              </a:solidFill>
              <a:latin typeface="Amatic SC"/>
              <a:ea typeface="Amatic SC"/>
              <a:cs typeface="Amatic SC"/>
              <a:sym typeface="Amatic SC"/>
            </a:endParaRPr>
          </a:p>
        </p:txBody>
      </p:sp>
      <p:sp>
        <p:nvSpPr>
          <p:cNvPr id="16" name="Google Shape;267;p10">
            <a:extLst>
              <a:ext uri="{FF2B5EF4-FFF2-40B4-BE49-F238E27FC236}">
                <a16:creationId xmlns:a16="http://schemas.microsoft.com/office/drawing/2014/main" id="{589CF3A1-8B14-0FB7-441E-9785C18159A2}"/>
              </a:ext>
            </a:extLst>
          </p:cNvPr>
          <p:cNvSpPr txBox="1"/>
          <p:nvPr userDrawn="1"/>
        </p:nvSpPr>
        <p:spPr>
          <a:xfrm>
            <a:off x="2306050" y="2793375"/>
            <a:ext cx="1163100" cy="265800"/>
          </a:xfrm>
          <a:prstGeom prst="rect">
            <a:avLst/>
          </a:prstGeom>
          <a:noFill/>
          <a:ln>
            <a:noFill/>
          </a:ln>
        </p:spPr>
        <p:txBody>
          <a:bodyPr spcFirstLastPara="1" wrap="square" lIns="45700" tIns="0" rIns="0" bIns="0" anchor="ctr" anchorCtr="0">
            <a:noAutofit/>
          </a:bodyPr>
          <a:lstStyle/>
          <a:p>
            <a:pPr marL="0" marR="0" lvl="0" indent="0" algn="l" rtl="0">
              <a:lnSpc>
                <a:spcPct val="115000"/>
              </a:lnSpc>
              <a:spcBef>
                <a:spcPts val="0"/>
              </a:spcBef>
              <a:spcAft>
                <a:spcPts val="1000"/>
              </a:spcAft>
              <a:buClr>
                <a:srgbClr val="000000"/>
              </a:buClr>
              <a:buSzPts val="1600"/>
              <a:buFont typeface="Arial"/>
              <a:buNone/>
            </a:pPr>
            <a:r>
              <a:rPr lang="en-US" sz="1600" b="1" i="0" u="none" strike="noStrike" cap="none" dirty="0">
                <a:solidFill>
                  <a:srgbClr val="414042"/>
                </a:solidFill>
                <a:latin typeface="Amatic SC"/>
                <a:ea typeface="Amatic SC"/>
                <a:cs typeface="Amatic SC"/>
                <a:sym typeface="Amatic SC"/>
              </a:rPr>
              <a:t>good-bad tension</a:t>
            </a:r>
            <a:endParaRPr sz="920" b="0" i="0" u="none" strike="noStrike" cap="none" dirty="0">
              <a:solidFill>
                <a:srgbClr val="595959"/>
              </a:solidFill>
              <a:latin typeface="Amatic SC"/>
              <a:ea typeface="Amatic SC"/>
              <a:cs typeface="Amatic SC"/>
              <a:sym typeface="Amatic SC"/>
            </a:endParaRPr>
          </a:p>
        </p:txBody>
      </p:sp>
      <p:cxnSp>
        <p:nvCxnSpPr>
          <p:cNvPr id="17" name="Google Shape;268;p10">
            <a:extLst>
              <a:ext uri="{FF2B5EF4-FFF2-40B4-BE49-F238E27FC236}">
                <a16:creationId xmlns:a16="http://schemas.microsoft.com/office/drawing/2014/main" id="{DC30B9F2-BD08-2F4B-16EB-22577800F0E1}"/>
              </a:ext>
            </a:extLst>
          </p:cNvPr>
          <p:cNvCxnSpPr>
            <a:endCxn id="16" idx="1"/>
          </p:cNvCxnSpPr>
          <p:nvPr userDrawn="1"/>
        </p:nvCxnSpPr>
        <p:spPr>
          <a:xfrm rot="10800000" flipH="1">
            <a:off x="2016550" y="2926275"/>
            <a:ext cx="289500" cy="62100"/>
          </a:xfrm>
          <a:prstGeom prst="straightConnector1">
            <a:avLst/>
          </a:prstGeom>
          <a:noFill/>
          <a:ln w="9525" cap="flat" cmpd="sng">
            <a:solidFill>
              <a:srgbClr val="B7B7B7"/>
            </a:solidFill>
            <a:prstDash val="solid"/>
            <a:round/>
            <a:headEnd type="none" w="sm" len="sm"/>
            <a:tailEnd type="triangle" w="med" len="med"/>
          </a:ln>
        </p:spPr>
      </p:cxnSp>
      <p:sp>
        <p:nvSpPr>
          <p:cNvPr id="19" name="Text Placeholder 18">
            <a:extLst>
              <a:ext uri="{FF2B5EF4-FFF2-40B4-BE49-F238E27FC236}">
                <a16:creationId xmlns:a16="http://schemas.microsoft.com/office/drawing/2014/main" id="{97D22046-6F9F-6E42-2964-4A3F3170F919}"/>
              </a:ext>
            </a:extLst>
          </p:cNvPr>
          <p:cNvSpPr>
            <a:spLocks noGrp="1"/>
          </p:cNvSpPr>
          <p:nvPr>
            <p:ph type="body" sz="quarter" idx="10"/>
          </p:nvPr>
        </p:nvSpPr>
        <p:spPr>
          <a:xfrm>
            <a:off x="0" y="5171208"/>
            <a:ext cx="9144000" cy="671513"/>
          </a:xfrm>
        </p:spPr>
        <p:txBody>
          <a:bodyPr>
            <a:noAutofit/>
          </a:bodyPr>
          <a:lstStyle>
            <a:lvl1pPr marL="114300" indent="0">
              <a:buNone/>
              <a:defRPr sz="1000">
                <a:solidFill>
                  <a:schemeClr val="bg1"/>
                </a:solidFill>
                <a:latin typeface="+mn-lt"/>
              </a:defRPr>
            </a:lvl1pPr>
            <a:lvl2pPr marL="596900" indent="0">
              <a:buNone/>
              <a:defRPr sz="1000">
                <a:solidFill>
                  <a:schemeClr val="bg1"/>
                </a:solidFill>
                <a:latin typeface="+mn-lt"/>
              </a:defRPr>
            </a:lvl2pPr>
            <a:lvl3pPr marL="1054100" indent="0">
              <a:buNone/>
              <a:defRPr sz="1000">
                <a:solidFill>
                  <a:schemeClr val="bg1"/>
                </a:solidFill>
                <a:latin typeface="+mn-lt"/>
              </a:defRPr>
            </a:lvl3pPr>
            <a:lvl4pPr marL="1511300" indent="0">
              <a:buNone/>
              <a:defRPr sz="1000">
                <a:solidFill>
                  <a:schemeClr val="bg1"/>
                </a:solidFill>
                <a:latin typeface="+mn-lt"/>
              </a:defRPr>
            </a:lvl4pPr>
            <a:lvl5pPr marL="1968500" indent="0">
              <a:buNone/>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9081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1"/>
        <p:cNvGrpSpPr/>
        <p:nvPr/>
      </p:nvGrpSpPr>
      <p:grpSpPr>
        <a:xfrm>
          <a:off x="0" y="0"/>
          <a:ext cx="0" cy="0"/>
          <a:chOff x="0" y="0"/>
          <a:chExt cx="0" cy="0"/>
        </a:xfrm>
      </p:grpSpPr>
      <p:sp>
        <p:nvSpPr>
          <p:cNvPr id="3" name="Google Shape;234;p9">
            <a:extLst>
              <a:ext uri="{FF2B5EF4-FFF2-40B4-BE49-F238E27FC236}">
                <a16:creationId xmlns:a16="http://schemas.microsoft.com/office/drawing/2014/main" id="{50A0967E-6E91-4E25-3563-A3EA92C9C6AB}"/>
              </a:ext>
            </a:extLst>
          </p:cNvPr>
          <p:cNvSpPr/>
          <p:nvPr userDrawn="1"/>
        </p:nvSpPr>
        <p:spPr>
          <a:xfrm>
            <a:off x="6534150" y="2290713"/>
            <a:ext cx="2035500" cy="126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 name="Google Shape;235;p9">
            <a:extLst>
              <a:ext uri="{FF2B5EF4-FFF2-40B4-BE49-F238E27FC236}">
                <a16:creationId xmlns:a16="http://schemas.microsoft.com/office/drawing/2014/main" id="{9C4CCEB8-87F1-367B-AF14-BAC0715A373B}"/>
              </a:ext>
            </a:extLst>
          </p:cNvPr>
          <p:cNvSpPr/>
          <p:nvPr userDrawn="1"/>
        </p:nvSpPr>
        <p:spPr>
          <a:xfrm>
            <a:off x="387625" y="2469787"/>
            <a:ext cx="1667400" cy="91020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595959"/>
                </a:solidFill>
                <a:latin typeface="Arial"/>
                <a:ea typeface="Arial"/>
                <a:cs typeface="Arial"/>
                <a:sym typeface="Arial"/>
              </a:rPr>
              <a:t>Unassailable truth</a:t>
            </a:r>
            <a:endParaRPr sz="1400" b="1" i="0" u="none" strike="noStrike" cap="none" dirty="0">
              <a:solidFill>
                <a:srgbClr val="0097A7"/>
              </a:solidFill>
              <a:latin typeface="Arial"/>
              <a:ea typeface="Arial"/>
              <a:cs typeface="Arial"/>
              <a:sym typeface="Arial"/>
            </a:endParaRPr>
          </a:p>
        </p:txBody>
      </p:sp>
      <p:sp>
        <p:nvSpPr>
          <p:cNvPr id="5" name="Google Shape;236;p9">
            <a:extLst>
              <a:ext uri="{FF2B5EF4-FFF2-40B4-BE49-F238E27FC236}">
                <a16:creationId xmlns:a16="http://schemas.microsoft.com/office/drawing/2014/main" id="{8B16A6D8-0A03-8F8B-5EA0-7DD2F73ACC52}"/>
              </a:ext>
            </a:extLst>
          </p:cNvPr>
          <p:cNvSpPr/>
          <p:nvPr userDrawn="1"/>
        </p:nvSpPr>
        <p:spPr>
          <a:xfrm>
            <a:off x="3645025" y="2094313"/>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595959"/>
                </a:solidFill>
                <a:latin typeface="Arial"/>
                <a:ea typeface="Arial"/>
                <a:cs typeface="Arial"/>
                <a:sym typeface="Arial"/>
              </a:rPr>
              <a:t>Existing </a:t>
            </a:r>
            <a:r>
              <a:rPr lang="en-US" sz="900" b="0" i="0" u="none" strike="noStrike" cap="none" dirty="0">
                <a:solidFill>
                  <a:srgbClr val="595959"/>
                </a:solidFill>
                <a:latin typeface="Arial"/>
                <a:ea typeface="Arial"/>
                <a:cs typeface="Arial"/>
                <a:sym typeface="Arial"/>
              </a:rPr>
              <a:t>good thing that we need to protect</a:t>
            </a:r>
            <a:endParaRPr sz="900" b="1" i="0" u="none" strike="noStrike" cap="none" dirty="0">
              <a:solidFill>
                <a:srgbClr val="0097A7"/>
              </a:solidFill>
              <a:latin typeface="Arial"/>
              <a:ea typeface="Arial"/>
              <a:cs typeface="Arial"/>
              <a:sym typeface="Arial"/>
            </a:endParaRPr>
          </a:p>
        </p:txBody>
      </p:sp>
      <p:sp>
        <p:nvSpPr>
          <p:cNvPr id="6" name="Google Shape;237;p9">
            <a:extLst>
              <a:ext uri="{FF2B5EF4-FFF2-40B4-BE49-F238E27FC236}">
                <a16:creationId xmlns:a16="http://schemas.microsoft.com/office/drawing/2014/main" id="{C09EAC87-3180-912E-B2BF-7098EC50D5FF}"/>
              </a:ext>
            </a:extLst>
          </p:cNvPr>
          <p:cNvSpPr/>
          <p:nvPr userDrawn="1"/>
        </p:nvSpPr>
        <p:spPr>
          <a:xfrm>
            <a:off x="5328288" y="3060126"/>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595959"/>
                </a:solidFill>
                <a:latin typeface="Arial"/>
                <a:ea typeface="Arial"/>
                <a:cs typeface="Arial"/>
                <a:sym typeface="Arial"/>
              </a:rPr>
              <a:t>Emerging</a:t>
            </a:r>
            <a:r>
              <a:rPr lang="en-US" sz="900" b="0" i="0" u="none" strike="noStrike" cap="none" dirty="0">
                <a:solidFill>
                  <a:srgbClr val="595959"/>
                </a:solidFill>
                <a:latin typeface="Arial"/>
                <a:ea typeface="Arial"/>
                <a:cs typeface="Arial"/>
                <a:sym typeface="Arial"/>
              </a:rPr>
              <a:t> good thing that we need to advance</a:t>
            </a:r>
            <a:endParaRPr sz="900" b="1" i="0" u="none" strike="noStrike" cap="none" dirty="0">
              <a:solidFill>
                <a:srgbClr val="0097A7"/>
              </a:solidFill>
              <a:latin typeface="Arial"/>
              <a:ea typeface="Arial"/>
              <a:cs typeface="Arial"/>
              <a:sym typeface="Arial"/>
            </a:endParaRPr>
          </a:p>
        </p:txBody>
      </p:sp>
      <p:sp>
        <p:nvSpPr>
          <p:cNvPr id="7" name="Google Shape;238;p9">
            <a:extLst>
              <a:ext uri="{FF2B5EF4-FFF2-40B4-BE49-F238E27FC236}">
                <a16:creationId xmlns:a16="http://schemas.microsoft.com/office/drawing/2014/main" id="{1C3B1ED0-DF76-BFBC-0F28-DCFC3DF47643}"/>
              </a:ext>
            </a:extLst>
          </p:cNvPr>
          <p:cNvSpPr/>
          <p:nvPr userDrawn="1"/>
        </p:nvSpPr>
        <p:spPr>
          <a:xfrm>
            <a:off x="5328288" y="2094313"/>
            <a:ext cx="1273800" cy="695400"/>
          </a:xfrm>
          <a:prstGeom prst="rect">
            <a:avLst/>
          </a:prstGeom>
          <a:solidFill>
            <a:srgbClr val="FFA163"/>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595959"/>
                </a:solidFill>
                <a:latin typeface="Arial"/>
                <a:ea typeface="Arial"/>
                <a:cs typeface="Arial"/>
                <a:sym typeface="Arial"/>
              </a:rPr>
              <a:t>Existing </a:t>
            </a:r>
            <a:r>
              <a:rPr lang="en-US" sz="900" b="0" i="0" u="none" strike="noStrike" cap="none" dirty="0">
                <a:solidFill>
                  <a:srgbClr val="595959"/>
                </a:solidFill>
                <a:latin typeface="Arial"/>
                <a:ea typeface="Arial"/>
                <a:cs typeface="Arial"/>
                <a:sym typeface="Arial"/>
              </a:rPr>
              <a:t>bad situation that we have to change</a:t>
            </a:r>
            <a:endParaRPr sz="900" b="0" i="0" u="none" strike="noStrike" cap="none" dirty="0">
              <a:solidFill>
                <a:srgbClr val="595959"/>
              </a:solidFill>
              <a:latin typeface="Arial"/>
              <a:ea typeface="Arial"/>
              <a:cs typeface="Arial"/>
              <a:sym typeface="Arial"/>
            </a:endParaRPr>
          </a:p>
        </p:txBody>
      </p:sp>
      <p:sp>
        <p:nvSpPr>
          <p:cNvPr id="8" name="Google Shape;239;p9">
            <a:extLst>
              <a:ext uri="{FF2B5EF4-FFF2-40B4-BE49-F238E27FC236}">
                <a16:creationId xmlns:a16="http://schemas.microsoft.com/office/drawing/2014/main" id="{05898212-EF13-C49F-6198-2F00C0FB196C}"/>
              </a:ext>
            </a:extLst>
          </p:cNvPr>
          <p:cNvSpPr/>
          <p:nvPr userDrawn="1"/>
        </p:nvSpPr>
        <p:spPr>
          <a:xfrm>
            <a:off x="3645025" y="3060026"/>
            <a:ext cx="1273800" cy="695400"/>
          </a:xfrm>
          <a:prstGeom prst="rect">
            <a:avLst/>
          </a:prstGeom>
          <a:solidFill>
            <a:srgbClr val="FFA163"/>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595959"/>
                </a:solidFill>
                <a:latin typeface="Arial"/>
                <a:ea typeface="Arial"/>
                <a:cs typeface="Arial"/>
                <a:sym typeface="Arial"/>
              </a:rPr>
              <a:t>Emerging </a:t>
            </a:r>
            <a:r>
              <a:rPr lang="en-US" sz="900" b="0" i="0" u="none" strike="noStrike" cap="none" dirty="0">
                <a:solidFill>
                  <a:srgbClr val="595959"/>
                </a:solidFill>
                <a:latin typeface="Arial"/>
                <a:ea typeface="Arial"/>
                <a:cs typeface="Arial"/>
                <a:sym typeface="Arial"/>
              </a:rPr>
              <a:t>threat that together we need to stop</a:t>
            </a:r>
            <a:endParaRPr sz="900" b="0" i="0" u="none" strike="noStrike" cap="none" dirty="0">
              <a:solidFill>
                <a:srgbClr val="0097A7"/>
              </a:solidFill>
              <a:latin typeface="Arial"/>
              <a:ea typeface="Arial"/>
              <a:cs typeface="Arial"/>
              <a:sym typeface="Arial"/>
            </a:endParaRPr>
          </a:p>
        </p:txBody>
      </p:sp>
      <p:sp>
        <p:nvSpPr>
          <p:cNvPr id="9" name="Google Shape;240;p9">
            <a:extLst>
              <a:ext uri="{FF2B5EF4-FFF2-40B4-BE49-F238E27FC236}">
                <a16:creationId xmlns:a16="http://schemas.microsoft.com/office/drawing/2014/main" id="{5F5C530B-1A45-C7A6-80D0-521E6670CF6C}"/>
              </a:ext>
            </a:extLst>
          </p:cNvPr>
          <p:cNvSpPr/>
          <p:nvPr userDrawn="1"/>
        </p:nvSpPr>
        <p:spPr>
          <a:xfrm>
            <a:off x="6935375" y="2434537"/>
            <a:ext cx="1796700" cy="980700"/>
          </a:xfrm>
          <a:prstGeom prst="rect">
            <a:avLst/>
          </a:prstGeom>
          <a:solidFill>
            <a:srgbClr val="FFFF78"/>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595959"/>
                </a:solidFill>
                <a:latin typeface="Arial"/>
                <a:ea typeface="Arial"/>
                <a:cs typeface="Arial"/>
                <a:sym typeface="Arial"/>
              </a:rPr>
              <a:t>Emerging opportunity </a:t>
            </a:r>
            <a:br>
              <a:rPr lang="en-US" sz="1400" b="1" i="0" u="none" strike="noStrike" cap="none" dirty="0">
                <a:solidFill>
                  <a:srgbClr val="595959"/>
                </a:solidFill>
                <a:latin typeface="Arial"/>
                <a:ea typeface="Arial"/>
                <a:cs typeface="Arial"/>
                <a:sym typeface="Arial"/>
              </a:rPr>
            </a:br>
            <a:r>
              <a:rPr lang="en-US" sz="1400" b="1" i="0" u="none" strike="noStrike" cap="none" dirty="0">
                <a:solidFill>
                  <a:srgbClr val="595959"/>
                </a:solidFill>
                <a:latin typeface="Arial"/>
                <a:ea typeface="Arial"/>
                <a:cs typeface="Arial"/>
                <a:sym typeface="Arial"/>
              </a:rPr>
              <a:t>that gives us </a:t>
            </a:r>
            <a:br>
              <a:rPr lang="en-US" sz="1400" b="1" i="0" u="none" strike="noStrike" cap="none" dirty="0">
                <a:solidFill>
                  <a:srgbClr val="595959"/>
                </a:solidFill>
                <a:latin typeface="Arial"/>
                <a:ea typeface="Arial"/>
                <a:cs typeface="Arial"/>
                <a:sym typeface="Arial"/>
              </a:rPr>
            </a:br>
            <a:r>
              <a:rPr lang="en-US" sz="1400" b="1" i="0" u="none" strike="noStrike" cap="none" dirty="0">
                <a:solidFill>
                  <a:srgbClr val="595959"/>
                </a:solidFill>
                <a:latin typeface="Arial"/>
                <a:ea typeface="Arial"/>
                <a:cs typeface="Arial"/>
                <a:sym typeface="Arial"/>
              </a:rPr>
              <a:t>both hope</a:t>
            </a:r>
            <a:endParaRPr sz="1400" b="1" i="0" u="none" strike="noStrike" cap="none" dirty="0">
              <a:solidFill>
                <a:srgbClr val="0097A7"/>
              </a:solidFill>
              <a:latin typeface="Arial"/>
              <a:ea typeface="Arial"/>
              <a:cs typeface="Arial"/>
              <a:sym typeface="Arial"/>
            </a:endParaRPr>
          </a:p>
        </p:txBody>
      </p:sp>
      <p:cxnSp>
        <p:nvCxnSpPr>
          <p:cNvPr id="10" name="Google Shape;241;p9">
            <a:extLst>
              <a:ext uri="{FF2B5EF4-FFF2-40B4-BE49-F238E27FC236}">
                <a16:creationId xmlns:a16="http://schemas.microsoft.com/office/drawing/2014/main" id="{F5DDA7B9-03BE-E5BE-660E-72C0F83CD178}"/>
              </a:ext>
            </a:extLst>
          </p:cNvPr>
          <p:cNvCxnSpPr>
            <a:stCxn id="8" idx="0"/>
            <a:endCxn id="5" idx="2"/>
          </p:cNvCxnSpPr>
          <p:nvPr userDrawn="1"/>
        </p:nvCxnSpPr>
        <p:spPr>
          <a:xfrm rot="10800000">
            <a:off x="4281925" y="2789726"/>
            <a:ext cx="0" cy="270300"/>
          </a:xfrm>
          <a:prstGeom prst="straightConnector1">
            <a:avLst/>
          </a:prstGeom>
          <a:noFill/>
          <a:ln w="9525" cap="flat" cmpd="sng">
            <a:solidFill>
              <a:srgbClr val="B7B7B7"/>
            </a:solidFill>
            <a:prstDash val="solid"/>
            <a:round/>
            <a:headEnd type="triangle" w="med" len="med"/>
            <a:tailEnd type="triangle" w="med" len="med"/>
          </a:ln>
        </p:spPr>
      </p:cxnSp>
      <p:cxnSp>
        <p:nvCxnSpPr>
          <p:cNvPr id="11" name="Google Shape;242;p9">
            <a:extLst>
              <a:ext uri="{FF2B5EF4-FFF2-40B4-BE49-F238E27FC236}">
                <a16:creationId xmlns:a16="http://schemas.microsoft.com/office/drawing/2014/main" id="{50AE05FA-359B-58AA-D44A-8995E18247FE}"/>
              </a:ext>
            </a:extLst>
          </p:cNvPr>
          <p:cNvCxnSpPr/>
          <p:nvPr userDrawn="1"/>
        </p:nvCxnSpPr>
        <p:spPr>
          <a:xfrm rot="10800000">
            <a:off x="5917050" y="2775926"/>
            <a:ext cx="0" cy="297900"/>
          </a:xfrm>
          <a:prstGeom prst="straightConnector1">
            <a:avLst/>
          </a:prstGeom>
          <a:noFill/>
          <a:ln w="9525" cap="flat" cmpd="sng">
            <a:solidFill>
              <a:srgbClr val="B7B7B7"/>
            </a:solidFill>
            <a:prstDash val="solid"/>
            <a:round/>
            <a:headEnd type="triangle" w="med" len="med"/>
            <a:tailEnd type="triangle" w="med" len="med"/>
          </a:ln>
        </p:spPr>
      </p:cxnSp>
      <p:cxnSp>
        <p:nvCxnSpPr>
          <p:cNvPr id="14" name="Google Shape;243;p9">
            <a:extLst>
              <a:ext uri="{FF2B5EF4-FFF2-40B4-BE49-F238E27FC236}">
                <a16:creationId xmlns:a16="http://schemas.microsoft.com/office/drawing/2014/main" id="{0D2BF834-BB05-492B-D7D4-2780B9392455}"/>
              </a:ext>
            </a:extLst>
          </p:cNvPr>
          <p:cNvCxnSpPr>
            <a:endCxn id="3" idx="0"/>
          </p:cNvCxnSpPr>
          <p:nvPr userDrawn="1"/>
        </p:nvCxnSpPr>
        <p:spPr>
          <a:xfrm rot="10800000" flipH="1">
            <a:off x="2795700" y="2290713"/>
            <a:ext cx="4756200" cy="435900"/>
          </a:xfrm>
          <a:prstGeom prst="bentConnector4">
            <a:avLst>
              <a:gd name="adj1" fmla="val 66"/>
              <a:gd name="adj2" fmla="val 267656"/>
            </a:avLst>
          </a:prstGeom>
          <a:noFill/>
          <a:ln w="9525" cap="flat" cmpd="sng">
            <a:solidFill>
              <a:srgbClr val="B7B7B7"/>
            </a:solidFill>
            <a:prstDash val="solid"/>
            <a:round/>
            <a:headEnd type="none" w="sm" len="sm"/>
            <a:tailEnd type="triangle" w="med" len="med"/>
          </a:ln>
        </p:spPr>
      </p:cxnSp>
      <p:cxnSp>
        <p:nvCxnSpPr>
          <p:cNvPr id="15" name="Google Shape;244;p9">
            <a:extLst>
              <a:ext uri="{FF2B5EF4-FFF2-40B4-BE49-F238E27FC236}">
                <a16:creationId xmlns:a16="http://schemas.microsoft.com/office/drawing/2014/main" id="{D03C6197-727E-7AC4-5D84-E0FD7D294677}"/>
              </a:ext>
            </a:extLst>
          </p:cNvPr>
          <p:cNvCxnSpPr>
            <a:endCxn id="3" idx="2"/>
          </p:cNvCxnSpPr>
          <p:nvPr userDrawn="1"/>
        </p:nvCxnSpPr>
        <p:spPr>
          <a:xfrm>
            <a:off x="2788200" y="3075513"/>
            <a:ext cx="4763700" cy="478800"/>
          </a:xfrm>
          <a:prstGeom prst="bentConnector4">
            <a:avLst>
              <a:gd name="adj1" fmla="val 6"/>
              <a:gd name="adj2" fmla="val 249987"/>
            </a:avLst>
          </a:prstGeom>
          <a:noFill/>
          <a:ln w="9525" cap="flat" cmpd="sng">
            <a:solidFill>
              <a:srgbClr val="B7B7B7"/>
            </a:solidFill>
            <a:prstDash val="solid"/>
            <a:round/>
            <a:headEnd type="none" w="sm" len="sm"/>
            <a:tailEnd type="triangle" w="med" len="med"/>
          </a:ln>
        </p:spPr>
      </p:cxnSp>
      <p:sp>
        <p:nvSpPr>
          <p:cNvPr id="16" name="Google Shape;245;p9">
            <a:extLst>
              <a:ext uri="{FF2B5EF4-FFF2-40B4-BE49-F238E27FC236}">
                <a16:creationId xmlns:a16="http://schemas.microsoft.com/office/drawing/2014/main" id="{2C509057-804A-439A-EA75-1D510C14BB1C}"/>
              </a:ext>
            </a:extLst>
          </p:cNvPr>
          <p:cNvSpPr txBox="1"/>
          <p:nvPr userDrawn="1"/>
        </p:nvSpPr>
        <p:spPr>
          <a:xfrm>
            <a:off x="3644975" y="1855850"/>
            <a:ext cx="1273800" cy="265800"/>
          </a:xfrm>
          <a:prstGeom prst="rect">
            <a:avLst/>
          </a:prstGeom>
          <a:noFill/>
          <a:ln>
            <a:noFill/>
          </a:ln>
        </p:spPr>
        <p:txBody>
          <a:bodyPr spcFirstLastPara="1" wrap="square" lIns="27425" tIns="0" rIns="0" bIns="0" anchor="ctr" anchorCtr="0">
            <a:noAutofit/>
          </a:bodyPr>
          <a:lstStyle/>
          <a:p>
            <a:pPr marL="0" marR="0" lvl="0" indent="0" algn="ctr" rtl="0">
              <a:lnSpc>
                <a:spcPct val="115000"/>
              </a:lnSpc>
              <a:spcBef>
                <a:spcPts val="0"/>
              </a:spcBef>
              <a:spcAft>
                <a:spcPts val="1000"/>
              </a:spcAft>
              <a:buClr>
                <a:srgbClr val="000000"/>
              </a:buClr>
              <a:buSzPts val="1100"/>
              <a:buFont typeface="Arial"/>
              <a:buNone/>
            </a:pPr>
            <a:r>
              <a:rPr lang="en-US" sz="1100" b="1" i="0" u="none" strike="noStrike" cap="none" dirty="0">
                <a:solidFill>
                  <a:srgbClr val="414042"/>
                </a:solidFill>
                <a:latin typeface="Amatic SC"/>
                <a:ea typeface="Amatic SC"/>
                <a:cs typeface="Amatic SC"/>
                <a:sym typeface="Amatic SC"/>
              </a:rPr>
              <a:t>good is in place</a:t>
            </a:r>
            <a:endParaRPr sz="1100" b="0" i="0" u="none" strike="noStrike" cap="none" dirty="0">
              <a:solidFill>
                <a:srgbClr val="595959"/>
              </a:solidFill>
              <a:latin typeface="Amatic SC"/>
              <a:ea typeface="Amatic SC"/>
              <a:cs typeface="Amatic SC"/>
              <a:sym typeface="Amatic SC"/>
            </a:endParaRPr>
          </a:p>
        </p:txBody>
      </p:sp>
      <p:sp>
        <p:nvSpPr>
          <p:cNvPr id="17" name="Google Shape;246;p9">
            <a:extLst>
              <a:ext uri="{FF2B5EF4-FFF2-40B4-BE49-F238E27FC236}">
                <a16:creationId xmlns:a16="http://schemas.microsoft.com/office/drawing/2014/main" id="{AF866917-2FE6-2720-7B93-80013560EDA6}"/>
              </a:ext>
            </a:extLst>
          </p:cNvPr>
          <p:cNvSpPr txBox="1"/>
          <p:nvPr userDrawn="1"/>
        </p:nvSpPr>
        <p:spPr>
          <a:xfrm>
            <a:off x="5348525" y="1828525"/>
            <a:ext cx="1273800" cy="265800"/>
          </a:xfrm>
          <a:prstGeom prst="rect">
            <a:avLst/>
          </a:prstGeom>
          <a:noFill/>
          <a:ln>
            <a:noFill/>
          </a:ln>
        </p:spPr>
        <p:txBody>
          <a:bodyPr spcFirstLastPara="1" wrap="square" lIns="27425" tIns="0" rIns="0" bIns="0" anchor="ctr" anchorCtr="0">
            <a:noAutofit/>
          </a:bodyPr>
          <a:lstStyle/>
          <a:p>
            <a:pPr marL="0" marR="0" lvl="0" indent="0" algn="ctr" rtl="0">
              <a:lnSpc>
                <a:spcPct val="115000"/>
              </a:lnSpc>
              <a:spcBef>
                <a:spcPts val="0"/>
              </a:spcBef>
              <a:spcAft>
                <a:spcPts val="1000"/>
              </a:spcAft>
              <a:buClr>
                <a:srgbClr val="000000"/>
              </a:buClr>
              <a:buSzPts val="1100"/>
              <a:buFont typeface="Arial"/>
              <a:buNone/>
            </a:pPr>
            <a:r>
              <a:rPr lang="en-US" sz="1100" b="1" i="0" u="none" strike="noStrike" cap="none" dirty="0">
                <a:solidFill>
                  <a:srgbClr val="414042"/>
                </a:solidFill>
                <a:latin typeface="Amatic SC"/>
                <a:ea typeface="Amatic SC"/>
                <a:cs typeface="Amatic SC"/>
                <a:sym typeface="Amatic SC"/>
              </a:rPr>
              <a:t>bad is present</a:t>
            </a:r>
            <a:endParaRPr sz="1100" b="0" i="0" u="none" strike="noStrike" cap="none" dirty="0">
              <a:solidFill>
                <a:srgbClr val="595959"/>
              </a:solidFill>
              <a:latin typeface="Amatic SC"/>
              <a:ea typeface="Amatic SC"/>
              <a:cs typeface="Amatic SC"/>
              <a:sym typeface="Amatic SC"/>
            </a:endParaRPr>
          </a:p>
        </p:txBody>
      </p:sp>
      <p:sp>
        <p:nvSpPr>
          <p:cNvPr id="18" name="Google Shape;247;p9">
            <a:extLst>
              <a:ext uri="{FF2B5EF4-FFF2-40B4-BE49-F238E27FC236}">
                <a16:creationId xmlns:a16="http://schemas.microsoft.com/office/drawing/2014/main" id="{AAFD768D-2B8F-411B-7947-7F68E504DEB6}"/>
              </a:ext>
            </a:extLst>
          </p:cNvPr>
          <p:cNvSpPr txBox="1"/>
          <p:nvPr userDrawn="1"/>
        </p:nvSpPr>
        <p:spPr>
          <a:xfrm>
            <a:off x="4918825" y="2793175"/>
            <a:ext cx="409500" cy="265800"/>
          </a:xfrm>
          <a:prstGeom prst="rect">
            <a:avLst/>
          </a:prstGeom>
          <a:noFill/>
          <a:ln>
            <a:noFill/>
          </a:ln>
        </p:spPr>
        <p:txBody>
          <a:bodyPr spcFirstLastPara="1" wrap="square" lIns="27425" tIns="0" rIns="0" bIns="0" anchor="ctr" anchorCtr="0">
            <a:noAutofit/>
          </a:bodyPr>
          <a:lstStyle/>
          <a:p>
            <a:pPr marL="0" marR="0" lvl="0" indent="0" algn="ctr" rtl="0">
              <a:lnSpc>
                <a:spcPct val="115000"/>
              </a:lnSpc>
              <a:spcBef>
                <a:spcPts val="0"/>
              </a:spcBef>
              <a:spcAft>
                <a:spcPts val="1000"/>
              </a:spcAft>
              <a:buClr>
                <a:srgbClr val="000000"/>
              </a:buClr>
              <a:buSzPts val="1600"/>
              <a:buFont typeface="Arial"/>
              <a:buNone/>
            </a:pPr>
            <a:r>
              <a:rPr lang="en-US" sz="1600" b="0" i="0" u="none" strike="noStrike" cap="none" dirty="0">
                <a:solidFill>
                  <a:srgbClr val="FF0000"/>
                </a:solidFill>
                <a:latin typeface="Amatic SC"/>
                <a:ea typeface="Amatic SC"/>
                <a:cs typeface="Amatic SC"/>
                <a:sym typeface="Amatic SC"/>
              </a:rPr>
              <a:t>or</a:t>
            </a:r>
            <a:endParaRPr sz="920" b="0" i="0" u="none" strike="noStrike" cap="none" dirty="0">
              <a:solidFill>
                <a:srgbClr val="FF0000"/>
              </a:solidFill>
              <a:latin typeface="Amatic SC"/>
              <a:ea typeface="Amatic SC"/>
              <a:cs typeface="Amatic SC"/>
              <a:sym typeface="Amatic SC"/>
            </a:endParaRPr>
          </a:p>
        </p:txBody>
      </p:sp>
      <p:sp>
        <p:nvSpPr>
          <p:cNvPr id="19" name="Google Shape;248;p9">
            <a:extLst>
              <a:ext uri="{FF2B5EF4-FFF2-40B4-BE49-F238E27FC236}">
                <a16:creationId xmlns:a16="http://schemas.microsoft.com/office/drawing/2014/main" id="{9FD193B8-22A7-4AB3-4D1E-555604796273}"/>
              </a:ext>
            </a:extLst>
          </p:cNvPr>
          <p:cNvSpPr txBox="1"/>
          <p:nvPr userDrawn="1"/>
        </p:nvSpPr>
        <p:spPr>
          <a:xfrm>
            <a:off x="3645025" y="3728100"/>
            <a:ext cx="1273800" cy="265800"/>
          </a:xfrm>
          <a:prstGeom prst="rect">
            <a:avLst/>
          </a:prstGeom>
          <a:noFill/>
          <a:ln>
            <a:noFill/>
          </a:ln>
        </p:spPr>
        <p:txBody>
          <a:bodyPr spcFirstLastPara="1" wrap="square" lIns="27425" tIns="0" rIns="0" bIns="0" anchor="ctr" anchorCtr="0">
            <a:noAutofit/>
          </a:bodyPr>
          <a:lstStyle/>
          <a:p>
            <a:pPr marL="0" marR="0" lvl="0" indent="0" algn="ctr" rtl="0">
              <a:lnSpc>
                <a:spcPct val="115000"/>
              </a:lnSpc>
              <a:spcBef>
                <a:spcPts val="0"/>
              </a:spcBef>
              <a:spcAft>
                <a:spcPts val="1000"/>
              </a:spcAft>
              <a:buClr>
                <a:srgbClr val="000000"/>
              </a:buClr>
              <a:buSzPts val="1100"/>
              <a:buFont typeface="Arial"/>
              <a:buNone/>
            </a:pPr>
            <a:r>
              <a:rPr lang="en-US" sz="1100" b="1" i="0" u="none" strike="noStrike" cap="none" dirty="0">
                <a:solidFill>
                  <a:srgbClr val="414042"/>
                </a:solidFill>
                <a:latin typeface="Amatic SC"/>
                <a:ea typeface="Amatic SC"/>
                <a:cs typeface="Amatic SC"/>
                <a:sym typeface="Amatic SC"/>
              </a:rPr>
              <a:t>bad is ascendent</a:t>
            </a:r>
            <a:endParaRPr sz="1100" b="0" i="0" u="none" strike="noStrike" cap="none" dirty="0">
              <a:solidFill>
                <a:srgbClr val="595959"/>
              </a:solidFill>
              <a:latin typeface="Amatic SC"/>
              <a:ea typeface="Amatic SC"/>
              <a:cs typeface="Amatic SC"/>
              <a:sym typeface="Amatic SC"/>
            </a:endParaRPr>
          </a:p>
        </p:txBody>
      </p:sp>
      <p:sp>
        <p:nvSpPr>
          <p:cNvPr id="20" name="Google Shape;249;p9">
            <a:extLst>
              <a:ext uri="{FF2B5EF4-FFF2-40B4-BE49-F238E27FC236}">
                <a16:creationId xmlns:a16="http://schemas.microsoft.com/office/drawing/2014/main" id="{D5264BAA-C898-CCC6-2FF1-E5F04DF60D34}"/>
              </a:ext>
            </a:extLst>
          </p:cNvPr>
          <p:cNvSpPr txBox="1"/>
          <p:nvPr userDrawn="1"/>
        </p:nvSpPr>
        <p:spPr>
          <a:xfrm>
            <a:off x="5360250" y="3755425"/>
            <a:ext cx="1209900" cy="265800"/>
          </a:xfrm>
          <a:prstGeom prst="rect">
            <a:avLst/>
          </a:prstGeom>
          <a:noFill/>
          <a:ln>
            <a:noFill/>
          </a:ln>
        </p:spPr>
        <p:txBody>
          <a:bodyPr spcFirstLastPara="1" wrap="square" lIns="27425" tIns="0" rIns="0" bIns="0" anchor="ctr" anchorCtr="0">
            <a:noAutofit/>
          </a:bodyPr>
          <a:lstStyle/>
          <a:p>
            <a:pPr marL="0" marR="0" lvl="0" indent="0" algn="ctr" rtl="0">
              <a:lnSpc>
                <a:spcPct val="115000"/>
              </a:lnSpc>
              <a:spcBef>
                <a:spcPts val="0"/>
              </a:spcBef>
              <a:spcAft>
                <a:spcPts val="1000"/>
              </a:spcAft>
              <a:buClr>
                <a:srgbClr val="000000"/>
              </a:buClr>
              <a:buSzPts val="1100"/>
              <a:buFont typeface="Arial"/>
              <a:buNone/>
            </a:pPr>
            <a:r>
              <a:rPr lang="en-US" sz="1100" b="1" i="0" u="none" strike="noStrike" cap="none" dirty="0">
                <a:solidFill>
                  <a:srgbClr val="414042"/>
                </a:solidFill>
                <a:latin typeface="Amatic SC"/>
                <a:ea typeface="Amatic SC"/>
                <a:cs typeface="Amatic SC"/>
                <a:sym typeface="Amatic SC"/>
              </a:rPr>
              <a:t>good needs to ascend</a:t>
            </a:r>
            <a:endParaRPr sz="1100" b="0" i="0" u="none" strike="noStrike" cap="none" dirty="0">
              <a:solidFill>
                <a:srgbClr val="595959"/>
              </a:solidFill>
              <a:latin typeface="Amatic SC"/>
              <a:ea typeface="Amatic SC"/>
              <a:cs typeface="Amatic SC"/>
              <a:sym typeface="Amatic SC"/>
            </a:endParaRPr>
          </a:p>
        </p:txBody>
      </p:sp>
      <p:sp>
        <p:nvSpPr>
          <p:cNvPr id="21" name="Google Shape;250;p9">
            <a:extLst>
              <a:ext uri="{FF2B5EF4-FFF2-40B4-BE49-F238E27FC236}">
                <a16:creationId xmlns:a16="http://schemas.microsoft.com/office/drawing/2014/main" id="{9F364A34-246D-2861-2470-19D755969364}"/>
              </a:ext>
            </a:extLst>
          </p:cNvPr>
          <p:cNvSpPr txBox="1"/>
          <p:nvPr userDrawn="1"/>
        </p:nvSpPr>
        <p:spPr>
          <a:xfrm>
            <a:off x="2306050" y="2793375"/>
            <a:ext cx="1163100" cy="265800"/>
          </a:xfrm>
          <a:prstGeom prst="rect">
            <a:avLst/>
          </a:prstGeom>
          <a:noFill/>
          <a:ln>
            <a:noFill/>
          </a:ln>
        </p:spPr>
        <p:txBody>
          <a:bodyPr spcFirstLastPara="1" wrap="square" lIns="45700" tIns="0" rIns="0" bIns="0" anchor="ctr" anchorCtr="0">
            <a:noAutofit/>
          </a:bodyPr>
          <a:lstStyle/>
          <a:p>
            <a:pPr marL="0" marR="0" lvl="0" indent="0" algn="l" rtl="0">
              <a:lnSpc>
                <a:spcPct val="115000"/>
              </a:lnSpc>
              <a:spcBef>
                <a:spcPts val="0"/>
              </a:spcBef>
              <a:spcAft>
                <a:spcPts val="1000"/>
              </a:spcAft>
              <a:buClr>
                <a:srgbClr val="000000"/>
              </a:buClr>
              <a:buSzPts val="1600"/>
              <a:buFont typeface="Arial"/>
              <a:buNone/>
            </a:pPr>
            <a:r>
              <a:rPr lang="en-US" sz="1600" b="1" i="0" u="none" strike="noStrike" cap="none" dirty="0">
                <a:solidFill>
                  <a:srgbClr val="414042"/>
                </a:solidFill>
                <a:latin typeface="Amatic SC"/>
                <a:ea typeface="Amatic SC"/>
                <a:cs typeface="Amatic SC"/>
                <a:sym typeface="Amatic SC"/>
              </a:rPr>
              <a:t>good-bad tension</a:t>
            </a:r>
            <a:endParaRPr sz="920" b="0" i="0" u="none" strike="noStrike" cap="none" dirty="0">
              <a:solidFill>
                <a:srgbClr val="595959"/>
              </a:solidFill>
              <a:latin typeface="Amatic SC"/>
              <a:ea typeface="Amatic SC"/>
              <a:cs typeface="Amatic SC"/>
              <a:sym typeface="Amatic SC"/>
            </a:endParaRPr>
          </a:p>
        </p:txBody>
      </p:sp>
      <p:cxnSp>
        <p:nvCxnSpPr>
          <p:cNvPr id="22" name="Google Shape;251;p9">
            <a:extLst>
              <a:ext uri="{FF2B5EF4-FFF2-40B4-BE49-F238E27FC236}">
                <a16:creationId xmlns:a16="http://schemas.microsoft.com/office/drawing/2014/main" id="{F174007F-1E8D-FB67-B908-F31A18077C74}"/>
              </a:ext>
            </a:extLst>
          </p:cNvPr>
          <p:cNvCxnSpPr>
            <a:stCxn id="4" idx="3"/>
            <a:endCxn id="21" idx="1"/>
          </p:cNvCxnSpPr>
          <p:nvPr userDrawn="1"/>
        </p:nvCxnSpPr>
        <p:spPr>
          <a:xfrm>
            <a:off x="2055025" y="2924887"/>
            <a:ext cx="251100" cy="1500"/>
          </a:xfrm>
          <a:prstGeom prst="straightConnector1">
            <a:avLst/>
          </a:prstGeom>
          <a:noFill/>
          <a:ln w="9525" cap="flat" cmpd="sng">
            <a:solidFill>
              <a:srgbClr val="B7B7B7"/>
            </a:solidFill>
            <a:prstDash val="solid"/>
            <a:round/>
            <a:headEnd type="none" w="sm" len="sm"/>
            <a:tailEnd type="triangle" w="med" len="med"/>
          </a:ln>
        </p:spPr>
      </p:cxnSp>
      <p:sp>
        <p:nvSpPr>
          <p:cNvPr id="23" name="Title 22">
            <a:extLst>
              <a:ext uri="{FF2B5EF4-FFF2-40B4-BE49-F238E27FC236}">
                <a16:creationId xmlns:a16="http://schemas.microsoft.com/office/drawing/2014/main" id="{22B17C47-2FE8-FC6A-34ED-2384930D4ABF}"/>
              </a:ext>
            </a:extLst>
          </p:cNvPr>
          <p:cNvSpPr>
            <a:spLocks noGrp="1"/>
          </p:cNvSpPr>
          <p:nvPr>
            <p:ph type="title"/>
          </p:nvPr>
        </p:nvSpPr>
        <p:spPr/>
        <p:txBody>
          <a:bodyPr/>
          <a:lstStyle/>
          <a:p>
            <a:r>
              <a:rPr lang="en-US"/>
              <a:t>Click to edit Master title style</a:t>
            </a:r>
          </a:p>
        </p:txBody>
      </p:sp>
      <p:sp>
        <p:nvSpPr>
          <p:cNvPr id="25" name="Text Placeholder 24">
            <a:extLst>
              <a:ext uri="{FF2B5EF4-FFF2-40B4-BE49-F238E27FC236}">
                <a16:creationId xmlns:a16="http://schemas.microsoft.com/office/drawing/2014/main" id="{B992469C-9238-7388-F9B3-378EA243872B}"/>
              </a:ext>
            </a:extLst>
          </p:cNvPr>
          <p:cNvSpPr>
            <a:spLocks noGrp="1"/>
          </p:cNvSpPr>
          <p:nvPr>
            <p:ph type="body" sz="quarter" idx="10"/>
          </p:nvPr>
        </p:nvSpPr>
        <p:spPr>
          <a:xfrm>
            <a:off x="0" y="5143500"/>
            <a:ext cx="9144000" cy="674688"/>
          </a:xfrm>
        </p:spPr>
        <p:txBody>
          <a:bodyPr>
            <a:noAutofit/>
          </a:bodyPr>
          <a:lstStyle>
            <a:lvl1pPr marL="114300" indent="0">
              <a:buNone/>
              <a:defRPr sz="1000">
                <a:solidFill>
                  <a:schemeClr val="bg1"/>
                </a:solidFill>
                <a:latin typeface="+mn-lt"/>
              </a:defRPr>
            </a:lvl1pPr>
            <a:lvl2pPr marL="596900" indent="0">
              <a:buNone/>
              <a:defRPr sz="1000">
                <a:solidFill>
                  <a:schemeClr val="bg1"/>
                </a:solidFill>
                <a:latin typeface="+mn-lt"/>
              </a:defRPr>
            </a:lvl2pPr>
            <a:lvl3pPr marL="1054100" indent="0">
              <a:buNone/>
              <a:defRPr sz="1000">
                <a:solidFill>
                  <a:schemeClr val="bg1"/>
                </a:solidFill>
                <a:latin typeface="+mn-lt"/>
              </a:defRPr>
            </a:lvl3pPr>
            <a:lvl4pPr marL="1511300" indent="0">
              <a:buNone/>
              <a:defRPr sz="1000">
                <a:solidFill>
                  <a:schemeClr val="bg1"/>
                </a:solidFill>
                <a:latin typeface="+mn-lt"/>
              </a:defRPr>
            </a:lvl4pPr>
            <a:lvl5pPr marL="1968500" indent="0">
              <a:buNone/>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298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1"/>
        <p:cNvGrpSpPr/>
        <p:nvPr/>
      </p:nvGrpSpPr>
      <p:grpSpPr>
        <a:xfrm>
          <a:off x="0" y="0"/>
          <a:ext cx="0" cy="0"/>
          <a:chOff x="0" y="0"/>
          <a:chExt cx="0" cy="0"/>
        </a:xfrm>
      </p:grpSpPr>
      <p:sp>
        <p:nvSpPr>
          <p:cNvPr id="2" name="Title 1">
            <a:extLst>
              <a:ext uri="{FF2B5EF4-FFF2-40B4-BE49-F238E27FC236}">
                <a16:creationId xmlns:a16="http://schemas.microsoft.com/office/drawing/2014/main" id="{3B8AF320-DFD7-AFB3-6AEA-444AD7CAF3C3}"/>
              </a:ext>
            </a:extLst>
          </p:cNvPr>
          <p:cNvSpPr>
            <a:spLocks noGrp="1"/>
          </p:cNvSpPr>
          <p:nvPr>
            <p:ph type="title"/>
          </p:nvPr>
        </p:nvSpPr>
        <p:spPr>
          <a:xfrm>
            <a:off x="301350" y="445024"/>
            <a:ext cx="8520600" cy="572700"/>
          </a:xfrm>
        </p:spPr>
        <p:txBody>
          <a:bodyPr>
            <a:noAutofit/>
          </a:bodyPr>
          <a:lstStyle>
            <a:lvl1pPr>
              <a:defRPr lang="en-US" sz="27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5" name="Google Shape;96;p3">
            <a:extLst>
              <a:ext uri="{FF2B5EF4-FFF2-40B4-BE49-F238E27FC236}">
                <a16:creationId xmlns:a16="http://schemas.microsoft.com/office/drawing/2014/main" id="{940777AC-9425-0157-C78E-A7F89C927C60}"/>
              </a:ext>
            </a:extLst>
          </p:cNvPr>
          <p:cNvSpPr/>
          <p:nvPr userDrawn="1"/>
        </p:nvSpPr>
        <p:spPr>
          <a:xfrm>
            <a:off x="704000" y="1826601"/>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0097A7"/>
              </a:solidFill>
              <a:latin typeface="Arial"/>
              <a:ea typeface="Arial"/>
              <a:cs typeface="Arial"/>
              <a:sym typeface="Arial"/>
            </a:endParaRPr>
          </a:p>
        </p:txBody>
      </p:sp>
      <p:sp>
        <p:nvSpPr>
          <p:cNvPr id="9" name="Google Shape;100;p3">
            <a:extLst>
              <a:ext uri="{FF2B5EF4-FFF2-40B4-BE49-F238E27FC236}">
                <a16:creationId xmlns:a16="http://schemas.microsoft.com/office/drawing/2014/main" id="{5A14D928-237E-8B58-C993-DA6430B710C6}"/>
              </a:ext>
            </a:extLst>
          </p:cNvPr>
          <p:cNvSpPr/>
          <p:nvPr userDrawn="1"/>
        </p:nvSpPr>
        <p:spPr>
          <a:xfrm>
            <a:off x="704000" y="2706351"/>
            <a:ext cx="1273800" cy="695400"/>
          </a:xfrm>
          <a:prstGeom prst="rect">
            <a:avLst/>
          </a:prstGeom>
          <a:solidFill>
            <a:srgbClr val="FFFF78"/>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0097A7"/>
              </a:solidFill>
              <a:latin typeface="Arial"/>
              <a:ea typeface="Arial"/>
              <a:cs typeface="Arial"/>
              <a:sym typeface="Arial"/>
            </a:endParaRPr>
          </a:p>
        </p:txBody>
      </p:sp>
      <p:sp>
        <p:nvSpPr>
          <p:cNvPr id="10" name="Google Shape;101;p3">
            <a:extLst>
              <a:ext uri="{FF2B5EF4-FFF2-40B4-BE49-F238E27FC236}">
                <a16:creationId xmlns:a16="http://schemas.microsoft.com/office/drawing/2014/main" id="{4BCA6A29-5426-3BBA-514F-C632B0670463}"/>
              </a:ext>
            </a:extLst>
          </p:cNvPr>
          <p:cNvSpPr/>
          <p:nvPr userDrawn="1"/>
        </p:nvSpPr>
        <p:spPr>
          <a:xfrm>
            <a:off x="704000" y="3586101"/>
            <a:ext cx="1273800" cy="695400"/>
          </a:xfrm>
          <a:prstGeom prst="rect">
            <a:avLst/>
          </a:prstGeom>
          <a:solidFill>
            <a:srgbClr val="FFFF78"/>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0097A7"/>
              </a:solidFill>
              <a:latin typeface="Arial"/>
              <a:ea typeface="Arial"/>
              <a:cs typeface="Arial"/>
              <a:sym typeface="Arial"/>
            </a:endParaRPr>
          </a:p>
        </p:txBody>
      </p:sp>
      <p:sp>
        <p:nvSpPr>
          <p:cNvPr id="11" name="Google Shape;102;p3">
            <a:extLst>
              <a:ext uri="{FF2B5EF4-FFF2-40B4-BE49-F238E27FC236}">
                <a16:creationId xmlns:a16="http://schemas.microsoft.com/office/drawing/2014/main" id="{11EE96AC-4313-7905-11DD-DE5644519F25}"/>
              </a:ext>
            </a:extLst>
          </p:cNvPr>
          <p:cNvSpPr/>
          <p:nvPr userDrawn="1"/>
        </p:nvSpPr>
        <p:spPr>
          <a:xfrm>
            <a:off x="2933375" y="1826601"/>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0097A7"/>
              </a:solidFill>
              <a:latin typeface="Arial"/>
              <a:ea typeface="Arial"/>
              <a:cs typeface="Arial"/>
              <a:sym typeface="Arial"/>
            </a:endParaRPr>
          </a:p>
        </p:txBody>
      </p:sp>
      <p:sp>
        <p:nvSpPr>
          <p:cNvPr id="14" name="Google Shape;103;p3">
            <a:extLst>
              <a:ext uri="{FF2B5EF4-FFF2-40B4-BE49-F238E27FC236}">
                <a16:creationId xmlns:a16="http://schemas.microsoft.com/office/drawing/2014/main" id="{C24E1007-A102-3D0B-0A44-3A44DD0A6A94}"/>
              </a:ext>
            </a:extLst>
          </p:cNvPr>
          <p:cNvSpPr/>
          <p:nvPr userDrawn="1"/>
        </p:nvSpPr>
        <p:spPr>
          <a:xfrm>
            <a:off x="2933375" y="2706351"/>
            <a:ext cx="1273800" cy="695400"/>
          </a:xfrm>
          <a:prstGeom prst="rect">
            <a:avLst/>
          </a:prstGeom>
          <a:solidFill>
            <a:srgbClr val="FFFF78"/>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0097A7"/>
              </a:solidFill>
              <a:latin typeface="Arial"/>
              <a:ea typeface="Arial"/>
              <a:cs typeface="Arial"/>
              <a:sym typeface="Arial"/>
            </a:endParaRPr>
          </a:p>
        </p:txBody>
      </p:sp>
      <p:sp>
        <p:nvSpPr>
          <p:cNvPr id="15" name="Google Shape;104;p3">
            <a:extLst>
              <a:ext uri="{FF2B5EF4-FFF2-40B4-BE49-F238E27FC236}">
                <a16:creationId xmlns:a16="http://schemas.microsoft.com/office/drawing/2014/main" id="{92C0769F-3F12-2481-0757-1DEFB6FDDB7D}"/>
              </a:ext>
            </a:extLst>
          </p:cNvPr>
          <p:cNvSpPr/>
          <p:nvPr userDrawn="1"/>
        </p:nvSpPr>
        <p:spPr>
          <a:xfrm>
            <a:off x="2933375" y="3586101"/>
            <a:ext cx="1273800" cy="695400"/>
          </a:xfrm>
          <a:prstGeom prst="rect">
            <a:avLst/>
          </a:prstGeom>
          <a:solidFill>
            <a:srgbClr val="FFFF78"/>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0097A7"/>
              </a:solidFill>
              <a:latin typeface="Montserrat"/>
              <a:ea typeface="Montserrat"/>
              <a:cs typeface="Montserrat"/>
              <a:sym typeface="Montserrat"/>
            </a:endParaRPr>
          </a:p>
        </p:txBody>
      </p:sp>
      <p:sp>
        <p:nvSpPr>
          <p:cNvPr id="16" name="Google Shape;105;p3">
            <a:extLst>
              <a:ext uri="{FF2B5EF4-FFF2-40B4-BE49-F238E27FC236}">
                <a16:creationId xmlns:a16="http://schemas.microsoft.com/office/drawing/2014/main" id="{15B92144-C9F9-4774-8DC7-86BFD06E5EAE}"/>
              </a:ext>
            </a:extLst>
          </p:cNvPr>
          <p:cNvSpPr/>
          <p:nvPr userDrawn="1"/>
        </p:nvSpPr>
        <p:spPr>
          <a:xfrm>
            <a:off x="5109575" y="1826601"/>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17" name="Google Shape;106;p3">
            <a:extLst>
              <a:ext uri="{FF2B5EF4-FFF2-40B4-BE49-F238E27FC236}">
                <a16:creationId xmlns:a16="http://schemas.microsoft.com/office/drawing/2014/main" id="{5E910510-AF3E-B781-C0B7-24BFA4796942}"/>
              </a:ext>
            </a:extLst>
          </p:cNvPr>
          <p:cNvSpPr/>
          <p:nvPr userDrawn="1"/>
        </p:nvSpPr>
        <p:spPr>
          <a:xfrm>
            <a:off x="5109575" y="2706351"/>
            <a:ext cx="1273800" cy="695400"/>
          </a:xfrm>
          <a:prstGeom prst="rect">
            <a:avLst/>
          </a:prstGeom>
          <a:solidFill>
            <a:srgbClr val="FFFF78"/>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0097A7"/>
              </a:solidFill>
              <a:latin typeface="Arial"/>
              <a:ea typeface="Arial"/>
              <a:cs typeface="Arial"/>
              <a:sym typeface="Arial"/>
            </a:endParaRPr>
          </a:p>
        </p:txBody>
      </p:sp>
      <p:sp>
        <p:nvSpPr>
          <p:cNvPr id="18" name="Google Shape;107;p3">
            <a:extLst>
              <a:ext uri="{FF2B5EF4-FFF2-40B4-BE49-F238E27FC236}">
                <a16:creationId xmlns:a16="http://schemas.microsoft.com/office/drawing/2014/main" id="{C031DDB6-24CA-4580-03B0-BA2F3EB6AF13}"/>
              </a:ext>
            </a:extLst>
          </p:cNvPr>
          <p:cNvSpPr/>
          <p:nvPr userDrawn="1"/>
        </p:nvSpPr>
        <p:spPr>
          <a:xfrm>
            <a:off x="5109575" y="3586101"/>
            <a:ext cx="1273800" cy="695400"/>
          </a:xfrm>
          <a:prstGeom prst="rect">
            <a:avLst/>
          </a:prstGeom>
          <a:solidFill>
            <a:srgbClr val="FFFF78"/>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0097A7"/>
              </a:solidFill>
              <a:latin typeface="Arial"/>
              <a:ea typeface="Arial"/>
              <a:cs typeface="Arial"/>
              <a:sym typeface="Arial"/>
            </a:endParaRPr>
          </a:p>
        </p:txBody>
      </p:sp>
      <p:sp>
        <p:nvSpPr>
          <p:cNvPr id="19" name="Google Shape;108;p3">
            <a:extLst>
              <a:ext uri="{FF2B5EF4-FFF2-40B4-BE49-F238E27FC236}">
                <a16:creationId xmlns:a16="http://schemas.microsoft.com/office/drawing/2014/main" id="{FA2846CD-6A25-D493-27B0-F8B9370C17FB}"/>
              </a:ext>
            </a:extLst>
          </p:cNvPr>
          <p:cNvSpPr/>
          <p:nvPr userDrawn="1"/>
        </p:nvSpPr>
        <p:spPr>
          <a:xfrm>
            <a:off x="7318850" y="1826601"/>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20" name="Google Shape;109;p3">
            <a:extLst>
              <a:ext uri="{FF2B5EF4-FFF2-40B4-BE49-F238E27FC236}">
                <a16:creationId xmlns:a16="http://schemas.microsoft.com/office/drawing/2014/main" id="{DDA4EC15-FBD0-9C02-2AB6-480A8BAB6822}"/>
              </a:ext>
            </a:extLst>
          </p:cNvPr>
          <p:cNvSpPr/>
          <p:nvPr userDrawn="1"/>
        </p:nvSpPr>
        <p:spPr>
          <a:xfrm>
            <a:off x="7318850" y="2706351"/>
            <a:ext cx="1273800" cy="695400"/>
          </a:xfrm>
          <a:prstGeom prst="rect">
            <a:avLst/>
          </a:prstGeom>
          <a:solidFill>
            <a:srgbClr val="FFFF78"/>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0097A7"/>
              </a:solidFill>
              <a:latin typeface="Arial"/>
              <a:ea typeface="Arial"/>
              <a:cs typeface="Arial"/>
              <a:sym typeface="Arial"/>
            </a:endParaRPr>
          </a:p>
        </p:txBody>
      </p:sp>
      <p:sp>
        <p:nvSpPr>
          <p:cNvPr id="21" name="Google Shape;110;p3">
            <a:extLst>
              <a:ext uri="{FF2B5EF4-FFF2-40B4-BE49-F238E27FC236}">
                <a16:creationId xmlns:a16="http://schemas.microsoft.com/office/drawing/2014/main" id="{B8073561-E12D-3882-455D-D05063760C21}"/>
              </a:ext>
            </a:extLst>
          </p:cNvPr>
          <p:cNvSpPr/>
          <p:nvPr userDrawn="1"/>
        </p:nvSpPr>
        <p:spPr>
          <a:xfrm>
            <a:off x="7318850" y="3586101"/>
            <a:ext cx="1273800" cy="695400"/>
          </a:xfrm>
          <a:prstGeom prst="rect">
            <a:avLst/>
          </a:prstGeom>
          <a:solidFill>
            <a:srgbClr val="FFFF78"/>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0097A7"/>
              </a:solidFill>
              <a:latin typeface="Arial"/>
              <a:ea typeface="Arial"/>
              <a:cs typeface="Arial"/>
              <a:sym typeface="Arial"/>
            </a:endParaRPr>
          </a:p>
        </p:txBody>
      </p:sp>
      <p:sp>
        <p:nvSpPr>
          <p:cNvPr id="23" name="Text Placeholder 22">
            <a:extLst>
              <a:ext uri="{FF2B5EF4-FFF2-40B4-BE49-F238E27FC236}">
                <a16:creationId xmlns:a16="http://schemas.microsoft.com/office/drawing/2014/main" id="{58FB4506-C1AD-B3BE-CA66-A4F4D1620832}"/>
              </a:ext>
            </a:extLst>
          </p:cNvPr>
          <p:cNvSpPr>
            <a:spLocks noGrp="1"/>
          </p:cNvSpPr>
          <p:nvPr>
            <p:ph type="body" sz="quarter" idx="10"/>
          </p:nvPr>
        </p:nvSpPr>
        <p:spPr>
          <a:xfrm>
            <a:off x="225428" y="1536700"/>
            <a:ext cx="342900" cy="1780896"/>
          </a:xfrm>
        </p:spPr>
        <p:txBody>
          <a:bodyPr vert="vert270">
            <a:noAutofit/>
          </a:bodyPr>
          <a:lstStyle>
            <a:lvl1pPr marL="114300" indent="0" algn="r">
              <a:buNone/>
              <a:defRPr lang="en-US" sz="1800" b="1" i="0" u="none" strike="noStrike" cap="none" dirty="0">
                <a:solidFill>
                  <a:srgbClr val="999999"/>
                </a:solidFill>
                <a:latin typeface="Arial"/>
                <a:ea typeface="Arial"/>
                <a:cs typeface="Arial"/>
                <a:sym typeface="Montserrat"/>
              </a:defRPr>
            </a:lvl1pPr>
          </a:lstStyle>
          <a:p>
            <a:pPr lvl="0"/>
            <a:r>
              <a:rPr lang="en-US" dirty="0"/>
              <a:t>Click</a:t>
            </a:r>
          </a:p>
        </p:txBody>
      </p:sp>
      <p:sp>
        <p:nvSpPr>
          <p:cNvPr id="24" name="Rectangle 23">
            <a:extLst>
              <a:ext uri="{FF2B5EF4-FFF2-40B4-BE49-F238E27FC236}">
                <a16:creationId xmlns:a16="http://schemas.microsoft.com/office/drawing/2014/main" id="{1BE63C53-D682-9E88-07EF-35E0A3235286}"/>
              </a:ext>
            </a:extLst>
          </p:cNvPr>
          <p:cNvSpPr/>
          <p:nvPr userDrawn="1"/>
        </p:nvSpPr>
        <p:spPr>
          <a:xfrm>
            <a:off x="321754" y="1536300"/>
            <a:ext cx="1899896" cy="33726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9F2EF12E-5CCD-AA9D-8895-9AF6E0547823}"/>
              </a:ext>
            </a:extLst>
          </p:cNvPr>
          <p:cNvSpPr>
            <a:spLocks noGrp="1"/>
          </p:cNvSpPr>
          <p:nvPr>
            <p:ph type="body" sz="quarter" idx="11"/>
          </p:nvPr>
        </p:nvSpPr>
        <p:spPr>
          <a:xfrm>
            <a:off x="776288" y="1898650"/>
            <a:ext cx="1122362" cy="554038"/>
          </a:xfrm>
        </p:spPr>
        <p:txBody>
          <a:bodyPr/>
          <a:lstStyle>
            <a:lvl1pPr>
              <a:defRPr lang="en-US" sz="900" b="1"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27" name="Rectangle 26">
            <a:extLst>
              <a:ext uri="{FF2B5EF4-FFF2-40B4-BE49-F238E27FC236}">
                <a16:creationId xmlns:a16="http://schemas.microsoft.com/office/drawing/2014/main" id="{86796B88-AACC-787F-385C-6879052C0C55}"/>
              </a:ext>
            </a:extLst>
          </p:cNvPr>
          <p:cNvSpPr/>
          <p:nvPr userDrawn="1"/>
        </p:nvSpPr>
        <p:spPr>
          <a:xfrm>
            <a:off x="2499206" y="1536300"/>
            <a:ext cx="1920393" cy="33726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D0BAC9CD-1BD9-1C2D-4FA0-AADAD03B7DA4}"/>
              </a:ext>
            </a:extLst>
          </p:cNvPr>
          <p:cNvSpPr>
            <a:spLocks noGrp="1"/>
          </p:cNvSpPr>
          <p:nvPr>
            <p:ph type="body" sz="quarter" idx="12"/>
          </p:nvPr>
        </p:nvSpPr>
        <p:spPr>
          <a:xfrm>
            <a:off x="776288" y="2763558"/>
            <a:ext cx="1122362" cy="554038"/>
          </a:xfrm>
        </p:spPr>
        <p:txBody>
          <a:bodyPr>
            <a:normAutofit/>
          </a:bodyPr>
          <a:lstStyle>
            <a:lvl1pPr>
              <a:defRPr lang="en-US" sz="900" b="0"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29" name="Text Placeholder 25">
            <a:extLst>
              <a:ext uri="{FF2B5EF4-FFF2-40B4-BE49-F238E27FC236}">
                <a16:creationId xmlns:a16="http://schemas.microsoft.com/office/drawing/2014/main" id="{4AB9B290-1012-95DC-7AE7-8774B0D65914}"/>
              </a:ext>
            </a:extLst>
          </p:cNvPr>
          <p:cNvSpPr>
            <a:spLocks noGrp="1"/>
          </p:cNvSpPr>
          <p:nvPr>
            <p:ph type="body" sz="quarter" idx="13"/>
          </p:nvPr>
        </p:nvSpPr>
        <p:spPr>
          <a:xfrm>
            <a:off x="768409" y="3656782"/>
            <a:ext cx="1122362" cy="554038"/>
          </a:xfrm>
        </p:spPr>
        <p:txBody>
          <a:bodyPr>
            <a:normAutofit/>
          </a:bodyPr>
          <a:lstStyle>
            <a:lvl1pPr>
              <a:defRPr lang="en-US" sz="900" b="0"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0" name="Text Placeholder 22">
            <a:extLst>
              <a:ext uri="{FF2B5EF4-FFF2-40B4-BE49-F238E27FC236}">
                <a16:creationId xmlns:a16="http://schemas.microsoft.com/office/drawing/2014/main" id="{B10A8156-BA22-2F2C-9F41-0CAAF10717A5}"/>
              </a:ext>
            </a:extLst>
          </p:cNvPr>
          <p:cNvSpPr>
            <a:spLocks noGrp="1"/>
          </p:cNvSpPr>
          <p:nvPr>
            <p:ph type="body" sz="quarter" idx="14"/>
          </p:nvPr>
        </p:nvSpPr>
        <p:spPr>
          <a:xfrm>
            <a:off x="2426527" y="1536700"/>
            <a:ext cx="342900" cy="1780896"/>
          </a:xfrm>
        </p:spPr>
        <p:txBody>
          <a:bodyPr vert="vert270">
            <a:noAutofit/>
          </a:bodyPr>
          <a:lstStyle>
            <a:lvl1pPr marL="114300" indent="0" algn="r">
              <a:buNone/>
              <a:defRPr lang="en-US" sz="1800" b="1" i="0" u="none" strike="noStrike" cap="none" dirty="0">
                <a:solidFill>
                  <a:srgbClr val="999999"/>
                </a:solidFill>
                <a:latin typeface="Arial"/>
                <a:ea typeface="Arial"/>
                <a:cs typeface="Arial"/>
                <a:sym typeface="Montserrat"/>
              </a:defRPr>
            </a:lvl1pPr>
          </a:lstStyle>
          <a:p>
            <a:pPr lvl="0"/>
            <a:r>
              <a:rPr lang="en-US" dirty="0"/>
              <a:t>Click</a:t>
            </a:r>
          </a:p>
        </p:txBody>
      </p:sp>
      <p:sp>
        <p:nvSpPr>
          <p:cNvPr id="31" name="Rectangle 30">
            <a:extLst>
              <a:ext uri="{FF2B5EF4-FFF2-40B4-BE49-F238E27FC236}">
                <a16:creationId xmlns:a16="http://schemas.microsoft.com/office/drawing/2014/main" id="{66703ED0-4FA8-9E9C-C970-5B192707EF13}"/>
              </a:ext>
            </a:extLst>
          </p:cNvPr>
          <p:cNvSpPr/>
          <p:nvPr userDrawn="1"/>
        </p:nvSpPr>
        <p:spPr>
          <a:xfrm>
            <a:off x="4701747" y="1536300"/>
            <a:ext cx="1911834" cy="33726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5">
            <a:extLst>
              <a:ext uri="{FF2B5EF4-FFF2-40B4-BE49-F238E27FC236}">
                <a16:creationId xmlns:a16="http://schemas.microsoft.com/office/drawing/2014/main" id="{A59B9EB0-66A2-A4DC-7D45-8CB76427F6A8}"/>
              </a:ext>
            </a:extLst>
          </p:cNvPr>
          <p:cNvSpPr>
            <a:spLocks noGrp="1"/>
          </p:cNvSpPr>
          <p:nvPr>
            <p:ph type="body" sz="quarter" idx="15"/>
          </p:nvPr>
        </p:nvSpPr>
        <p:spPr>
          <a:xfrm>
            <a:off x="3009094" y="1892156"/>
            <a:ext cx="1122362" cy="554038"/>
          </a:xfrm>
        </p:spPr>
        <p:txBody>
          <a:bodyPr/>
          <a:lstStyle>
            <a:lvl1pPr>
              <a:defRPr lang="en-US" sz="900" b="1"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3" name="Text Placeholder 25">
            <a:extLst>
              <a:ext uri="{FF2B5EF4-FFF2-40B4-BE49-F238E27FC236}">
                <a16:creationId xmlns:a16="http://schemas.microsoft.com/office/drawing/2014/main" id="{CEB8788B-06B3-9B02-CC71-DB7A7E35F874}"/>
              </a:ext>
            </a:extLst>
          </p:cNvPr>
          <p:cNvSpPr>
            <a:spLocks noGrp="1"/>
          </p:cNvSpPr>
          <p:nvPr>
            <p:ph type="body" sz="quarter" idx="16"/>
          </p:nvPr>
        </p:nvSpPr>
        <p:spPr>
          <a:xfrm>
            <a:off x="3009094" y="2772775"/>
            <a:ext cx="1122362" cy="554038"/>
          </a:xfrm>
        </p:spPr>
        <p:txBody>
          <a:bodyPr>
            <a:normAutofit/>
          </a:bodyPr>
          <a:lstStyle>
            <a:lvl1pPr>
              <a:defRPr lang="en-US" sz="900" b="0"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4" name="Text Placeholder 25">
            <a:extLst>
              <a:ext uri="{FF2B5EF4-FFF2-40B4-BE49-F238E27FC236}">
                <a16:creationId xmlns:a16="http://schemas.microsoft.com/office/drawing/2014/main" id="{8A48424E-0576-54C0-088D-314A91C807B5}"/>
              </a:ext>
            </a:extLst>
          </p:cNvPr>
          <p:cNvSpPr>
            <a:spLocks noGrp="1"/>
          </p:cNvSpPr>
          <p:nvPr>
            <p:ph type="body" sz="quarter" idx="17"/>
          </p:nvPr>
        </p:nvSpPr>
        <p:spPr>
          <a:xfrm>
            <a:off x="3009094" y="3656782"/>
            <a:ext cx="1122362" cy="554038"/>
          </a:xfrm>
        </p:spPr>
        <p:txBody>
          <a:bodyPr>
            <a:normAutofit/>
          </a:bodyPr>
          <a:lstStyle>
            <a:lvl1pPr>
              <a:defRPr lang="en-US" sz="900" b="0"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5" name="Text Placeholder 22">
            <a:extLst>
              <a:ext uri="{FF2B5EF4-FFF2-40B4-BE49-F238E27FC236}">
                <a16:creationId xmlns:a16="http://schemas.microsoft.com/office/drawing/2014/main" id="{B721EC3E-6059-D243-D3E4-000129C4BC39}"/>
              </a:ext>
            </a:extLst>
          </p:cNvPr>
          <p:cNvSpPr>
            <a:spLocks noGrp="1"/>
          </p:cNvSpPr>
          <p:nvPr>
            <p:ph type="body" sz="quarter" idx="18"/>
          </p:nvPr>
        </p:nvSpPr>
        <p:spPr>
          <a:xfrm>
            <a:off x="4641344" y="1536300"/>
            <a:ext cx="342900" cy="1790513"/>
          </a:xfrm>
        </p:spPr>
        <p:txBody>
          <a:bodyPr vert="vert270">
            <a:noAutofit/>
          </a:bodyPr>
          <a:lstStyle>
            <a:lvl1pPr marL="114300" indent="0" algn="r">
              <a:buNone/>
              <a:defRPr lang="en-US" sz="1800" b="1" i="0" u="none" strike="noStrike" cap="none" dirty="0">
                <a:solidFill>
                  <a:srgbClr val="999999"/>
                </a:solidFill>
                <a:latin typeface="Arial"/>
                <a:ea typeface="Arial"/>
                <a:cs typeface="Arial"/>
                <a:sym typeface="Montserrat"/>
              </a:defRPr>
            </a:lvl1pPr>
          </a:lstStyle>
          <a:p>
            <a:pPr lvl="0"/>
            <a:r>
              <a:rPr lang="en-US" dirty="0"/>
              <a:t>Click</a:t>
            </a:r>
          </a:p>
        </p:txBody>
      </p:sp>
      <p:sp>
        <p:nvSpPr>
          <p:cNvPr id="36" name="Text Placeholder 25">
            <a:extLst>
              <a:ext uri="{FF2B5EF4-FFF2-40B4-BE49-F238E27FC236}">
                <a16:creationId xmlns:a16="http://schemas.microsoft.com/office/drawing/2014/main" id="{3ECF088A-4581-B9EB-3EF7-53F5C91263C2}"/>
              </a:ext>
            </a:extLst>
          </p:cNvPr>
          <p:cNvSpPr>
            <a:spLocks noGrp="1"/>
          </p:cNvSpPr>
          <p:nvPr>
            <p:ph type="body" sz="quarter" idx="19"/>
          </p:nvPr>
        </p:nvSpPr>
        <p:spPr>
          <a:xfrm>
            <a:off x="5185294" y="1898650"/>
            <a:ext cx="1122362" cy="554038"/>
          </a:xfrm>
        </p:spPr>
        <p:txBody>
          <a:bodyPr/>
          <a:lstStyle>
            <a:lvl1pPr>
              <a:defRPr lang="en-US" sz="900" b="1"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7" name="Text Placeholder 25">
            <a:extLst>
              <a:ext uri="{FF2B5EF4-FFF2-40B4-BE49-F238E27FC236}">
                <a16:creationId xmlns:a16="http://schemas.microsoft.com/office/drawing/2014/main" id="{54931BC3-7DB8-1A9D-D96D-A90B256D2833}"/>
              </a:ext>
            </a:extLst>
          </p:cNvPr>
          <p:cNvSpPr>
            <a:spLocks noGrp="1"/>
          </p:cNvSpPr>
          <p:nvPr>
            <p:ph type="body" sz="quarter" idx="20"/>
          </p:nvPr>
        </p:nvSpPr>
        <p:spPr>
          <a:xfrm>
            <a:off x="5180859" y="2772775"/>
            <a:ext cx="1122362" cy="554038"/>
          </a:xfrm>
        </p:spPr>
        <p:txBody>
          <a:bodyPr>
            <a:normAutofit/>
          </a:bodyPr>
          <a:lstStyle>
            <a:lvl1pPr>
              <a:defRPr lang="en-US" sz="900" b="0"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8" name="Text Placeholder 25">
            <a:extLst>
              <a:ext uri="{FF2B5EF4-FFF2-40B4-BE49-F238E27FC236}">
                <a16:creationId xmlns:a16="http://schemas.microsoft.com/office/drawing/2014/main" id="{3C09A841-63EA-E6AF-3EC5-B8BCAE94EA22}"/>
              </a:ext>
            </a:extLst>
          </p:cNvPr>
          <p:cNvSpPr>
            <a:spLocks noGrp="1"/>
          </p:cNvSpPr>
          <p:nvPr>
            <p:ph type="body" sz="quarter" idx="21"/>
          </p:nvPr>
        </p:nvSpPr>
        <p:spPr>
          <a:xfrm>
            <a:off x="5180207" y="3656782"/>
            <a:ext cx="1122362" cy="554038"/>
          </a:xfrm>
        </p:spPr>
        <p:txBody>
          <a:bodyPr>
            <a:normAutofit/>
          </a:bodyPr>
          <a:lstStyle>
            <a:lvl1pPr>
              <a:defRPr lang="en-US" sz="900" b="0"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9" name="Rectangle 38">
            <a:extLst>
              <a:ext uri="{FF2B5EF4-FFF2-40B4-BE49-F238E27FC236}">
                <a16:creationId xmlns:a16="http://schemas.microsoft.com/office/drawing/2014/main" id="{DD6ED18E-B000-F8A8-7F8D-ED1706043B09}"/>
              </a:ext>
            </a:extLst>
          </p:cNvPr>
          <p:cNvSpPr/>
          <p:nvPr userDrawn="1"/>
        </p:nvSpPr>
        <p:spPr>
          <a:xfrm>
            <a:off x="6891028" y="1536300"/>
            <a:ext cx="1930922" cy="33726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22">
            <a:extLst>
              <a:ext uri="{FF2B5EF4-FFF2-40B4-BE49-F238E27FC236}">
                <a16:creationId xmlns:a16="http://schemas.microsoft.com/office/drawing/2014/main" id="{21F387E7-5695-4A9F-F500-406A6947CAC3}"/>
              </a:ext>
            </a:extLst>
          </p:cNvPr>
          <p:cNvSpPr>
            <a:spLocks noGrp="1"/>
          </p:cNvSpPr>
          <p:nvPr>
            <p:ph type="body" sz="quarter" idx="22"/>
          </p:nvPr>
        </p:nvSpPr>
        <p:spPr>
          <a:xfrm>
            <a:off x="6831768" y="1544783"/>
            <a:ext cx="342900" cy="1803162"/>
          </a:xfrm>
        </p:spPr>
        <p:txBody>
          <a:bodyPr vert="vert270">
            <a:noAutofit/>
          </a:bodyPr>
          <a:lstStyle>
            <a:lvl1pPr marL="114300" indent="0" algn="r">
              <a:buNone/>
              <a:defRPr lang="en-US" sz="1800" b="1" i="0" u="none" strike="noStrike" cap="none" dirty="0">
                <a:solidFill>
                  <a:srgbClr val="999999"/>
                </a:solidFill>
                <a:latin typeface="Arial"/>
                <a:ea typeface="Arial"/>
                <a:cs typeface="Arial"/>
                <a:sym typeface="Montserrat"/>
              </a:defRPr>
            </a:lvl1pPr>
          </a:lstStyle>
          <a:p>
            <a:pPr lvl="0"/>
            <a:r>
              <a:rPr lang="en-US" dirty="0"/>
              <a:t>Click</a:t>
            </a:r>
          </a:p>
        </p:txBody>
      </p:sp>
      <p:sp>
        <p:nvSpPr>
          <p:cNvPr id="41" name="Text Placeholder 25">
            <a:extLst>
              <a:ext uri="{FF2B5EF4-FFF2-40B4-BE49-F238E27FC236}">
                <a16:creationId xmlns:a16="http://schemas.microsoft.com/office/drawing/2014/main" id="{1C9A3A9A-636F-1CCF-37EB-A838BFC23C35}"/>
              </a:ext>
            </a:extLst>
          </p:cNvPr>
          <p:cNvSpPr>
            <a:spLocks noGrp="1"/>
          </p:cNvSpPr>
          <p:nvPr>
            <p:ph type="body" sz="quarter" idx="23"/>
          </p:nvPr>
        </p:nvSpPr>
        <p:spPr>
          <a:xfrm>
            <a:off x="7400156" y="1899083"/>
            <a:ext cx="1122362" cy="554038"/>
          </a:xfrm>
        </p:spPr>
        <p:txBody>
          <a:bodyPr/>
          <a:lstStyle>
            <a:lvl1pPr>
              <a:defRPr lang="en-US" sz="900" b="1"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42" name="Text Placeholder 25">
            <a:extLst>
              <a:ext uri="{FF2B5EF4-FFF2-40B4-BE49-F238E27FC236}">
                <a16:creationId xmlns:a16="http://schemas.microsoft.com/office/drawing/2014/main" id="{FEB5EB97-8BCC-8A1B-0669-5CAD2F035216}"/>
              </a:ext>
            </a:extLst>
          </p:cNvPr>
          <p:cNvSpPr>
            <a:spLocks noGrp="1"/>
          </p:cNvSpPr>
          <p:nvPr>
            <p:ph type="body" sz="quarter" idx="24"/>
          </p:nvPr>
        </p:nvSpPr>
        <p:spPr>
          <a:xfrm>
            <a:off x="7400156" y="2772775"/>
            <a:ext cx="1122362" cy="554038"/>
          </a:xfrm>
        </p:spPr>
        <p:txBody>
          <a:bodyPr>
            <a:normAutofit/>
          </a:bodyPr>
          <a:lstStyle>
            <a:lvl1pPr>
              <a:defRPr lang="en-US" sz="900" b="0"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43" name="Text Placeholder 25">
            <a:extLst>
              <a:ext uri="{FF2B5EF4-FFF2-40B4-BE49-F238E27FC236}">
                <a16:creationId xmlns:a16="http://schemas.microsoft.com/office/drawing/2014/main" id="{0C73885A-5E19-3FFC-5D10-73FD4572389B}"/>
              </a:ext>
            </a:extLst>
          </p:cNvPr>
          <p:cNvSpPr>
            <a:spLocks noGrp="1"/>
          </p:cNvSpPr>
          <p:nvPr>
            <p:ph type="body" sz="quarter" idx="25"/>
          </p:nvPr>
        </p:nvSpPr>
        <p:spPr>
          <a:xfrm>
            <a:off x="7400156" y="3656782"/>
            <a:ext cx="1122362" cy="554038"/>
          </a:xfrm>
        </p:spPr>
        <p:txBody>
          <a:bodyPr>
            <a:normAutofit/>
          </a:bodyPr>
          <a:lstStyle>
            <a:lvl1pPr>
              <a:defRPr lang="en-US" sz="900" b="0"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Tree>
    <p:extLst>
      <p:ext uri="{BB962C8B-B14F-4D97-AF65-F5344CB8AC3E}">
        <p14:creationId xmlns:p14="http://schemas.microsoft.com/office/powerpoint/2010/main" val="901246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1"/>
        <p:cNvGrpSpPr/>
        <p:nvPr/>
      </p:nvGrpSpPr>
      <p:grpSpPr>
        <a:xfrm>
          <a:off x="0" y="0"/>
          <a:ext cx="0" cy="0"/>
          <a:chOff x="0" y="0"/>
          <a:chExt cx="0" cy="0"/>
        </a:xfrm>
      </p:grpSpPr>
      <p:sp>
        <p:nvSpPr>
          <p:cNvPr id="49" name="Google Shape;151;p5">
            <a:extLst>
              <a:ext uri="{FF2B5EF4-FFF2-40B4-BE49-F238E27FC236}">
                <a16:creationId xmlns:a16="http://schemas.microsoft.com/office/drawing/2014/main" id="{C536681C-A3C3-C00F-03F5-30A9813BB2C7}"/>
              </a:ext>
            </a:extLst>
          </p:cNvPr>
          <p:cNvSpPr/>
          <p:nvPr userDrawn="1"/>
        </p:nvSpPr>
        <p:spPr>
          <a:xfrm>
            <a:off x="7309788" y="3586101"/>
            <a:ext cx="1273800" cy="69540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48" name="Google Shape;150;p5">
            <a:extLst>
              <a:ext uri="{FF2B5EF4-FFF2-40B4-BE49-F238E27FC236}">
                <a16:creationId xmlns:a16="http://schemas.microsoft.com/office/drawing/2014/main" id="{C969ECF4-5948-2715-6C10-AED971AB6858}"/>
              </a:ext>
            </a:extLst>
          </p:cNvPr>
          <p:cNvSpPr/>
          <p:nvPr userDrawn="1"/>
        </p:nvSpPr>
        <p:spPr>
          <a:xfrm>
            <a:off x="7309788" y="2706351"/>
            <a:ext cx="1273800" cy="69540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47" name="Google Shape;149;p5">
            <a:extLst>
              <a:ext uri="{FF2B5EF4-FFF2-40B4-BE49-F238E27FC236}">
                <a16:creationId xmlns:a16="http://schemas.microsoft.com/office/drawing/2014/main" id="{CD618E9E-46A1-F925-BDA4-417BD29A1DCB}"/>
              </a:ext>
            </a:extLst>
          </p:cNvPr>
          <p:cNvSpPr/>
          <p:nvPr userDrawn="1"/>
        </p:nvSpPr>
        <p:spPr>
          <a:xfrm>
            <a:off x="7309788" y="1826601"/>
            <a:ext cx="1273800" cy="69540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46" name="Google Shape;147;p5">
            <a:extLst>
              <a:ext uri="{FF2B5EF4-FFF2-40B4-BE49-F238E27FC236}">
                <a16:creationId xmlns:a16="http://schemas.microsoft.com/office/drawing/2014/main" id="{A0F7381C-40E1-BD8D-4AE2-043DA4DD528D}"/>
              </a:ext>
            </a:extLst>
          </p:cNvPr>
          <p:cNvSpPr/>
          <p:nvPr userDrawn="1"/>
        </p:nvSpPr>
        <p:spPr>
          <a:xfrm>
            <a:off x="5109588" y="3586101"/>
            <a:ext cx="1273800" cy="69540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45" name="Google Shape;146;p5">
            <a:extLst>
              <a:ext uri="{FF2B5EF4-FFF2-40B4-BE49-F238E27FC236}">
                <a16:creationId xmlns:a16="http://schemas.microsoft.com/office/drawing/2014/main" id="{018908B4-4ECB-75BD-8018-695D1DF6A553}"/>
              </a:ext>
            </a:extLst>
          </p:cNvPr>
          <p:cNvSpPr/>
          <p:nvPr userDrawn="1"/>
        </p:nvSpPr>
        <p:spPr>
          <a:xfrm>
            <a:off x="5109588" y="2706351"/>
            <a:ext cx="1273800" cy="69540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44" name="Google Shape;145;p5">
            <a:extLst>
              <a:ext uri="{FF2B5EF4-FFF2-40B4-BE49-F238E27FC236}">
                <a16:creationId xmlns:a16="http://schemas.microsoft.com/office/drawing/2014/main" id="{E7F20A4D-CE78-1EA9-3916-A9C5F9F71B3D}"/>
              </a:ext>
            </a:extLst>
          </p:cNvPr>
          <p:cNvSpPr/>
          <p:nvPr userDrawn="1"/>
        </p:nvSpPr>
        <p:spPr>
          <a:xfrm>
            <a:off x="5109588" y="1826601"/>
            <a:ext cx="1273800" cy="69540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25" name="Google Shape;144;p5">
            <a:extLst>
              <a:ext uri="{FF2B5EF4-FFF2-40B4-BE49-F238E27FC236}">
                <a16:creationId xmlns:a16="http://schemas.microsoft.com/office/drawing/2014/main" id="{3F526E44-D66B-8288-FF1C-51A0EBFF59F1}"/>
              </a:ext>
            </a:extLst>
          </p:cNvPr>
          <p:cNvSpPr/>
          <p:nvPr userDrawn="1"/>
        </p:nvSpPr>
        <p:spPr>
          <a:xfrm>
            <a:off x="2906788" y="3586101"/>
            <a:ext cx="1273800" cy="69540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22" name="Google Shape;143;p5">
            <a:extLst>
              <a:ext uri="{FF2B5EF4-FFF2-40B4-BE49-F238E27FC236}">
                <a16:creationId xmlns:a16="http://schemas.microsoft.com/office/drawing/2014/main" id="{4618B471-99FD-7E38-BFF7-DDCA626BA248}"/>
              </a:ext>
            </a:extLst>
          </p:cNvPr>
          <p:cNvSpPr/>
          <p:nvPr userDrawn="1"/>
        </p:nvSpPr>
        <p:spPr>
          <a:xfrm>
            <a:off x="2906788" y="2706351"/>
            <a:ext cx="1273800" cy="69540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13" name="Google Shape;142;p5">
            <a:extLst>
              <a:ext uri="{FF2B5EF4-FFF2-40B4-BE49-F238E27FC236}">
                <a16:creationId xmlns:a16="http://schemas.microsoft.com/office/drawing/2014/main" id="{A0EFBDA0-5E9A-B22F-A7F2-ED22AA34F149}"/>
              </a:ext>
            </a:extLst>
          </p:cNvPr>
          <p:cNvSpPr/>
          <p:nvPr userDrawn="1"/>
        </p:nvSpPr>
        <p:spPr>
          <a:xfrm>
            <a:off x="2906788" y="1826601"/>
            <a:ext cx="1273800" cy="69540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6" name="Google Shape;141;p5">
            <a:extLst>
              <a:ext uri="{FF2B5EF4-FFF2-40B4-BE49-F238E27FC236}">
                <a16:creationId xmlns:a16="http://schemas.microsoft.com/office/drawing/2014/main" id="{FC25089D-99AC-42E3-23E5-76D3BB3CE3D5}"/>
              </a:ext>
            </a:extLst>
          </p:cNvPr>
          <p:cNvSpPr/>
          <p:nvPr userDrawn="1"/>
        </p:nvSpPr>
        <p:spPr>
          <a:xfrm>
            <a:off x="704000" y="3586101"/>
            <a:ext cx="1273800" cy="69540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4" name="Google Shape;140;p5">
            <a:extLst>
              <a:ext uri="{FF2B5EF4-FFF2-40B4-BE49-F238E27FC236}">
                <a16:creationId xmlns:a16="http://schemas.microsoft.com/office/drawing/2014/main" id="{8A339203-9ADC-9358-920A-B4A24FDEC0D8}"/>
              </a:ext>
            </a:extLst>
          </p:cNvPr>
          <p:cNvSpPr/>
          <p:nvPr userDrawn="1"/>
        </p:nvSpPr>
        <p:spPr>
          <a:xfrm>
            <a:off x="704000" y="2706351"/>
            <a:ext cx="1273800" cy="69540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3" name="Google Shape;137;p5">
            <a:extLst>
              <a:ext uri="{FF2B5EF4-FFF2-40B4-BE49-F238E27FC236}">
                <a16:creationId xmlns:a16="http://schemas.microsoft.com/office/drawing/2014/main" id="{04B1B91E-D84D-A57A-6286-9D5BCE9932FE}"/>
              </a:ext>
            </a:extLst>
          </p:cNvPr>
          <p:cNvSpPr/>
          <p:nvPr userDrawn="1"/>
        </p:nvSpPr>
        <p:spPr>
          <a:xfrm>
            <a:off x="704000" y="1826601"/>
            <a:ext cx="1273800" cy="69540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0097A7"/>
              </a:solidFill>
              <a:latin typeface="Arial"/>
              <a:ea typeface="Arial"/>
              <a:cs typeface="Arial"/>
              <a:sym typeface="Arial"/>
            </a:endParaRPr>
          </a:p>
        </p:txBody>
      </p:sp>
      <p:sp>
        <p:nvSpPr>
          <p:cNvPr id="2" name="Title 1">
            <a:extLst>
              <a:ext uri="{FF2B5EF4-FFF2-40B4-BE49-F238E27FC236}">
                <a16:creationId xmlns:a16="http://schemas.microsoft.com/office/drawing/2014/main" id="{3B8AF320-DFD7-AFB3-6AEA-444AD7CAF3C3}"/>
              </a:ext>
            </a:extLst>
          </p:cNvPr>
          <p:cNvSpPr>
            <a:spLocks noGrp="1"/>
          </p:cNvSpPr>
          <p:nvPr>
            <p:ph type="title"/>
          </p:nvPr>
        </p:nvSpPr>
        <p:spPr>
          <a:xfrm>
            <a:off x="301350" y="445024"/>
            <a:ext cx="8520600" cy="572700"/>
          </a:xfrm>
        </p:spPr>
        <p:txBody>
          <a:bodyPr>
            <a:noAutofit/>
          </a:bodyPr>
          <a:lstStyle>
            <a:lvl1pPr>
              <a:defRPr lang="en-US" sz="27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23" name="Text Placeholder 22">
            <a:extLst>
              <a:ext uri="{FF2B5EF4-FFF2-40B4-BE49-F238E27FC236}">
                <a16:creationId xmlns:a16="http://schemas.microsoft.com/office/drawing/2014/main" id="{58FB4506-C1AD-B3BE-CA66-A4F4D1620832}"/>
              </a:ext>
            </a:extLst>
          </p:cNvPr>
          <p:cNvSpPr>
            <a:spLocks noGrp="1"/>
          </p:cNvSpPr>
          <p:nvPr>
            <p:ph type="body" sz="quarter" idx="10"/>
          </p:nvPr>
        </p:nvSpPr>
        <p:spPr>
          <a:xfrm>
            <a:off x="225428" y="1536700"/>
            <a:ext cx="342900" cy="1780896"/>
          </a:xfrm>
        </p:spPr>
        <p:txBody>
          <a:bodyPr vert="vert270">
            <a:noAutofit/>
          </a:bodyPr>
          <a:lstStyle>
            <a:lvl1pPr marL="114300" indent="0" algn="r">
              <a:buNone/>
              <a:defRPr lang="en-US" sz="1800" b="1" i="0" u="none" strike="noStrike" cap="none" dirty="0">
                <a:solidFill>
                  <a:srgbClr val="999999"/>
                </a:solidFill>
                <a:latin typeface="Arial"/>
                <a:ea typeface="Arial"/>
                <a:cs typeface="Arial"/>
                <a:sym typeface="Montserrat"/>
              </a:defRPr>
            </a:lvl1pPr>
          </a:lstStyle>
          <a:p>
            <a:pPr lvl="0"/>
            <a:r>
              <a:rPr lang="en-US" dirty="0"/>
              <a:t>Click</a:t>
            </a:r>
          </a:p>
        </p:txBody>
      </p:sp>
      <p:sp>
        <p:nvSpPr>
          <p:cNvPr id="24" name="Rectangle 23">
            <a:extLst>
              <a:ext uri="{FF2B5EF4-FFF2-40B4-BE49-F238E27FC236}">
                <a16:creationId xmlns:a16="http://schemas.microsoft.com/office/drawing/2014/main" id="{1BE63C53-D682-9E88-07EF-35E0A3235286}"/>
              </a:ext>
            </a:extLst>
          </p:cNvPr>
          <p:cNvSpPr/>
          <p:nvPr userDrawn="1"/>
        </p:nvSpPr>
        <p:spPr>
          <a:xfrm>
            <a:off x="321754" y="1536300"/>
            <a:ext cx="1899896" cy="33726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9F2EF12E-5CCD-AA9D-8895-9AF6E0547823}"/>
              </a:ext>
            </a:extLst>
          </p:cNvPr>
          <p:cNvSpPr>
            <a:spLocks noGrp="1"/>
          </p:cNvSpPr>
          <p:nvPr>
            <p:ph type="body" sz="quarter" idx="11"/>
          </p:nvPr>
        </p:nvSpPr>
        <p:spPr>
          <a:xfrm>
            <a:off x="776288" y="1898650"/>
            <a:ext cx="1122362" cy="554038"/>
          </a:xfrm>
        </p:spPr>
        <p:txBody>
          <a:bodyPr/>
          <a:lstStyle>
            <a:lvl1pPr>
              <a:defRPr lang="en-US" sz="900" b="1"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27" name="Rectangle 26">
            <a:extLst>
              <a:ext uri="{FF2B5EF4-FFF2-40B4-BE49-F238E27FC236}">
                <a16:creationId xmlns:a16="http://schemas.microsoft.com/office/drawing/2014/main" id="{86796B88-AACC-787F-385C-6879052C0C55}"/>
              </a:ext>
            </a:extLst>
          </p:cNvPr>
          <p:cNvSpPr/>
          <p:nvPr userDrawn="1"/>
        </p:nvSpPr>
        <p:spPr>
          <a:xfrm>
            <a:off x="2499206" y="1536300"/>
            <a:ext cx="1920393" cy="33726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D0BAC9CD-1BD9-1C2D-4FA0-AADAD03B7DA4}"/>
              </a:ext>
            </a:extLst>
          </p:cNvPr>
          <p:cNvSpPr>
            <a:spLocks noGrp="1"/>
          </p:cNvSpPr>
          <p:nvPr>
            <p:ph type="body" sz="quarter" idx="12"/>
          </p:nvPr>
        </p:nvSpPr>
        <p:spPr>
          <a:xfrm>
            <a:off x="776288" y="2763558"/>
            <a:ext cx="1122362" cy="554038"/>
          </a:xfrm>
        </p:spPr>
        <p:txBody>
          <a:bodyPr>
            <a:normAutofit/>
          </a:bodyPr>
          <a:lstStyle>
            <a:lvl1pPr>
              <a:defRPr lang="en-US" sz="900" b="1"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29" name="Text Placeholder 25">
            <a:extLst>
              <a:ext uri="{FF2B5EF4-FFF2-40B4-BE49-F238E27FC236}">
                <a16:creationId xmlns:a16="http://schemas.microsoft.com/office/drawing/2014/main" id="{4AB9B290-1012-95DC-7AE7-8774B0D65914}"/>
              </a:ext>
            </a:extLst>
          </p:cNvPr>
          <p:cNvSpPr>
            <a:spLocks noGrp="1"/>
          </p:cNvSpPr>
          <p:nvPr>
            <p:ph type="body" sz="quarter" idx="13"/>
          </p:nvPr>
        </p:nvSpPr>
        <p:spPr>
          <a:xfrm>
            <a:off x="768409" y="3656782"/>
            <a:ext cx="1122362" cy="554038"/>
          </a:xfrm>
        </p:spPr>
        <p:txBody>
          <a:bodyPr>
            <a:normAutofit/>
          </a:bodyPr>
          <a:lstStyle>
            <a:lvl1pPr>
              <a:defRPr lang="en-US" sz="900" b="1"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0" name="Text Placeholder 22">
            <a:extLst>
              <a:ext uri="{FF2B5EF4-FFF2-40B4-BE49-F238E27FC236}">
                <a16:creationId xmlns:a16="http://schemas.microsoft.com/office/drawing/2014/main" id="{B10A8156-BA22-2F2C-9F41-0CAAF10717A5}"/>
              </a:ext>
            </a:extLst>
          </p:cNvPr>
          <p:cNvSpPr>
            <a:spLocks noGrp="1"/>
          </p:cNvSpPr>
          <p:nvPr>
            <p:ph type="body" sz="quarter" idx="14"/>
          </p:nvPr>
        </p:nvSpPr>
        <p:spPr>
          <a:xfrm>
            <a:off x="2426527" y="1536700"/>
            <a:ext cx="342900" cy="1780896"/>
          </a:xfrm>
        </p:spPr>
        <p:txBody>
          <a:bodyPr vert="vert270">
            <a:noAutofit/>
          </a:bodyPr>
          <a:lstStyle>
            <a:lvl1pPr marL="114300" indent="0" algn="r">
              <a:buNone/>
              <a:defRPr lang="en-US" sz="1800" b="1" i="0" u="none" strike="noStrike" cap="none" dirty="0">
                <a:solidFill>
                  <a:srgbClr val="999999"/>
                </a:solidFill>
                <a:latin typeface="Arial"/>
                <a:ea typeface="Arial"/>
                <a:cs typeface="Arial"/>
                <a:sym typeface="Montserrat"/>
              </a:defRPr>
            </a:lvl1pPr>
          </a:lstStyle>
          <a:p>
            <a:pPr lvl="0"/>
            <a:r>
              <a:rPr lang="en-US" dirty="0"/>
              <a:t>Click</a:t>
            </a:r>
          </a:p>
        </p:txBody>
      </p:sp>
      <p:sp>
        <p:nvSpPr>
          <p:cNvPr id="31" name="Rectangle 30">
            <a:extLst>
              <a:ext uri="{FF2B5EF4-FFF2-40B4-BE49-F238E27FC236}">
                <a16:creationId xmlns:a16="http://schemas.microsoft.com/office/drawing/2014/main" id="{66703ED0-4FA8-9E9C-C970-5B192707EF13}"/>
              </a:ext>
            </a:extLst>
          </p:cNvPr>
          <p:cNvSpPr/>
          <p:nvPr userDrawn="1"/>
        </p:nvSpPr>
        <p:spPr>
          <a:xfrm>
            <a:off x="4701747" y="1536300"/>
            <a:ext cx="1911834" cy="33726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5">
            <a:extLst>
              <a:ext uri="{FF2B5EF4-FFF2-40B4-BE49-F238E27FC236}">
                <a16:creationId xmlns:a16="http://schemas.microsoft.com/office/drawing/2014/main" id="{A59B9EB0-66A2-A4DC-7D45-8CB76427F6A8}"/>
              </a:ext>
            </a:extLst>
          </p:cNvPr>
          <p:cNvSpPr>
            <a:spLocks noGrp="1"/>
          </p:cNvSpPr>
          <p:nvPr>
            <p:ph type="body" sz="quarter" idx="15"/>
          </p:nvPr>
        </p:nvSpPr>
        <p:spPr>
          <a:xfrm>
            <a:off x="3009094" y="1892156"/>
            <a:ext cx="1122362" cy="554038"/>
          </a:xfrm>
        </p:spPr>
        <p:txBody>
          <a:bodyPr/>
          <a:lstStyle>
            <a:lvl1pPr>
              <a:defRPr lang="en-US" sz="900" b="1"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3" name="Text Placeholder 25">
            <a:extLst>
              <a:ext uri="{FF2B5EF4-FFF2-40B4-BE49-F238E27FC236}">
                <a16:creationId xmlns:a16="http://schemas.microsoft.com/office/drawing/2014/main" id="{CEB8788B-06B3-9B02-CC71-DB7A7E35F874}"/>
              </a:ext>
            </a:extLst>
          </p:cNvPr>
          <p:cNvSpPr>
            <a:spLocks noGrp="1"/>
          </p:cNvSpPr>
          <p:nvPr>
            <p:ph type="body" sz="quarter" idx="16"/>
          </p:nvPr>
        </p:nvSpPr>
        <p:spPr>
          <a:xfrm>
            <a:off x="3009094" y="2772775"/>
            <a:ext cx="1122362" cy="554038"/>
          </a:xfrm>
        </p:spPr>
        <p:txBody>
          <a:bodyPr>
            <a:normAutofit/>
          </a:bodyPr>
          <a:lstStyle>
            <a:lvl1pPr>
              <a:defRPr lang="en-US" sz="900" b="1"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4" name="Text Placeholder 25">
            <a:extLst>
              <a:ext uri="{FF2B5EF4-FFF2-40B4-BE49-F238E27FC236}">
                <a16:creationId xmlns:a16="http://schemas.microsoft.com/office/drawing/2014/main" id="{8A48424E-0576-54C0-088D-314A91C807B5}"/>
              </a:ext>
            </a:extLst>
          </p:cNvPr>
          <p:cNvSpPr>
            <a:spLocks noGrp="1"/>
          </p:cNvSpPr>
          <p:nvPr>
            <p:ph type="body" sz="quarter" idx="17"/>
          </p:nvPr>
        </p:nvSpPr>
        <p:spPr>
          <a:xfrm>
            <a:off x="3009094" y="3656782"/>
            <a:ext cx="1122362" cy="554038"/>
          </a:xfrm>
        </p:spPr>
        <p:txBody>
          <a:bodyPr>
            <a:normAutofit/>
          </a:bodyPr>
          <a:lstStyle>
            <a:lvl1pPr>
              <a:defRPr lang="en-US" sz="900" b="1"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5" name="Text Placeholder 22">
            <a:extLst>
              <a:ext uri="{FF2B5EF4-FFF2-40B4-BE49-F238E27FC236}">
                <a16:creationId xmlns:a16="http://schemas.microsoft.com/office/drawing/2014/main" id="{B721EC3E-6059-D243-D3E4-000129C4BC39}"/>
              </a:ext>
            </a:extLst>
          </p:cNvPr>
          <p:cNvSpPr>
            <a:spLocks noGrp="1"/>
          </p:cNvSpPr>
          <p:nvPr>
            <p:ph type="body" sz="quarter" idx="18"/>
          </p:nvPr>
        </p:nvSpPr>
        <p:spPr>
          <a:xfrm>
            <a:off x="4641344" y="1536300"/>
            <a:ext cx="342900" cy="1790513"/>
          </a:xfrm>
        </p:spPr>
        <p:txBody>
          <a:bodyPr vert="vert270">
            <a:noAutofit/>
          </a:bodyPr>
          <a:lstStyle>
            <a:lvl1pPr marL="114300" indent="0" algn="r">
              <a:buNone/>
              <a:defRPr lang="en-US" sz="1800" b="1" i="0" u="none" strike="noStrike" cap="none" dirty="0">
                <a:solidFill>
                  <a:srgbClr val="999999"/>
                </a:solidFill>
                <a:latin typeface="Arial"/>
                <a:ea typeface="Arial"/>
                <a:cs typeface="Arial"/>
                <a:sym typeface="Montserrat"/>
              </a:defRPr>
            </a:lvl1pPr>
          </a:lstStyle>
          <a:p>
            <a:pPr lvl="0"/>
            <a:r>
              <a:rPr lang="en-US" dirty="0"/>
              <a:t>Click</a:t>
            </a:r>
          </a:p>
        </p:txBody>
      </p:sp>
      <p:sp>
        <p:nvSpPr>
          <p:cNvPr id="36" name="Text Placeholder 25">
            <a:extLst>
              <a:ext uri="{FF2B5EF4-FFF2-40B4-BE49-F238E27FC236}">
                <a16:creationId xmlns:a16="http://schemas.microsoft.com/office/drawing/2014/main" id="{3ECF088A-4581-B9EB-3EF7-53F5C91263C2}"/>
              </a:ext>
            </a:extLst>
          </p:cNvPr>
          <p:cNvSpPr>
            <a:spLocks noGrp="1"/>
          </p:cNvSpPr>
          <p:nvPr>
            <p:ph type="body" sz="quarter" idx="19"/>
          </p:nvPr>
        </p:nvSpPr>
        <p:spPr>
          <a:xfrm>
            <a:off x="5185294" y="1898650"/>
            <a:ext cx="1122362" cy="554038"/>
          </a:xfrm>
        </p:spPr>
        <p:txBody>
          <a:bodyPr/>
          <a:lstStyle>
            <a:lvl1pPr>
              <a:defRPr lang="en-US" sz="900" b="1"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7" name="Text Placeholder 25">
            <a:extLst>
              <a:ext uri="{FF2B5EF4-FFF2-40B4-BE49-F238E27FC236}">
                <a16:creationId xmlns:a16="http://schemas.microsoft.com/office/drawing/2014/main" id="{54931BC3-7DB8-1A9D-D96D-A90B256D2833}"/>
              </a:ext>
            </a:extLst>
          </p:cNvPr>
          <p:cNvSpPr>
            <a:spLocks noGrp="1"/>
          </p:cNvSpPr>
          <p:nvPr>
            <p:ph type="body" sz="quarter" idx="20"/>
          </p:nvPr>
        </p:nvSpPr>
        <p:spPr>
          <a:xfrm>
            <a:off x="5180859" y="2772775"/>
            <a:ext cx="1122362" cy="554038"/>
          </a:xfrm>
        </p:spPr>
        <p:txBody>
          <a:bodyPr>
            <a:normAutofit/>
          </a:bodyPr>
          <a:lstStyle>
            <a:lvl1pPr>
              <a:defRPr lang="en-US" sz="900" b="1"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8" name="Text Placeholder 25">
            <a:extLst>
              <a:ext uri="{FF2B5EF4-FFF2-40B4-BE49-F238E27FC236}">
                <a16:creationId xmlns:a16="http://schemas.microsoft.com/office/drawing/2014/main" id="{3C09A841-63EA-E6AF-3EC5-B8BCAE94EA22}"/>
              </a:ext>
            </a:extLst>
          </p:cNvPr>
          <p:cNvSpPr>
            <a:spLocks noGrp="1"/>
          </p:cNvSpPr>
          <p:nvPr>
            <p:ph type="body" sz="quarter" idx="21"/>
          </p:nvPr>
        </p:nvSpPr>
        <p:spPr>
          <a:xfrm>
            <a:off x="5180207" y="3656782"/>
            <a:ext cx="1122362" cy="554038"/>
          </a:xfrm>
        </p:spPr>
        <p:txBody>
          <a:bodyPr>
            <a:normAutofit/>
          </a:bodyPr>
          <a:lstStyle>
            <a:lvl1pPr>
              <a:defRPr lang="en-US" sz="900" b="1"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9" name="Rectangle 38">
            <a:extLst>
              <a:ext uri="{FF2B5EF4-FFF2-40B4-BE49-F238E27FC236}">
                <a16:creationId xmlns:a16="http://schemas.microsoft.com/office/drawing/2014/main" id="{DD6ED18E-B000-F8A8-7F8D-ED1706043B09}"/>
              </a:ext>
            </a:extLst>
          </p:cNvPr>
          <p:cNvSpPr/>
          <p:nvPr userDrawn="1"/>
        </p:nvSpPr>
        <p:spPr>
          <a:xfrm>
            <a:off x="6891028" y="1536300"/>
            <a:ext cx="1930922" cy="33726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22">
            <a:extLst>
              <a:ext uri="{FF2B5EF4-FFF2-40B4-BE49-F238E27FC236}">
                <a16:creationId xmlns:a16="http://schemas.microsoft.com/office/drawing/2014/main" id="{21F387E7-5695-4A9F-F500-406A6947CAC3}"/>
              </a:ext>
            </a:extLst>
          </p:cNvPr>
          <p:cNvSpPr>
            <a:spLocks noGrp="1"/>
          </p:cNvSpPr>
          <p:nvPr>
            <p:ph type="body" sz="quarter" idx="22"/>
          </p:nvPr>
        </p:nvSpPr>
        <p:spPr>
          <a:xfrm>
            <a:off x="6831768" y="1544783"/>
            <a:ext cx="342900" cy="1803162"/>
          </a:xfrm>
        </p:spPr>
        <p:txBody>
          <a:bodyPr vert="vert270">
            <a:noAutofit/>
          </a:bodyPr>
          <a:lstStyle>
            <a:lvl1pPr marL="114300" indent="0" algn="r">
              <a:buNone/>
              <a:defRPr lang="en-US" sz="1800" b="1" i="0" u="none" strike="noStrike" cap="none" dirty="0">
                <a:solidFill>
                  <a:srgbClr val="999999"/>
                </a:solidFill>
                <a:latin typeface="Arial"/>
                <a:ea typeface="Arial"/>
                <a:cs typeface="Arial"/>
                <a:sym typeface="Montserrat"/>
              </a:defRPr>
            </a:lvl1pPr>
          </a:lstStyle>
          <a:p>
            <a:pPr lvl="0"/>
            <a:r>
              <a:rPr lang="en-US" dirty="0"/>
              <a:t>Click</a:t>
            </a:r>
          </a:p>
        </p:txBody>
      </p:sp>
      <p:sp>
        <p:nvSpPr>
          <p:cNvPr id="41" name="Text Placeholder 25">
            <a:extLst>
              <a:ext uri="{FF2B5EF4-FFF2-40B4-BE49-F238E27FC236}">
                <a16:creationId xmlns:a16="http://schemas.microsoft.com/office/drawing/2014/main" id="{1C9A3A9A-636F-1CCF-37EB-A838BFC23C35}"/>
              </a:ext>
            </a:extLst>
          </p:cNvPr>
          <p:cNvSpPr>
            <a:spLocks noGrp="1"/>
          </p:cNvSpPr>
          <p:nvPr>
            <p:ph type="body" sz="quarter" idx="23"/>
          </p:nvPr>
        </p:nvSpPr>
        <p:spPr>
          <a:xfrm>
            <a:off x="7400156" y="1899083"/>
            <a:ext cx="1122362" cy="554038"/>
          </a:xfrm>
        </p:spPr>
        <p:txBody>
          <a:bodyPr/>
          <a:lstStyle>
            <a:lvl1pPr>
              <a:defRPr lang="en-US" sz="900" b="1"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42" name="Text Placeholder 25">
            <a:extLst>
              <a:ext uri="{FF2B5EF4-FFF2-40B4-BE49-F238E27FC236}">
                <a16:creationId xmlns:a16="http://schemas.microsoft.com/office/drawing/2014/main" id="{FEB5EB97-8BCC-8A1B-0669-5CAD2F035216}"/>
              </a:ext>
            </a:extLst>
          </p:cNvPr>
          <p:cNvSpPr>
            <a:spLocks noGrp="1"/>
          </p:cNvSpPr>
          <p:nvPr>
            <p:ph type="body" sz="quarter" idx="24"/>
          </p:nvPr>
        </p:nvSpPr>
        <p:spPr>
          <a:xfrm>
            <a:off x="7400156" y="2772775"/>
            <a:ext cx="1122362" cy="554038"/>
          </a:xfrm>
        </p:spPr>
        <p:txBody>
          <a:bodyPr>
            <a:normAutofit/>
          </a:bodyPr>
          <a:lstStyle>
            <a:lvl1pPr>
              <a:defRPr lang="en-US" sz="900" b="1"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43" name="Text Placeholder 25">
            <a:extLst>
              <a:ext uri="{FF2B5EF4-FFF2-40B4-BE49-F238E27FC236}">
                <a16:creationId xmlns:a16="http://schemas.microsoft.com/office/drawing/2014/main" id="{0C73885A-5E19-3FFC-5D10-73FD4572389B}"/>
              </a:ext>
            </a:extLst>
          </p:cNvPr>
          <p:cNvSpPr>
            <a:spLocks noGrp="1"/>
          </p:cNvSpPr>
          <p:nvPr>
            <p:ph type="body" sz="quarter" idx="25"/>
          </p:nvPr>
        </p:nvSpPr>
        <p:spPr>
          <a:xfrm>
            <a:off x="7400156" y="3656782"/>
            <a:ext cx="1122362" cy="554038"/>
          </a:xfrm>
        </p:spPr>
        <p:txBody>
          <a:bodyPr>
            <a:normAutofit/>
          </a:bodyPr>
          <a:lstStyle>
            <a:lvl1pPr>
              <a:defRPr lang="en-US" sz="900" b="1"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Tree>
    <p:extLst>
      <p:ext uri="{BB962C8B-B14F-4D97-AF65-F5344CB8AC3E}">
        <p14:creationId xmlns:p14="http://schemas.microsoft.com/office/powerpoint/2010/main" val="182945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9"/>
        <p:cNvGrpSpPr/>
        <p:nvPr/>
      </p:nvGrpSpPr>
      <p:grpSpPr>
        <a:xfrm>
          <a:off x="0" y="0"/>
          <a:ext cx="0" cy="0"/>
          <a:chOff x="0" y="0"/>
          <a:chExt cx="0" cy="0"/>
        </a:xfrm>
      </p:grpSpPr>
      <p:sp>
        <p:nvSpPr>
          <p:cNvPr id="29" name="Title 28">
            <a:extLst>
              <a:ext uri="{FF2B5EF4-FFF2-40B4-BE49-F238E27FC236}">
                <a16:creationId xmlns:a16="http://schemas.microsoft.com/office/drawing/2014/main" id="{E79C578F-51E6-4BAE-8027-AF96F4107CC6}"/>
              </a:ext>
            </a:extLst>
          </p:cNvPr>
          <p:cNvSpPr>
            <a:spLocks noGrp="1"/>
          </p:cNvSpPr>
          <p:nvPr>
            <p:ph type="title"/>
          </p:nvPr>
        </p:nvSpPr>
        <p:spPr>
          <a:xfrm>
            <a:off x="4714600" y="3979949"/>
            <a:ext cx="4091400" cy="538328"/>
          </a:xfrm>
        </p:spPr>
        <p:txBody>
          <a:bodyPr>
            <a:noAutofit/>
          </a:bodyPr>
          <a:lstStyle>
            <a:lvl1pPr>
              <a:defRPr lang="en-US" sz="27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32" name="Text Placeholder 31">
            <a:extLst>
              <a:ext uri="{FF2B5EF4-FFF2-40B4-BE49-F238E27FC236}">
                <a16:creationId xmlns:a16="http://schemas.microsoft.com/office/drawing/2014/main" id="{52416770-01E0-621C-18C7-108B81B37BD1}"/>
              </a:ext>
            </a:extLst>
          </p:cNvPr>
          <p:cNvSpPr>
            <a:spLocks noGrp="1"/>
          </p:cNvSpPr>
          <p:nvPr>
            <p:ph type="body" sz="quarter" idx="10"/>
          </p:nvPr>
        </p:nvSpPr>
        <p:spPr>
          <a:xfrm>
            <a:off x="1" y="5188533"/>
            <a:ext cx="9144000" cy="589536"/>
          </a:xfrm>
        </p:spPr>
        <p:txBody>
          <a:bodyPr>
            <a:noAutofit/>
          </a:bodyPr>
          <a:lstStyle>
            <a:lvl1pPr marL="114300" indent="0">
              <a:buNone/>
              <a:defRPr sz="1000">
                <a:solidFill>
                  <a:schemeClr val="bg1"/>
                </a:solidFill>
                <a:latin typeface="+mn-lt"/>
              </a:defRPr>
            </a:lvl1pPr>
            <a:lvl2pPr marL="596900" indent="0">
              <a:buNone/>
              <a:defRPr sz="1000">
                <a:solidFill>
                  <a:schemeClr val="bg1"/>
                </a:solidFill>
                <a:latin typeface="+mn-lt"/>
              </a:defRPr>
            </a:lvl2pPr>
            <a:lvl3pPr marL="1054100" indent="0">
              <a:buNone/>
              <a:defRPr sz="1000">
                <a:solidFill>
                  <a:schemeClr val="bg1"/>
                </a:solidFill>
                <a:latin typeface="+mn-lt"/>
              </a:defRPr>
            </a:lvl3pPr>
            <a:lvl4pPr marL="1511300" indent="0">
              <a:buNone/>
              <a:defRPr sz="1000">
                <a:solidFill>
                  <a:schemeClr val="bg1"/>
                </a:solidFill>
                <a:latin typeface="+mn-lt"/>
              </a:defRPr>
            </a:lvl4pPr>
            <a:lvl5pPr marL="1968500" indent="0">
              <a:buNone/>
              <a:defRPr sz="100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3" name="Picture 32">
            <a:extLst>
              <a:ext uri="{FF2B5EF4-FFF2-40B4-BE49-F238E27FC236}">
                <a16:creationId xmlns:a16="http://schemas.microsoft.com/office/drawing/2014/main" id="{93E5E2FE-C045-D6F8-4651-C585627F20F7}"/>
              </a:ext>
            </a:extLst>
          </p:cNvPr>
          <p:cNvPicPr>
            <a:picLocks noChangeAspect="1"/>
          </p:cNvPicPr>
          <p:nvPr userDrawn="1"/>
        </p:nvPicPr>
        <p:blipFill>
          <a:blip r:embed="rId2"/>
          <a:stretch>
            <a:fillRect/>
          </a:stretch>
        </p:blipFill>
        <p:spPr>
          <a:xfrm>
            <a:off x="1246170" y="4070773"/>
            <a:ext cx="2164268" cy="432854"/>
          </a:xfrm>
          <a:prstGeom prst="rect">
            <a:avLst/>
          </a:prstGeom>
        </p:spPr>
      </p:pic>
      <p:sp>
        <p:nvSpPr>
          <p:cNvPr id="3" name="Google Shape;203;p8">
            <a:extLst>
              <a:ext uri="{FF2B5EF4-FFF2-40B4-BE49-F238E27FC236}">
                <a16:creationId xmlns:a16="http://schemas.microsoft.com/office/drawing/2014/main" id="{8A068B87-1B80-4708-B7BC-46F155E28ADE}"/>
              </a:ext>
            </a:extLst>
          </p:cNvPr>
          <p:cNvSpPr/>
          <p:nvPr userDrawn="1"/>
        </p:nvSpPr>
        <p:spPr>
          <a:xfrm>
            <a:off x="0" y="858500"/>
            <a:ext cx="9144000" cy="2788500"/>
          </a:xfrm>
          <a:prstGeom prst="rect">
            <a:avLst/>
          </a:prstGeom>
          <a:solidFill>
            <a:srgbClr val="FFEE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242424"/>
              </a:solidFill>
              <a:latin typeface="Arial"/>
              <a:ea typeface="Arial"/>
              <a:cs typeface="Arial"/>
              <a:sym typeface="Arial"/>
            </a:endParaRPr>
          </a:p>
        </p:txBody>
      </p:sp>
      <p:cxnSp>
        <p:nvCxnSpPr>
          <p:cNvPr id="4" name="Google Shape;207;p8">
            <a:extLst>
              <a:ext uri="{FF2B5EF4-FFF2-40B4-BE49-F238E27FC236}">
                <a16:creationId xmlns:a16="http://schemas.microsoft.com/office/drawing/2014/main" id="{258F440D-F2AB-3CAA-B404-3F405A5011BA}"/>
              </a:ext>
            </a:extLst>
          </p:cNvPr>
          <p:cNvCxnSpPr/>
          <p:nvPr userDrawn="1"/>
        </p:nvCxnSpPr>
        <p:spPr>
          <a:xfrm>
            <a:off x="0" y="2271550"/>
            <a:ext cx="9144000" cy="0"/>
          </a:xfrm>
          <a:prstGeom prst="straightConnector1">
            <a:avLst/>
          </a:prstGeom>
          <a:noFill/>
          <a:ln w="9525" cap="flat" cmpd="sng">
            <a:solidFill>
              <a:schemeClr val="dk2"/>
            </a:solidFill>
            <a:prstDash val="solid"/>
            <a:round/>
            <a:headEnd type="none" w="sm" len="sm"/>
            <a:tailEnd type="none" w="sm" len="sm"/>
          </a:ln>
        </p:spPr>
      </p:cxnSp>
      <p:sp>
        <p:nvSpPr>
          <p:cNvPr id="10" name="Google Shape;208;p8">
            <a:extLst>
              <a:ext uri="{FF2B5EF4-FFF2-40B4-BE49-F238E27FC236}">
                <a16:creationId xmlns:a16="http://schemas.microsoft.com/office/drawing/2014/main" id="{30A921AD-3147-6C2D-F8A9-4453F2C123EC}"/>
              </a:ext>
            </a:extLst>
          </p:cNvPr>
          <p:cNvSpPr/>
          <p:nvPr userDrawn="1"/>
        </p:nvSpPr>
        <p:spPr>
          <a:xfrm>
            <a:off x="150325" y="1023299"/>
            <a:ext cx="1924500" cy="7830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County regulation passed making it more difficult for youth-serving organizations to implement sexual and reproductive health programs</a:t>
            </a:r>
            <a:endParaRPr sz="900" b="1" i="0" u="none" strike="noStrike" cap="none" dirty="0">
              <a:solidFill>
                <a:srgbClr val="242424"/>
              </a:solidFill>
              <a:latin typeface="Arial"/>
              <a:ea typeface="Arial"/>
              <a:cs typeface="Arial"/>
              <a:sym typeface="Arial"/>
            </a:endParaRPr>
          </a:p>
        </p:txBody>
      </p:sp>
      <p:sp>
        <p:nvSpPr>
          <p:cNvPr id="30" name="Google Shape;209;p8">
            <a:extLst>
              <a:ext uri="{FF2B5EF4-FFF2-40B4-BE49-F238E27FC236}">
                <a16:creationId xmlns:a16="http://schemas.microsoft.com/office/drawing/2014/main" id="{5EF5DED0-D5CA-57C0-0DFF-A988C10074E7}"/>
              </a:ext>
            </a:extLst>
          </p:cNvPr>
          <p:cNvSpPr/>
          <p:nvPr userDrawn="1"/>
        </p:nvSpPr>
        <p:spPr>
          <a:xfrm>
            <a:off x="1350075" y="2711473"/>
            <a:ext cx="1875000" cy="7965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Statewide report finds highest rate of teen pregnancy in our county, with a growing rate among justice-involved youth</a:t>
            </a:r>
            <a:endParaRPr sz="900" b="1" i="0" u="none" strike="noStrike" cap="none" dirty="0">
              <a:solidFill>
                <a:srgbClr val="242424"/>
              </a:solidFill>
              <a:latin typeface="Montserrat"/>
              <a:ea typeface="Montserrat"/>
              <a:cs typeface="Montserrat"/>
              <a:sym typeface="Montserrat"/>
            </a:endParaRPr>
          </a:p>
        </p:txBody>
      </p:sp>
      <p:sp>
        <p:nvSpPr>
          <p:cNvPr id="31" name="Google Shape;210;p8">
            <a:extLst>
              <a:ext uri="{FF2B5EF4-FFF2-40B4-BE49-F238E27FC236}">
                <a16:creationId xmlns:a16="http://schemas.microsoft.com/office/drawing/2014/main" id="{D0FD4677-CC41-FEC7-D3B0-7E9C64664658}"/>
              </a:ext>
            </a:extLst>
          </p:cNvPr>
          <p:cNvSpPr/>
          <p:nvPr userDrawn="1"/>
        </p:nvSpPr>
        <p:spPr>
          <a:xfrm>
            <a:off x="3962800" y="2701425"/>
            <a:ext cx="1273800" cy="7830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Our network sponsors the first-ever local youth health conference</a:t>
            </a:r>
            <a:endParaRPr sz="900" b="1" i="0" u="none" strike="noStrike" cap="none" dirty="0">
              <a:solidFill>
                <a:srgbClr val="242424"/>
              </a:solidFill>
              <a:latin typeface="Montserrat"/>
              <a:ea typeface="Montserrat"/>
              <a:cs typeface="Montserrat"/>
              <a:sym typeface="Montserrat"/>
            </a:endParaRPr>
          </a:p>
        </p:txBody>
      </p:sp>
      <p:sp>
        <p:nvSpPr>
          <p:cNvPr id="34" name="Google Shape;211;p8">
            <a:extLst>
              <a:ext uri="{FF2B5EF4-FFF2-40B4-BE49-F238E27FC236}">
                <a16:creationId xmlns:a16="http://schemas.microsoft.com/office/drawing/2014/main" id="{111F63EA-1978-F49E-70CF-5EE74D7E825F}"/>
              </a:ext>
            </a:extLst>
          </p:cNvPr>
          <p:cNvSpPr/>
          <p:nvPr userDrawn="1"/>
        </p:nvSpPr>
        <p:spPr>
          <a:xfrm>
            <a:off x="2685025" y="1045999"/>
            <a:ext cx="1551300" cy="7479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dirty="0">
                <a:solidFill>
                  <a:srgbClr val="242424"/>
                </a:solidFill>
              </a:rPr>
              <a:t>Our network receives a $1 million grant to identify innovative strategies to address teen pregnancy</a:t>
            </a:r>
            <a:endParaRPr sz="900" b="1" i="0" u="none" strike="noStrike" cap="none" dirty="0">
              <a:solidFill>
                <a:srgbClr val="242424"/>
              </a:solidFill>
              <a:latin typeface="Montserrat"/>
              <a:ea typeface="Montserrat"/>
              <a:cs typeface="Montserrat"/>
              <a:sym typeface="Montserrat"/>
            </a:endParaRPr>
          </a:p>
        </p:txBody>
      </p:sp>
      <p:sp>
        <p:nvSpPr>
          <p:cNvPr id="35" name="Google Shape;212;p8">
            <a:extLst>
              <a:ext uri="{FF2B5EF4-FFF2-40B4-BE49-F238E27FC236}">
                <a16:creationId xmlns:a16="http://schemas.microsoft.com/office/drawing/2014/main" id="{F5EED6CE-8CA3-4A24-306E-A76D88E56F69}"/>
              </a:ext>
            </a:extLst>
          </p:cNvPr>
          <p:cNvSpPr/>
          <p:nvPr userDrawn="1"/>
        </p:nvSpPr>
        <p:spPr>
          <a:xfrm>
            <a:off x="4990000" y="1006325"/>
            <a:ext cx="1524000" cy="7830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Our youth team pilots our new TikTok-based drama series on sexual and reproductive health with 50 youth</a:t>
            </a:r>
            <a:endParaRPr sz="900" b="1" i="0" u="none" strike="noStrike" cap="none" dirty="0">
              <a:solidFill>
                <a:srgbClr val="242424"/>
              </a:solidFill>
              <a:latin typeface="Arial"/>
              <a:ea typeface="Arial"/>
              <a:cs typeface="Arial"/>
              <a:sym typeface="Arial"/>
            </a:endParaRPr>
          </a:p>
        </p:txBody>
      </p:sp>
      <p:sp>
        <p:nvSpPr>
          <p:cNvPr id="36" name="Google Shape;213;p8">
            <a:extLst>
              <a:ext uri="{FF2B5EF4-FFF2-40B4-BE49-F238E27FC236}">
                <a16:creationId xmlns:a16="http://schemas.microsoft.com/office/drawing/2014/main" id="{88D8BE64-E482-0AEC-CFE9-229248A25439}"/>
              </a:ext>
            </a:extLst>
          </p:cNvPr>
          <p:cNvSpPr/>
          <p:nvPr userDrawn="1"/>
        </p:nvSpPr>
        <p:spPr>
          <a:xfrm>
            <a:off x="7267740" y="1006415"/>
            <a:ext cx="1436335" cy="782911"/>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Network received foundation grant to evaluat</a:t>
            </a:r>
            <a:r>
              <a:rPr lang="en-US" sz="900" b="1" dirty="0">
                <a:solidFill>
                  <a:srgbClr val="242424"/>
                </a:solidFill>
              </a:rPr>
              <a:t>e</a:t>
            </a:r>
            <a:r>
              <a:rPr lang="en-US" sz="900" b="1" i="0" u="none" strike="noStrike" cap="none" dirty="0">
                <a:solidFill>
                  <a:srgbClr val="242424"/>
                </a:solidFill>
                <a:latin typeface="Arial"/>
                <a:ea typeface="Arial"/>
                <a:cs typeface="Arial"/>
                <a:sym typeface="Arial"/>
              </a:rPr>
              <a:t> outcomes of drama series</a:t>
            </a:r>
            <a:endParaRPr sz="900" b="1" i="0" u="none" strike="noStrike" cap="none" dirty="0">
              <a:solidFill>
                <a:srgbClr val="242424"/>
              </a:solidFill>
              <a:latin typeface="Arial"/>
              <a:ea typeface="Arial"/>
              <a:cs typeface="Arial"/>
              <a:sym typeface="Arial"/>
            </a:endParaRPr>
          </a:p>
        </p:txBody>
      </p:sp>
      <p:sp>
        <p:nvSpPr>
          <p:cNvPr id="37" name="Google Shape;214;p8">
            <a:extLst>
              <a:ext uri="{FF2B5EF4-FFF2-40B4-BE49-F238E27FC236}">
                <a16:creationId xmlns:a16="http://schemas.microsoft.com/office/drawing/2014/main" id="{9EE5182A-03E2-1430-BFE1-19F5034F7059}"/>
              </a:ext>
            </a:extLst>
          </p:cNvPr>
          <p:cNvSpPr/>
          <p:nvPr userDrawn="1"/>
        </p:nvSpPr>
        <p:spPr>
          <a:xfrm>
            <a:off x="6038393" y="2711486"/>
            <a:ext cx="1620513" cy="796581"/>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242424"/>
                </a:solidFill>
                <a:latin typeface="Arial"/>
                <a:ea typeface="Arial"/>
                <a:cs typeface="Arial"/>
                <a:sym typeface="Arial"/>
              </a:rPr>
              <a:t>Drama series script revised and network hires professional media group to film and produce improved drama series</a:t>
            </a:r>
            <a:endParaRPr sz="900" b="1" i="0" u="none" strike="noStrike" cap="none" dirty="0">
              <a:solidFill>
                <a:srgbClr val="242424"/>
              </a:solidFill>
              <a:latin typeface="Arial"/>
              <a:ea typeface="Arial"/>
              <a:cs typeface="Arial"/>
              <a:sym typeface="Arial"/>
            </a:endParaRPr>
          </a:p>
        </p:txBody>
      </p:sp>
      <p:cxnSp>
        <p:nvCxnSpPr>
          <p:cNvPr id="38" name="Google Shape;215;p8">
            <a:extLst>
              <a:ext uri="{FF2B5EF4-FFF2-40B4-BE49-F238E27FC236}">
                <a16:creationId xmlns:a16="http://schemas.microsoft.com/office/drawing/2014/main" id="{186CE3DA-35A3-00F2-4276-7764152D7673}"/>
              </a:ext>
            </a:extLst>
          </p:cNvPr>
          <p:cNvCxnSpPr/>
          <p:nvPr userDrawn="1"/>
        </p:nvCxnSpPr>
        <p:spPr>
          <a:xfrm>
            <a:off x="4599700" y="2107613"/>
            <a:ext cx="0" cy="321600"/>
          </a:xfrm>
          <a:prstGeom prst="straightConnector1">
            <a:avLst/>
          </a:prstGeom>
          <a:noFill/>
          <a:ln w="9525" cap="flat" cmpd="sng">
            <a:solidFill>
              <a:schemeClr val="dk2"/>
            </a:solidFill>
            <a:prstDash val="solid"/>
            <a:round/>
            <a:headEnd type="none" w="sm" len="sm"/>
            <a:tailEnd type="oval" w="med" len="med"/>
          </a:ln>
        </p:spPr>
      </p:cxnSp>
      <p:cxnSp>
        <p:nvCxnSpPr>
          <p:cNvPr id="39" name="Google Shape;216;p8">
            <a:extLst>
              <a:ext uri="{FF2B5EF4-FFF2-40B4-BE49-F238E27FC236}">
                <a16:creationId xmlns:a16="http://schemas.microsoft.com/office/drawing/2014/main" id="{0474A64E-43AA-4335-D53F-73AE3A906B6C}"/>
              </a:ext>
            </a:extLst>
          </p:cNvPr>
          <p:cNvCxnSpPr/>
          <p:nvPr userDrawn="1"/>
        </p:nvCxnSpPr>
        <p:spPr>
          <a:xfrm>
            <a:off x="6848650" y="2107613"/>
            <a:ext cx="0" cy="321600"/>
          </a:xfrm>
          <a:prstGeom prst="straightConnector1">
            <a:avLst/>
          </a:prstGeom>
          <a:noFill/>
          <a:ln w="9525" cap="flat" cmpd="sng">
            <a:solidFill>
              <a:schemeClr val="dk2"/>
            </a:solidFill>
            <a:prstDash val="solid"/>
            <a:round/>
            <a:headEnd type="none" w="sm" len="sm"/>
            <a:tailEnd type="oval" w="med" len="med"/>
          </a:ln>
        </p:spPr>
      </p:cxnSp>
      <p:cxnSp>
        <p:nvCxnSpPr>
          <p:cNvPr id="40" name="Google Shape;217;p8">
            <a:extLst>
              <a:ext uri="{FF2B5EF4-FFF2-40B4-BE49-F238E27FC236}">
                <a16:creationId xmlns:a16="http://schemas.microsoft.com/office/drawing/2014/main" id="{6E16BB53-ACDE-9230-04DD-B934F2B761BF}"/>
              </a:ext>
            </a:extLst>
          </p:cNvPr>
          <p:cNvCxnSpPr/>
          <p:nvPr userDrawn="1"/>
        </p:nvCxnSpPr>
        <p:spPr>
          <a:xfrm>
            <a:off x="5726750" y="2082213"/>
            <a:ext cx="0" cy="321600"/>
          </a:xfrm>
          <a:prstGeom prst="straightConnector1">
            <a:avLst/>
          </a:prstGeom>
          <a:noFill/>
          <a:ln w="9525" cap="flat" cmpd="sng">
            <a:solidFill>
              <a:schemeClr val="dk2"/>
            </a:solidFill>
            <a:prstDash val="solid"/>
            <a:round/>
            <a:headEnd type="oval" w="med" len="med"/>
            <a:tailEnd type="none" w="sm" len="sm"/>
          </a:ln>
        </p:spPr>
      </p:cxnSp>
      <p:cxnSp>
        <p:nvCxnSpPr>
          <p:cNvPr id="41" name="Google Shape;218;p8">
            <a:extLst>
              <a:ext uri="{FF2B5EF4-FFF2-40B4-BE49-F238E27FC236}">
                <a16:creationId xmlns:a16="http://schemas.microsoft.com/office/drawing/2014/main" id="{48595EB2-BB5F-9E88-0BFF-A43D0E5F7593}"/>
              </a:ext>
            </a:extLst>
          </p:cNvPr>
          <p:cNvCxnSpPr/>
          <p:nvPr userDrawn="1"/>
        </p:nvCxnSpPr>
        <p:spPr>
          <a:xfrm>
            <a:off x="8067175" y="2082213"/>
            <a:ext cx="0" cy="321600"/>
          </a:xfrm>
          <a:prstGeom prst="straightConnector1">
            <a:avLst/>
          </a:prstGeom>
          <a:noFill/>
          <a:ln w="9525" cap="flat" cmpd="sng">
            <a:solidFill>
              <a:schemeClr val="dk2"/>
            </a:solidFill>
            <a:prstDash val="solid"/>
            <a:round/>
            <a:headEnd type="oval" w="med" len="med"/>
            <a:tailEnd type="none" w="sm" len="sm"/>
          </a:ln>
        </p:spPr>
      </p:cxnSp>
      <p:cxnSp>
        <p:nvCxnSpPr>
          <p:cNvPr id="42" name="Google Shape;219;p8">
            <a:extLst>
              <a:ext uri="{FF2B5EF4-FFF2-40B4-BE49-F238E27FC236}">
                <a16:creationId xmlns:a16="http://schemas.microsoft.com/office/drawing/2014/main" id="{B16CE876-54C0-267A-60F1-F2C12B17E1DF}"/>
              </a:ext>
            </a:extLst>
          </p:cNvPr>
          <p:cNvCxnSpPr/>
          <p:nvPr userDrawn="1"/>
        </p:nvCxnSpPr>
        <p:spPr>
          <a:xfrm>
            <a:off x="3453050" y="2082213"/>
            <a:ext cx="0" cy="321600"/>
          </a:xfrm>
          <a:prstGeom prst="straightConnector1">
            <a:avLst/>
          </a:prstGeom>
          <a:noFill/>
          <a:ln w="9525" cap="flat" cmpd="sng">
            <a:solidFill>
              <a:schemeClr val="dk2"/>
            </a:solidFill>
            <a:prstDash val="solid"/>
            <a:round/>
            <a:headEnd type="oval" w="med" len="med"/>
            <a:tailEnd type="none" w="sm" len="sm"/>
          </a:ln>
        </p:spPr>
      </p:cxnSp>
      <p:cxnSp>
        <p:nvCxnSpPr>
          <p:cNvPr id="43" name="Google Shape;220;p8">
            <a:extLst>
              <a:ext uri="{FF2B5EF4-FFF2-40B4-BE49-F238E27FC236}">
                <a16:creationId xmlns:a16="http://schemas.microsoft.com/office/drawing/2014/main" id="{AA024E6F-1470-9FCF-CF58-B470196759D5}"/>
              </a:ext>
            </a:extLst>
          </p:cNvPr>
          <p:cNvCxnSpPr/>
          <p:nvPr userDrawn="1"/>
        </p:nvCxnSpPr>
        <p:spPr>
          <a:xfrm>
            <a:off x="2315025" y="2135413"/>
            <a:ext cx="0" cy="321600"/>
          </a:xfrm>
          <a:prstGeom prst="straightConnector1">
            <a:avLst/>
          </a:prstGeom>
          <a:noFill/>
          <a:ln w="9525" cap="flat" cmpd="sng">
            <a:solidFill>
              <a:schemeClr val="dk2"/>
            </a:solidFill>
            <a:prstDash val="solid"/>
            <a:round/>
            <a:headEnd type="none" w="sm" len="sm"/>
            <a:tailEnd type="oval" w="med" len="med"/>
          </a:ln>
        </p:spPr>
      </p:cxnSp>
      <p:cxnSp>
        <p:nvCxnSpPr>
          <p:cNvPr id="44" name="Google Shape;221;p8">
            <a:extLst>
              <a:ext uri="{FF2B5EF4-FFF2-40B4-BE49-F238E27FC236}">
                <a16:creationId xmlns:a16="http://schemas.microsoft.com/office/drawing/2014/main" id="{C57D9D68-59C9-45AF-1AB7-0F4236403110}"/>
              </a:ext>
            </a:extLst>
          </p:cNvPr>
          <p:cNvCxnSpPr/>
          <p:nvPr userDrawn="1"/>
        </p:nvCxnSpPr>
        <p:spPr>
          <a:xfrm>
            <a:off x="1112625" y="2109988"/>
            <a:ext cx="0" cy="321600"/>
          </a:xfrm>
          <a:prstGeom prst="straightConnector1">
            <a:avLst/>
          </a:prstGeom>
          <a:noFill/>
          <a:ln w="9525" cap="flat" cmpd="sng">
            <a:solidFill>
              <a:schemeClr val="dk2"/>
            </a:solidFill>
            <a:prstDash val="solid"/>
            <a:round/>
            <a:headEnd type="oval" w="med" len="med"/>
            <a:tailEnd type="none" w="sm" len="sm"/>
          </a:ln>
        </p:spPr>
      </p:cxnSp>
      <p:sp>
        <p:nvSpPr>
          <p:cNvPr id="45" name="Google Shape;222;p8">
            <a:extLst>
              <a:ext uri="{FF2B5EF4-FFF2-40B4-BE49-F238E27FC236}">
                <a16:creationId xmlns:a16="http://schemas.microsoft.com/office/drawing/2014/main" id="{E4AA2D7E-4BC1-D143-59F8-619BA2422A82}"/>
              </a:ext>
            </a:extLst>
          </p:cNvPr>
          <p:cNvSpPr txBox="1"/>
          <p:nvPr userDrawn="1"/>
        </p:nvSpPr>
        <p:spPr>
          <a:xfrm>
            <a:off x="7829725" y="1869875"/>
            <a:ext cx="474900" cy="1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242424"/>
                </a:solidFill>
                <a:latin typeface="Amatic SC"/>
                <a:ea typeface="Amatic SC"/>
                <a:cs typeface="Amatic SC"/>
                <a:sym typeface="Amatic SC"/>
              </a:rPr>
              <a:t>2023</a:t>
            </a:r>
            <a:endParaRPr sz="1000" b="1" i="0" u="none" strike="noStrike" cap="none" dirty="0">
              <a:solidFill>
                <a:srgbClr val="242424"/>
              </a:solidFill>
              <a:latin typeface="Amatic SC"/>
              <a:ea typeface="Amatic SC"/>
              <a:cs typeface="Amatic SC"/>
              <a:sym typeface="Amatic SC"/>
            </a:endParaRPr>
          </a:p>
        </p:txBody>
      </p:sp>
      <p:sp>
        <p:nvSpPr>
          <p:cNvPr id="46" name="Google Shape;223;p8">
            <a:extLst>
              <a:ext uri="{FF2B5EF4-FFF2-40B4-BE49-F238E27FC236}">
                <a16:creationId xmlns:a16="http://schemas.microsoft.com/office/drawing/2014/main" id="{CCD449DD-57CF-A1CB-A977-3724A21A88A0}"/>
              </a:ext>
            </a:extLst>
          </p:cNvPr>
          <p:cNvSpPr txBox="1"/>
          <p:nvPr userDrawn="1"/>
        </p:nvSpPr>
        <p:spPr>
          <a:xfrm>
            <a:off x="6611200" y="2486725"/>
            <a:ext cx="474900" cy="1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242424"/>
                </a:solidFill>
                <a:latin typeface="Amatic SC"/>
                <a:ea typeface="Amatic SC"/>
                <a:cs typeface="Amatic SC"/>
                <a:sym typeface="Amatic SC"/>
              </a:rPr>
              <a:t>2022</a:t>
            </a:r>
            <a:endParaRPr sz="1000" b="1" i="0" u="none" strike="noStrike" cap="none" dirty="0">
              <a:solidFill>
                <a:srgbClr val="242424"/>
              </a:solidFill>
              <a:latin typeface="Amatic SC"/>
              <a:ea typeface="Amatic SC"/>
              <a:cs typeface="Amatic SC"/>
              <a:sym typeface="Amatic SC"/>
            </a:endParaRPr>
          </a:p>
        </p:txBody>
      </p:sp>
      <p:sp>
        <p:nvSpPr>
          <p:cNvPr id="47" name="Google Shape;224;p8">
            <a:extLst>
              <a:ext uri="{FF2B5EF4-FFF2-40B4-BE49-F238E27FC236}">
                <a16:creationId xmlns:a16="http://schemas.microsoft.com/office/drawing/2014/main" id="{2A25CCDF-75A3-137F-DF1A-22EE22274A12}"/>
              </a:ext>
            </a:extLst>
          </p:cNvPr>
          <p:cNvSpPr txBox="1"/>
          <p:nvPr userDrawn="1"/>
        </p:nvSpPr>
        <p:spPr>
          <a:xfrm>
            <a:off x="5489300" y="1841275"/>
            <a:ext cx="474900" cy="1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242424"/>
                </a:solidFill>
                <a:latin typeface="Amatic SC"/>
                <a:ea typeface="Amatic SC"/>
                <a:cs typeface="Amatic SC"/>
                <a:sym typeface="Amatic SC"/>
              </a:rPr>
              <a:t>2021</a:t>
            </a:r>
            <a:endParaRPr sz="1000" b="1" i="0" u="none" strike="noStrike" cap="none" dirty="0">
              <a:solidFill>
                <a:srgbClr val="242424"/>
              </a:solidFill>
              <a:latin typeface="Amatic SC"/>
              <a:ea typeface="Amatic SC"/>
              <a:cs typeface="Amatic SC"/>
              <a:sym typeface="Amatic SC"/>
            </a:endParaRPr>
          </a:p>
        </p:txBody>
      </p:sp>
      <p:sp>
        <p:nvSpPr>
          <p:cNvPr id="48" name="Google Shape;225;p8">
            <a:extLst>
              <a:ext uri="{FF2B5EF4-FFF2-40B4-BE49-F238E27FC236}">
                <a16:creationId xmlns:a16="http://schemas.microsoft.com/office/drawing/2014/main" id="{70E22AC6-51A1-D760-6F13-D82E23AFAE16}"/>
              </a:ext>
            </a:extLst>
          </p:cNvPr>
          <p:cNvSpPr txBox="1"/>
          <p:nvPr userDrawn="1"/>
        </p:nvSpPr>
        <p:spPr>
          <a:xfrm>
            <a:off x="4367400" y="2486725"/>
            <a:ext cx="474900" cy="1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242424"/>
                </a:solidFill>
                <a:latin typeface="Amatic SC"/>
                <a:ea typeface="Amatic SC"/>
                <a:cs typeface="Amatic SC"/>
                <a:sym typeface="Amatic SC"/>
              </a:rPr>
              <a:t>2020</a:t>
            </a:r>
            <a:endParaRPr sz="1000" b="1" i="0" u="none" strike="noStrike" cap="none" dirty="0">
              <a:solidFill>
                <a:srgbClr val="242424"/>
              </a:solidFill>
              <a:latin typeface="Amatic SC"/>
              <a:ea typeface="Amatic SC"/>
              <a:cs typeface="Amatic SC"/>
              <a:sym typeface="Amatic SC"/>
            </a:endParaRPr>
          </a:p>
        </p:txBody>
      </p:sp>
      <p:sp>
        <p:nvSpPr>
          <p:cNvPr id="49" name="Google Shape;226;p8">
            <a:extLst>
              <a:ext uri="{FF2B5EF4-FFF2-40B4-BE49-F238E27FC236}">
                <a16:creationId xmlns:a16="http://schemas.microsoft.com/office/drawing/2014/main" id="{47DD120C-F3D6-2A8B-21C2-C638796088B1}"/>
              </a:ext>
            </a:extLst>
          </p:cNvPr>
          <p:cNvSpPr txBox="1"/>
          <p:nvPr userDrawn="1"/>
        </p:nvSpPr>
        <p:spPr>
          <a:xfrm>
            <a:off x="3215600" y="1869875"/>
            <a:ext cx="474900" cy="1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242424"/>
                </a:solidFill>
                <a:latin typeface="Amatic SC"/>
                <a:ea typeface="Amatic SC"/>
                <a:cs typeface="Amatic SC"/>
                <a:sym typeface="Amatic SC"/>
              </a:rPr>
              <a:t>2019</a:t>
            </a:r>
            <a:endParaRPr sz="1000" b="1" i="0" u="none" strike="noStrike" cap="none" dirty="0">
              <a:solidFill>
                <a:srgbClr val="242424"/>
              </a:solidFill>
              <a:latin typeface="Amatic SC"/>
              <a:ea typeface="Amatic SC"/>
              <a:cs typeface="Amatic SC"/>
              <a:sym typeface="Amatic SC"/>
            </a:endParaRPr>
          </a:p>
        </p:txBody>
      </p:sp>
      <p:sp>
        <p:nvSpPr>
          <p:cNvPr id="50" name="Google Shape;227;p8">
            <a:extLst>
              <a:ext uri="{FF2B5EF4-FFF2-40B4-BE49-F238E27FC236}">
                <a16:creationId xmlns:a16="http://schemas.microsoft.com/office/drawing/2014/main" id="{E3E2AFB5-4969-868A-C7D3-AA3B54C45A35}"/>
              </a:ext>
            </a:extLst>
          </p:cNvPr>
          <p:cNvSpPr txBox="1"/>
          <p:nvPr userDrawn="1"/>
        </p:nvSpPr>
        <p:spPr>
          <a:xfrm>
            <a:off x="2077575" y="2500613"/>
            <a:ext cx="474900" cy="1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242424"/>
                </a:solidFill>
                <a:latin typeface="Amatic SC"/>
                <a:ea typeface="Amatic SC"/>
                <a:cs typeface="Amatic SC"/>
                <a:sym typeface="Amatic SC"/>
              </a:rPr>
              <a:t>2018</a:t>
            </a:r>
            <a:endParaRPr sz="1000" b="1" i="0" u="none" strike="noStrike" cap="none" dirty="0">
              <a:solidFill>
                <a:srgbClr val="242424"/>
              </a:solidFill>
              <a:latin typeface="Amatic SC"/>
              <a:ea typeface="Amatic SC"/>
              <a:cs typeface="Amatic SC"/>
              <a:sym typeface="Amatic SC"/>
            </a:endParaRPr>
          </a:p>
        </p:txBody>
      </p:sp>
      <p:sp>
        <p:nvSpPr>
          <p:cNvPr id="51" name="Google Shape;228;p8">
            <a:extLst>
              <a:ext uri="{FF2B5EF4-FFF2-40B4-BE49-F238E27FC236}">
                <a16:creationId xmlns:a16="http://schemas.microsoft.com/office/drawing/2014/main" id="{DF2C7B4C-388F-DCC2-2230-38180823B8E7}"/>
              </a:ext>
            </a:extLst>
          </p:cNvPr>
          <p:cNvSpPr txBox="1"/>
          <p:nvPr userDrawn="1"/>
        </p:nvSpPr>
        <p:spPr>
          <a:xfrm>
            <a:off x="875175" y="1883763"/>
            <a:ext cx="474900" cy="1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242424"/>
                </a:solidFill>
                <a:latin typeface="Amatic SC"/>
                <a:ea typeface="Amatic SC"/>
                <a:cs typeface="Amatic SC"/>
                <a:sym typeface="Amatic SC"/>
              </a:rPr>
              <a:t>2017</a:t>
            </a:r>
            <a:endParaRPr sz="1000" b="1" i="0" u="none" strike="noStrike" cap="none" dirty="0">
              <a:solidFill>
                <a:srgbClr val="242424"/>
              </a:solidFill>
              <a:latin typeface="Amatic SC"/>
              <a:ea typeface="Amatic SC"/>
              <a:cs typeface="Amatic SC"/>
              <a:sym typeface="Amatic SC"/>
            </a:endParaRPr>
          </a:p>
        </p:txBody>
      </p:sp>
      <p:cxnSp>
        <p:nvCxnSpPr>
          <p:cNvPr id="5" name="Google Shape;176;p7">
            <a:extLst>
              <a:ext uri="{FF2B5EF4-FFF2-40B4-BE49-F238E27FC236}">
                <a16:creationId xmlns:a16="http://schemas.microsoft.com/office/drawing/2014/main" id="{7859A104-707A-A80A-4994-ED8A0305985F}"/>
              </a:ext>
            </a:extLst>
          </p:cNvPr>
          <p:cNvCxnSpPr/>
          <p:nvPr userDrawn="1"/>
        </p:nvCxnSpPr>
        <p:spPr>
          <a:xfrm rot="5400000" flipH="1">
            <a:off x="2435475" y="3717400"/>
            <a:ext cx="747900" cy="205800"/>
          </a:xfrm>
          <a:prstGeom prst="curvedConnector3">
            <a:avLst>
              <a:gd name="adj1" fmla="val 50000"/>
            </a:avLst>
          </a:prstGeom>
          <a:noFill/>
          <a:ln w="9525" cap="flat" cmpd="sng">
            <a:solidFill>
              <a:srgbClr val="B7B7B7"/>
            </a:solidFill>
            <a:prstDash val="solid"/>
            <a:round/>
            <a:headEnd type="none" w="sm" len="sm"/>
            <a:tailEnd type="stealth" w="med" len="med"/>
          </a:ln>
        </p:spPr>
      </p:cxnSp>
    </p:spTree>
    <p:extLst>
      <p:ext uri="{BB962C8B-B14F-4D97-AF65-F5344CB8AC3E}">
        <p14:creationId xmlns:p14="http://schemas.microsoft.com/office/powerpoint/2010/main" val="206246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1"/>
        <p:cNvGrpSpPr/>
        <p:nvPr/>
      </p:nvGrpSpPr>
      <p:grpSpPr>
        <a:xfrm>
          <a:off x="0" y="0"/>
          <a:ext cx="0" cy="0"/>
          <a:chOff x="0" y="0"/>
          <a:chExt cx="0" cy="0"/>
        </a:xfrm>
      </p:grpSpPr>
      <p:sp>
        <p:nvSpPr>
          <p:cNvPr id="16" name="Google Shape;168;p6">
            <a:extLst>
              <a:ext uri="{FF2B5EF4-FFF2-40B4-BE49-F238E27FC236}">
                <a16:creationId xmlns:a16="http://schemas.microsoft.com/office/drawing/2014/main" id="{2CC1CD87-3255-1033-3730-D79CA40010AE}"/>
              </a:ext>
            </a:extLst>
          </p:cNvPr>
          <p:cNvSpPr/>
          <p:nvPr userDrawn="1"/>
        </p:nvSpPr>
        <p:spPr>
          <a:xfrm>
            <a:off x="7312388" y="3454451"/>
            <a:ext cx="1273800" cy="133620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15" name="Google Shape;167;p6">
            <a:extLst>
              <a:ext uri="{FF2B5EF4-FFF2-40B4-BE49-F238E27FC236}">
                <a16:creationId xmlns:a16="http://schemas.microsoft.com/office/drawing/2014/main" id="{2334215E-DCAC-2933-0508-B4BED859BB5C}"/>
              </a:ext>
            </a:extLst>
          </p:cNvPr>
          <p:cNvSpPr/>
          <p:nvPr userDrawn="1"/>
        </p:nvSpPr>
        <p:spPr>
          <a:xfrm>
            <a:off x="7309800" y="1826600"/>
            <a:ext cx="1273800" cy="146820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12" name="Google Shape;164;p6">
            <a:extLst>
              <a:ext uri="{FF2B5EF4-FFF2-40B4-BE49-F238E27FC236}">
                <a16:creationId xmlns:a16="http://schemas.microsoft.com/office/drawing/2014/main" id="{0B0A29BB-CB82-FE25-5D99-05E24526EED4}"/>
              </a:ext>
            </a:extLst>
          </p:cNvPr>
          <p:cNvSpPr/>
          <p:nvPr userDrawn="1"/>
        </p:nvSpPr>
        <p:spPr>
          <a:xfrm>
            <a:off x="5109588" y="1826600"/>
            <a:ext cx="1273800" cy="1050625"/>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14" name="Google Shape;165;p6">
            <a:extLst>
              <a:ext uri="{FF2B5EF4-FFF2-40B4-BE49-F238E27FC236}">
                <a16:creationId xmlns:a16="http://schemas.microsoft.com/office/drawing/2014/main" id="{8FECE103-5965-F41C-155A-F185082DA460}"/>
              </a:ext>
            </a:extLst>
          </p:cNvPr>
          <p:cNvSpPr/>
          <p:nvPr userDrawn="1"/>
        </p:nvSpPr>
        <p:spPr>
          <a:xfrm>
            <a:off x="5109588" y="3054051"/>
            <a:ext cx="1273800" cy="829972"/>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11" name="Google Shape;163;p6">
            <a:extLst>
              <a:ext uri="{FF2B5EF4-FFF2-40B4-BE49-F238E27FC236}">
                <a16:creationId xmlns:a16="http://schemas.microsoft.com/office/drawing/2014/main" id="{38A2BFF1-B9E6-3F40-43E9-AEB196890012}"/>
              </a:ext>
            </a:extLst>
          </p:cNvPr>
          <p:cNvSpPr/>
          <p:nvPr userDrawn="1"/>
        </p:nvSpPr>
        <p:spPr>
          <a:xfrm>
            <a:off x="2906788" y="2877226"/>
            <a:ext cx="1273800" cy="69540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Arial"/>
              <a:ea typeface="Arial"/>
              <a:cs typeface="Arial"/>
              <a:sym typeface="Arial"/>
            </a:endParaRPr>
          </a:p>
        </p:txBody>
      </p:sp>
      <p:sp>
        <p:nvSpPr>
          <p:cNvPr id="10" name="Google Shape;162;p6">
            <a:extLst>
              <a:ext uri="{FF2B5EF4-FFF2-40B4-BE49-F238E27FC236}">
                <a16:creationId xmlns:a16="http://schemas.microsoft.com/office/drawing/2014/main" id="{FD1BDD54-5363-E5A9-60C4-493533DDFE28}"/>
              </a:ext>
            </a:extLst>
          </p:cNvPr>
          <p:cNvSpPr/>
          <p:nvPr userDrawn="1"/>
        </p:nvSpPr>
        <p:spPr>
          <a:xfrm>
            <a:off x="2906788" y="1826601"/>
            <a:ext cx="1273800" cy="87975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7" name="Google Shape;161;p6">
            <a:extLst>
              <a:ext uri="{FF2B5EF4-FFF2-40B4-BE49-F238E27FC236}">
                <a16:creationId xmlns:a16="http://schemas.microsoft.com/office/drawing/2014/main" id="{DCA1604F-7B40-0E6E-5D1D-C38BFAC97679}"/>
              </a:ext>
            </a:extLst>
          </p:cNvPr>
          <p:cNvSpPr/>
          <p:nvPr userDrawn="1"/>
        </p:nvSpPr>
        <p:spPr>
          <a:xfrm>
            <a:off x="704000" y="2706350"/>
            <a:ext cx="1273800" cy="133620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5" name="Google Shape;158;p6">
            <a:extLst>
              <a:ext uri="{FF2B5EF4-FFF2-40B4-BE49-F238E27FC236}">
                <a16:creationId xmlns:a16="http://schemas.microsoft.com/office/drawing/2014/main" id="{E8D3807A-1EE4-7AFA-BCE5-C53CA2EE35C3}"/>
              </a:ext>
            </a:extLst>
          </p:cNvPr>
          <p:cNvSpPr/>
          <p:nvPr userDrawn="1"/>
        </p:nvSpPr>
        <p:spPr>
          <a:xfrm>
            <a:off x="704000" y="1826601"/>
            <a:ext cx="1273800" cy="695400"/>
          </a:xfrm>
          <a:prstGeom prst="rect">
            <a:avLst/>
          </a:prstGeom>
          <a:solidFill>
            <a:srgbClr val="7FD4DD"/>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0097A7"/>
              </a:solidFill>
              <a:latin typeface="Arial"/>
              <a:ea typeface="Arial"/>
              <a:cs typeface="Arial"/>
              <a:sym typeface="Arial"/>
            </a:endParaRPr>
          </a:p>
        </p:txBody>
      </p:sp>
      <p:sp>
        <p:nvSpPr>
          <p:cNvPr id="2" name="Title 1">
            <a:extLst>
              <a:ext uri="{FF2B5EF4-FFF2-40B4-BE49-F238E27FC236}">
                <a16:creationId xmlns:a16="http://schemas.microsoft.com/office/drawing/2014/main" id="{3B8AF320-DFD7-AFB3-6AEA-444AD7CAF3C3}"/>
              </a:ext>
            </a:extLst>
          </p:cNvPr>
          <p:cNvSpPr>
            <a:spLocks noGrp="1"/>
          </p:cNvSpPr>
          <p:nvPr>
            <p:ph type="title"/>
          </p:nvPr>
        </p:nvSpPr>
        <p:spPr>
          <a:xfrm>
            <a:off x="301350" y="445024"/>
            <a:ext cx="8520600" cy="572700"/>
          </a:xfrm>
        </p:spPr>
        <p:txBody>
          <a:bodyPr>
            <a:noAutofit/>
          </a:bodyPr>
          <a:lstStyle>
            <a:lvl1pPr>
              <a:defRPr lang="en-US" sz="27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23" name="Text Placeholder 22">
            <a:extLst>
              <a:ext uri="{FF2B5EF4-FFF2-40B4-BE49-F238E27FC236}">
                <a16:creationId xmlns:a16="http://schemas.microsoft.com/office/drawing/2014/main" id="{58FB4506-C1AD-B3BE-CA66-A4F4D1620832}"/>
              </a:ext>
            </a:extLst>
          </p:cNvPr>
          <p:cNvSpPr>
            <a:spLocks noGrp="1"/>
          </p:cNvSpPr>
          <p:nvPr>
            <p:ph type="body" sz="quarter" idx="10"/>
          </p:nvPr>
        </p:nvSpPr>
        <p:spPr>
          <a:xfrm>
            <a:off x="225428" y="1536700"/>
            <a:ext cx="342900" cy="1780896"/>
          </a:xfrm>
        </p:spPr>
        <p:txBody>
          <a:bodyPr vert="vert270">
            <a:noAutofit/>
          </a:bodyPr>
          <a:lstStyle>
            <a:lvl1pPr marL="114300" indent="0" algn="r">
              <a:buNone/>
              <a:defRPr lang="en-US" sz="1800" b="1" i="0" u="none" strike="noStrike" cap="none" dirty="0">
                <a:solidFill>
                  <a:srgbClr val="999999"/>
                </a:solidFill>
                <a:latin typeface="Arial"/>
                <a:ea typeface="Arial"/>
                <a:cs typeface="Arial"/>
                <a:sym typeface="Montserrat"/>
              </a:defRPr>
            </a:lvl1pPr>
          </a:lstStyle>
          <a:p>
            <a:pPr lvl="0"/>
            <a:r>
              <a:rPr lang="en-US" dirty="0"/>
              <a:t>Click</a:t>
            </a:r>
          </a:p>
        </p:txBody>
      </p:sp>
      <p:sp>
        <p:nvSpPr>
          <p:cNvPr id="24" name="Rectangle 23">
            <a:extLst>
              <a:ext uri="{FF2B5EF4-FFF2-40B4-BE49-F238E27FC236}">
                <a16:creationId xmlns:a16="http://schemas.microsoft.com/office/drawing/2014/main" id="{1BE63C53-D682-9E88-07EF-35E0A3235286}"/>
              </a:ext>
            </a:extLst>
          </p:cNvPr>
          <p:cNvSpPr/>
          <p:nvPr userDrawn="1"/>
        </p:nvSpPr>
        <p:spPr>
          <a:xfrm>
            <a:off x="321754" y="1536300"/>
            <a:ext cx="1899896" cy="33726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9F2EF12E-5CCD-AA9D-8895-9AF6E0547823}"/>
              </a:ext>
            </a:extLst>
          </p:cNvPr>
          <p:cNvSpPr>
            <a:spLocks noGrp="1"/>
          </p:cNvSpPr>
          <p:nvPr>
            <p:ph type="body" sz="quarter" idx="11"/>
          </p:nvPr>
        </p:nvSpPr>
        <p:spPr>
          <a:xfrm>
            <a:off x="776288" y="1898650"/>
            <a:ext cx="1122362" cy="554038"/>
          </a:xfrm>
        </p:spPr>
        <p:txBody>
          <a:bodyPr/>
          <a:lstStyle>
            <a:lvl1pPr>
              <a:defRPr lang="en-US" sz="900" b="1"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27" name="Rectangle 26">
            <a:extLst>
              <a:ext uri="{FF2B5EF4-FFF2-40B4-BE49-F238E27FC236}">
                <a16:creationId xmlns:a16="http://schemas.microsoft.com/office/drawing/2014/main" id="{86796B88-AACC-787F-385C-6879052C0C55}"/>
              </a:ext>
            </a:extLst>
          </p:cNvPr>
          <p:cNvSpPr/>
          <p:nvPr userDrawn="1"/>
        </p:nvSpPr>
        <p:spPr>
          <a:xfrm>
            <a:off x="2499206" y="1536300"/>
            <a:ext cx="1920393" cy="33726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D0BAC9CD-1BD9-1C2D-4FA0-AADAD03B7DA4}"/>
              </a:ext>
            </a:extLst>
          </p:cNvPr>
          <p:cNvSpPr>
            <a:spLocks noGrp="1"/>
          </p:cNvSpPr>
          <p:nvPr>
            <p:ph type="body" sz="quarter" idx="12"/>
          </p:nvPr>
        </p:nvSpPr>
        <p:spPr>
          <a:xfrm>
            <a:off x="776288" y="2763557"/>
            <a:ext cx="1122362" cy="1212697"/>
          </a:xfrm>
        </p:spPr>
        <p:txBody>
          <a:bodyPr>
            <a:normAutofit/>
          </a:bodyPr>
          <a:lstStyle>
            <a:lvl1pPr>
              <a:defRPr lang="en-US" sz="900" b="1"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0" name="Text Placeholder 22">
            <a:extLst>
              <a:ext uri="{FF2B5EF4-FFF2-40B4-BE49-F238E27FC236}">
                <a16:creationId xmlns:a16="http://schemas.microsoft.com/office/drawing/2014/main" id="{B10A8156-BA22-2F2C-9F41-0CAAF10717A5}"/>
              </a:ext>
            </a:extLst>
          </p:cNvPr>
          <p:cNvSpPr>
            <a:spLocks noGrp="1"/>
          </p:cNvSpPr>
          <p:nvPr>
            <p:ph type="body" sz="quarter" idx="14"/>
          </p:nvPr>
        </p:nvSpPr>
        <p:spPr>
          <a:xfrm>
            <a:off x="2426527" y="1536700"/>
            <a:ext cx="342900" cy="1780896"/>
          </a:xfrm>
        </p:spPr>
        <p:txBody>
          <a:bodyPr vert="vert270">
            <a:noAutofit/>
          </a:bodyPr>
          <a:lstStyle>
            <a:lvl1pPr marL="114300" indent="0" algn="r">
              <a:buNone/>
              <a:defRPr lang="en-US" sz="1800" b="1" i="0" u="none" strike="noStrike" cap="none" dirty="0">
                <a:solidFill>
                  <a:srgbClr val="999999"/>
                </a:solidFill>
                <a:latin typeface="Arial"/>
                <a:ea typeface="Arial"/>
                <a:cs typeface="Arial"/>
                <a:sym typeface="Montserrat"/>
              </a:defRPr>
            </a:lvl1pPr>
          </a:lstStyle>
          <a:p>
            <a:pPr lvl="0"/>
            <a:r>
              <a:rPr lang="en-US" dirty="0"/>
              <a:t>Click</a:t>
            </a:r>
          </a:p>
        </p:txBody>
      </p:sp>
      <p:sp>
        <p:nvSpPr>
          <p:cNvPr id="31" name="Rectangle 30">
            <a:extLst>
              <a:ext uri="{FF2B5EF4-FFF2-40B4-BE49-F238E27FC236}">
                <a16:creationId xmlns:a16="http://schemas.microsoft.com/office/drawing/2014/main" id="{66703ED0-4FA8-9E9C-C970-5B192707EF13}"/>
              </a:ext>
            </a:extLst>
          </p:cNvPr>
          <p:cNvSpPr/>
          <p:nvPr userDrawn="1"/>
        </p:nvSpPr>
        <p:spPr>
          <a:xfrm>
            <a:off x="4701747" y="1536300"/>
            <a:ext cx="1911834" cy="33726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5">
            <a:extLst>
              <a:ext uri="{FF2B5EF4-FFF2-40B4-BE49-F238E27FC236}">
                <a16:creationId xmlns:a16="http://schemas.microsoft.com/office/drawing/2014/main" id="{A59B9EB0-66A2-A4DC-7D45-8CB76427F6A8}"/>
              </a:ext>
            </a:extLst>
          </p:cNvPr>
          <p:cNvSpPr>
            <a:spLocks noGrp="1"/>
          </p:cNvSpPr>
          <p:nvPr>
            <p:ph type="body" sz="quarter" idx="15"/>
          </p:nvPr>
        </p:nvSpPr>
        <p:spPr>
          <a:xfrm>
            <a:off x="2974304" y="1892155"/>
            <a:ext cx="1157152" cy="760989"/>
          </a:xfrm>
        </p:spPr>
        <p:txBody>
          <a:bodyPr/>
          <a:lstStyle>
            <a:lvl1pPr>
              <a:defRPr lang="en-US" sz="900" b="1"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3" name="Text Placeholder 25">
            <a:extLst>
              <a:ext uri="{FF2B5EF4-FFF2-40B4-BE49-F238E27FC236}">
                <a16:creationId xmlns:a16="http://schemas.microsoft.com/office/drawing/2014/main" id="{CEB8788B-06B3-9B02-CC71-DB7A7E35F874}"/>
              </a:ext>
            </a:extLst>
          </p:cNvPr>
          <p:cNvSpPr>
            <a:spLocks noGrp="1"/>
          </p:cNvSpPr>
          <p:nvPr>
            <p:ph type="body" sz="quarter" idx="16"/>
          </p:nvPr>
        </p:nvSpPr>
        <p:spPr>
          <a:xfrm>
            <a:off x="2972396" y="2945581"/>
            <a:ext cx="1122362" cy="554038"/>
          </a:xfrm>
        </p:spPr>
        <p:txBody>
          <a:bodyPr>
            <a:normAutofit/>
          </a:bodyPr>
          <a:lstStyle>
            <a:lvl1pPr>
              <a:defRPr lang="en-US" sz="900" b="1"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5" name="Text Placeholder 22">
            <a:extLst>
              <a:ext uri="{FF2B5EF4-FFF2-40B4-BE49-F238E27FC236}">
                <a16:creationId xmlns:a16="http://schemas.microsoft.com/office/drawing/2014/main" id="{B721EC3E-6059-D243-D3E4-000129C4BC39}"/>
              </a:ext>
            </a:extLst>
          </p:cNvPr>
          <p:cNvSpPr>
            <a:spLocks noGrp="1"/>
          </p:cNvSpPr>
          <p:nvPr>
            <p:ph type="body" sz="quarter" idx="18"/>
          </p:nvPr>
        </p:nvSpPr>
        <p:spPr>
          <a:xfrm>
            <a:off x="4641344" y="1536300"/>
            <a:ext cx="342900" cy="1790513"/>
          </a:xfrm>
        </p:spPr>
        <p:txBody>
          <a:bodyPr vert="vert270">
            <a:noAutofit/>
          </a:bodyPr>
          <a:lstStyle>
            <a:lvl1pPr marL="114300" indent="0" algn="r">
              <a:buNone/>
              <a:defRPr lang="en-US" sz="1800" b="1" i="0" u="none" strike="noStrike" cap="none" dirty="0">
                <a:solidFill>
                  <a:srgbClr val="999999"/>
                </a:solidFill>
                <a:latin typeface="Arial"/>
                <a:ea typeface="Arial"/>
                <a:cs typeface="Arial"/>
                <a:sym typeface="Montserrat"/>
              </a:defRPr>
            </a:lvl1pPr>
          </a:lstStyle>
          <a:p>
            <a:pPr lvl="0"/>
            <a:r>
              <a:rPr lang="en-US" dirty="0"/>
              <a:t>Click</a:t>
            </a:r>
          </a:p>
        </p:txBody>
      </p:sp>
      <p:sp>
        <p:nvSpPr>
          <p:cNvPr id="36" name="Text Placeholder 25">
            <a:extLst>
              <a:ext uri="{FF2B5EF4-FFF2-40B4-BE49-F238E27FC236}">
                <a16:creationId xmlns:a16="http://schemas.microsoft.com/office/drawing/2014/main" id="{3ECF088A-4581-B9EB-3EF7-53F5C91263C2}"/>
              </a:ext>
            </a:extLst>
          </p:cNvPr>
          <p:cNvSpPr>
            <a:spLocks noGrp="1"/>
          </p:cNvSpPr>
          <p:nvPr>
            <p:ph type="body" sz="quarter" idx="19"/>
          </p:nvPr>
        </p:nvSpPr>
        <p:spPr>
          <a:xfrm>
            <a:off x="5185294" y="1898649"/>
            <a:ext cx="1122362" cy="927677"/>
          </a:xfrm>
        </p:spPr>
        <p:txBody>
          <a:bodyPr/>
          <a:lstStyle>
            <a:lvl1pPr>
              <a:defRPr lang="en-US" sz="900" b="1"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7" name="Text Placeholder 25">
            <a:extLst>
              <a:ext uri="{FF2B5EF4-FFF2-40B4-BE49-F238E27FC236}">
                <a16:creationId xmlns:a16="http://schemas.microsoft.com/office/drawing/2014/main" id="{54931BC3-7DB8-1A9D-D96D-A90B256D2833}"/>
              </a:ext>
            </a:extLst>
          </p:cNvPr>
          <p:cNvSpPr>
            <a:spLocks noGrp="1"/>
          </p:cNvSpPr>
          <p:nvPr>
            <p:ph type="body" sz="quarter" idx="20"/>
          </p:nvPr>
        </p:nvSpPr>
        <p:spPr>
          <a:xfrm>
            <a:off x="5180859" y="3103417"/>
            <a:ext cx="1122362" cy="719981"/>
          </a:xfrm>
        </p:spPr>
        <p:txBody>
          <a:bodyPr>
            <a:normAutofit/>
          </a:bodyPr>
          <a:lstStyle>
            <a:lvl1pPr>
              <a:defRPr lang="en-US" sz="900" b="1"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9" name="Rectangle 38">
            <a:extLst>
              <a:ext uri="{FF2B5EF4-FFF2-40B4-BE49-F238E27FC236}">
                <a16:creationId xmlns:a16="http://schemas.microsoft.com/office/drawing/2014/main" id="{DD6ED18E-B000-F8A8-7F8D-ED1706043B09}"/>
              </a:ext>
            </a:extLst>
          </p:cNvPr>
          <p:cNvSpPr/>
          <p:nvPr userDrawn="1"/>
        </p:nvSpPr>
        <p:spPr>
          <a:xfrm>
            <a:off x="6891028" y="1536300"/>
            <a:ext cx="1930922" cy="33726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22">
            <a:extLst>
              <a:ext uri="{FF2B5EF4-FFF2-40B4-BE49-F238E27FC236}">
                <a16:creationId xmlns:a16="http://schemas.microsoft.com/office/drawing/2014/main" id="{21F387E7-5695-4A9F-F500-406A6947CAC3}"/>
              </a:ext>
            </a:extLst>
          </p:cNvPr>
          <p:cNvSpPr>
            <a:spLocks noGrp="1"/>
          </p:cNvSpPr>
          <p:nvPr>
            <p:ph type="body" sz="quarter" idx="22"/>
          </p:nvPr>
        </p:nvSpPr>
        <p:spPr>
          <a:xfrm>
            <a:off x="6831768" y="1544783"/>
            <a:ext cx="342900" cy="1803162"/>
          </a:xfrm>
        </p:spPr>
        <p:txBody>
          <a:bodyPr vert="vert270">
            <a:noAutofit/>
          </a:bodyPr>
          <a:lstStyle>
            <a:lvl1pPr marL="114300" indent="0" algn="r">
              <a:buNone/>
              <a:defRPr lang="en-US" sz="1800" b="1" i="0" u="none" strike="noStrike" cap="none" dirty="0">
                <a:solidFill>
                  <a:srgbClr val="999999"/>
                </a:solidFill>
                <a:latin typeface="Arial"/>
                <a:ea typeface="Arial"/>
                <a:cs typeface="Arial"/>
                <a:sym typeface="Montserrat"/>
              </a:defRPr>
            </a:lvl1pPr>
          </a:lstStyle>
          <a:p>
            <a:pPr lvl="0"/>
            <a:r>
              <a:rPr lang="en-US" dirty="0"/>
              <a:t>Click</a:t>
            </a:r>
          </a:p>
        </p:txBody>
      </p:sp>
      <p:sp>
        <p:nvSpPr>
          <p:cNvPr id="41" name="Text Placeholder 25">
            <a:extLst>
              <a:ext uri="{FF2B5EF4-FFF2-40B4-BE49-F238E27FC236}">
                <a16:creationId xmlns:a16="http://schemas.microsoft.com/office/drawing/2014/main" id="{1C9A3A9A-636F-1CCF-37EB-A838BFC23C35}"/>
              </a:ext>
            </a:extLst>
          </p:cNvPr>
          <p:cNvSpPr>
            <a:spLocks noGrp="1"/>
          </p:cNvSpPr>
          <p:nvPr>
            <p:ph type="body" sz="quarter" idx="23"/>
          </p:nvPr>
        </p:nvSpPr>
        <p:spPr>
          <a:xfrm>
            <a:off x="7400156" y="1899082"/>
            <a:ext cx="1122362" cy="1335953"/>
          </a:xfrm>
        </p:spPr>
        <p:txBody>
          <a:bodyPr/>
          <a:lstStyle>
            <a:lvl1pPr>
              <a:defRPr lang="en-US" sz="900" b="1"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42" name="Text Placeholder 25">
            <a:extLst>
              <a:ext uri="{FF2B5EF4-FFF2-40B4-BE49-F238E27FC236}">
                <a16:creationId xmlns:a16="http://schemas.microsoft.com/office/drawing/2014/main" id="{FEB5EB97-8BCC-8A1B-0669-5CAD2F035216}"/>
              </a:ext>
            </a:extLst>
          </p:cNvPr>
          <p:cNvSpPr>
            <a:spLocks noGrp="1"/>
          </p:cNvSpPr>
          <p:nvPr>
            <p:ph type="body" sz="quarter" idx="24"/>
          </p:nvPr>
        </p:nvSpPr>
        <p:spPr>
          <a:xfrm>
            <a:off x="7385519" y="3488511"/>
            <a:ext cx="1122362" cy="1302139"/>
          </a:xfrm>
        </p:spPr>
        <p:txBody>
          <a:bodyPr>
            <a:normAutofit/>
          </a:bodyPr>
          <a:lstStyle>
            <a:lvl1pPr>
              <a:defRPr lang="en-US" sz="900" b="1"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Tree>
    <p:extLst>
      <p:ext uri="{BB962C8B-B14F-4D97-AF65-F5344CB8AC3E}">
        <p14:creationId xmlns:p14="http://schemas.microsoft.com/office/powerpoint/2010/main" val="1881324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1"/>
        <p:cNvGrpSpPr/>
        <p:nvPr/>
      </p:nvGrpSpPr>
      <p:grpSpPr>
        <a:xfrm>
          <a:off x="0" y="0"/>
          <a:ext cx="0" cy="0"/>
          <a:chOff x="0" y="0"/>
          <a:chExt cx="0" cy="0"/>
        </a:xfrm>
      </p:grpSpPr>
      <p:sp>
        <p:nvSpPr>
          <p:cNvPr id="48" name="Google Shape;127;p4">
            <a:extLst>
              <a:ext uri="{FF2B5EF4-FFF2-40B4-BE49-F238E27FC236}">
                <a16:creationId xmlns:a16="http://schemas.microsoft.com/office/drawing/2014/main" id="{35E598E9-A4F6-84C1-67EE-F9876AA524BC}"/>
              </a:ext>
            </a:extLst>
          </p:cNvPr>
          <p:cNvSpPr/>
          <p:nvPr userDrawn="1"/>
        </p:nvSpPr>
        <p:spPr>
          <a:xfrm>
            <a:off x="7318850" y="2706351"/>
            <a:ext cx="1273800" cy="1264758"/>
          </a:xfrm>
          <a:prstGeom prst="rect">
            <a:avLst/>
          </a:prstGeom>
          <a:solidFill>
            <a:srgbClr val="FFFF78"/>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chemeClr val="dk2"/>
              </a:solidFill>
              <a:latin typeface="Arial"/>
              <a:ea typeface="Arial"/>
              <a:cs typeface="Arial"/>
              <a:sym typeface="Arial"/>
            </a:endParaRPr>
          </a:p>
        </p:txBody>
      </p:sp>
      <p:sp>
        <p:nvSpPr>
          <p:cNvPr id="47" name="Google Shape;126;p4">
            <a:extLst>
              <a:ext uri="{FF2B5EF4-FFF2-40B4-BE49-F238E27FC236}">
                <a16:creationId xmlns:a16="http://schemas.microsoft.com/office/drawing/2014/main" id="{ECC6C379-26FE-5C14-E25C-49E3B4FBB002}"/>
              </a:ext>
            </a:extLst>
          </p:cNvPr>
          <p:cNvSpPr/>
          <p:nvPr userDrawn="1"/>
        </p:nvSpPr>
        <p:spPr>
          <a:xfrm>
            <a:off x="7318850" y="1826601"/>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44" name="Google Shape;124;p4">
            <a:extLst>
              <a:ext uri="{FF2B5EF4-FFF2-40B4-BE49-F238E27FC236}">
                <a16:creationId xmlns:a16="http://schemas.microsoft.com/office/drawing/2014/main" id="{32519CDE-F91F-7D2F-FF83-C7EF4A224862}"/>
              </a:ext>
            </a:extLst>
          </p:cNvPr>
          <p:cNvSpPr/>
          <p:nvPr userDrawn="1"/>
        </p:nvSpPr>
        <p:spPr>
          <a:xfrm>
            <a:off x="5109575" y="1826601"/>
            <a:ext cx="1273800" cy="6954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595959"/>
              </a:solidFill>
              <a:latin typeface="Montserrat"/>
              <a:ea typeface="Montserrat"/>
              <a:cs typeface="Montserrat"/>
              <a:sym typeface="Montserrat"/>
            </a:endParaRPr>
          </a:p>
        </p:txBody>
      </p:sp>
      <p:sp>
        <p:nvSpPr>
          <p:cNvPr id="45" name="Google Shape;125;p4">
            <a:extLst>
              <a:ext uri="{FF2B5EF4-FFF2-40B4-BE49-F238E27FC236}">
                <a16:creationId xmlns:a16="http://schemas.microsoft.com/office/drawing/2014/main" id="{EF835199-C7D7-3B0F-E426-A276356DA74F}"/>
              </a:ext>
            </a:extLst>
          </p:cNvPr>
          <p:cNvSpPr/>
          <p:nvPr userDrawn="1"/>
        </p:nvSpPr>
        <p:spPr>
          <a:xfrm>
            <a:off x="5109575" y="2706350"/>
            <a:ext cx="1273800" cy="1055753"/>
          </a:xfrm>
          <a:prstGeom prst="rect">
            <a:avLst/>
          </a:prstGeom>
          <a:solidFill>
            <a:srgbClr val="FFFF78"/>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chemeClr val="dk2"/>
              </a:solidFill>
              <a:latin typeface="Arial"/>
              <a:ea typeface="Arial"/>
              <a:cs typeface="Arial"/>
              <a:sym typeface="Arial"/>
            </a:endParaRPr>
          </a:p>
        </p:txBody>
      </p:sp>
      <p:sp>
        <p:nvSpPr>
          <p:cNvPr id="46" name="Google Shape;130;p4">
            <a:extLst>
              <a:ext uri="{FF2B5EF4-FFF2-40B4-BE49-F238E27FC236}">
                <a16:creationId xmlns:a16="http://schemas.microsoft.com/office/drawing/2014/main" id="{8E9F3D75-3E7B-AD03-E3DB-14701C1EB040}"/>
              </a:ext>
            </a:extLst>
          </p:cNvPr>
          <p:cNvSpPr/>
          <p:nvPr userDrawn="1"/>
        </p:nvSpPr>
        <p:spPr>
          <a:xfrm>
            <a:off x="5109575" y="3971109"/>
            <a:ext cx="1273800" cy="405304"/>
          </a:xfrm>
          <a:prstGeom prst="rect">
            <a:avLst/>
          </a:prstGeom>
          <a:solidFill>
            <a:srgbClr val="FFFF78"/>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0097A7"/>
              </a:solidFill>
              <a:latin typeface="Arial"/>
              <a:ea typeface="Arial"/>
              <a:cs typeface="Arial"/>
              <a:sym typeface="Arial"/>
            </a:endParaRPr>
          </a:p>
        </p:txBody>
      </p:sp>
      <p:sp>
        <p:nvSpPr>
          <p:cNvPr id="25" name="Google Shape;128;p4">
            <a:extLst>
              <a:ext uri="{FF2B5EF4-FFF2-40B4-BE49-F238E27FC236}">
                <a16:creationId xmlns:a16="http://schemas.microsoft.com/office/drawing/2014/main" id="{945045C3-4473-C985-8915-B1B65DDED926}"/>
              </a:ext>
            </a:extLst>
          </p:cNvPr>
          <p:cNvSpPr/>
          <p:nvPr userDrawn="1"/>
        </p:nvSpPr>
        <p:spPr>
          <a:xfrm>
            <a:off x="2933375" y="3812098"/>
            <a:ext cx="1273800" cy="982077"/>
          </a:xfrm>
          <a:prstGeom prst="rect">
            <a:avLst/>
          </a:prstGeom>
          <a:solidFill>
            <a:srgbClr val="FFFF78"/>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chemeClr val="dk2"/>
              </a:solidFill>
              <a:latin typeface="Arial"/>
              <a:ea typeface="Arial"/>
              <a:cs typeface="Arial"/>
              <a:sym typeface="Arial"/>
            </a:endParaRPr>
          </a:p>
        </p:txBody>
      </p:sp>
      <p:sp>
        <p:nvSpPr>
          <p:cNvPr id="22" name="Google Shape;123;p4">
            <a:extLst>
              <a:ext uri="{FF2B5EF4-FFF2-40B4-BE49-F238E27FC236}">
                <a16:creationId xmlns:a16="http://schemas.microsoft.com/office/drawing/2014/main" id="{6E8DC742-343D-C27E-22A3-85A96CBDD260}"/>
              </a:ext>
            </a:extLst>
          </p:cNvPr>
          <p:cNvSpPr/>
          <p:nvPr userDrawn="1"/>
        </p:nvSpPr>
        <p:spPr>
          <a:xfrm>
            <a:off x="2933375" y="2906058"/>
            <a:ext cx="1273800" cy="777667"/>
          </a:xfrm>
          <a:prstGeom prst="rect">
            <a:avLst/>
          </a:prstGeom>
          <a:solidFill>
            <a:srgbClr val="FFFF78"/>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0097A7"/>
              </a:solidFill>
              <a:latin typeface="Arial"/>
              <a:ea typeface="Arial"/>
              <a:cs typeface="Arial"/>
              <a:sym typeface="Arial"/>
            </a:endParaRPr>
          </a:p>
        </p:txBody>
      </p:sp>
      <p:sp>
        <p:nvSpPr>
          <p:cNvPr id="13" name="Google Shape;122;p4">
            <a:extLst>
              <a:ext uri="{FF2B5EF4-FFF2-40B4-BE49-F238E27FC236}">
                <a16:creationId xmlns:a16="http://schemas.microsoft.com/office/drawing/2014/main" id="{C0917FAD-6A70-11CD-19D6-0026CD20E1FF}"/>
              </a:ext>
            </a:extLst>
          </p:cNvPr>
          <p:cNvSpPr/>
          <p:nvPr userDrawn="1"/>
        </p:nvSpPr>
        <p:spPr>
          <a:xfrm>
            <a:off x="2933375" y="1826600"/>
            <a:ext cx="1273800" cy="87975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rgbClr val="0097A7"/>
              </a:solidFill>
              <a:latin typeface="Arial"/>
              <a:ea typeface="Arial"/>
              <a:cs typeface="Arial"/>
              <a:sym typeface="Arial"/>
            </a:endParaRPr>
          </a:p>
        </p:txBody>
      </p:sp>
      <p:sp>
        <p:nvSpPr>
          <p:cNvPr id="12" name="Google Shape;129;p4">
            <a:extLst>
              <a:ext uri="{FF2B5EF4-FFF2-40B4-BE49-F238E27FC236}">
                <a16:creationId xmlns:a16="http://schemas.microsoft.com/office/drawing/2014/main" id="{8BDF8BF3-1BEB-FB80-12CA-EB7FD4291AD2}"/>
              </a:ext>
            </a:extLst>
          </p:cNvPr>
          <p:cNvSpPr/>
          <p:nvPr userDrawn="1"/>
        </p:nvSpPr>
        <p:spPr>
          <a:xfrm>
            <a:off x="704000" y="4098775"/>
            <a:ext cx="1273800" cy="695400"/>
          </a:xfrm>
          <a:prstGeom prst="rect">
            <a:avLst/>
          </a:prstGeom>
          <a:solidFill>
            <a:srgbClr val="FFFF78"/>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0097A7"/>
              </a:solidFill>
              <a:latin typeface="Arial"/>
              <a:ea typeface="Arial"/>
              <a:cs typeface="Arial"/>
              <a:sym typeface="Arial"/>
            </a:endParaRPr>
          </a:p>
        </p:txBody>
      </p:sp>
      <p:sp>
        <p:nvSpPr>
          <p:cNvPr id="8" name="Google Shape;121;p4">
            <a:extLst>
              <a:ext uri="{FF2B5EF4-FFF2-40B4-BE49-F238E27FC236}">
                <a16:creationId xmlns:a16="http://schemas.microsoft.com/office/drawing/2014/main" id="{88106388-F942-CC02-D1CF-D5C75B5FE1DB}"/>
              </a:ext>
            </a:extLst>
          </p:cNvPr>
          <p:cNvSpPr/>
          <p:nvPr userDrawn="1"/>
        </p:nvSpPr>
        <p:spPr>
          <a:xfrm>
            <a:off x="704000" y="3222600"/>
            <a:ext cx="1273800" cy="695400"/>
          </a:xfrm>
          <a:prstGeom prst="rect">
            <a:avLst/>
          </a:prstGeom>
          <a:solidFill>
            <a:srgbClr val="FFFF78"/>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0097A7"/>
              </a:solidFill>
              <a:latin typeface="Arial"/>
              <a:ea typeface="Arial"/>
              <a:cs typeface="Arial"/>
              <a:sym typeface="Arial"/>
            </a:endParaRPr>
          </a:p>
        </p:txBody>
      </p:sp>
      <p:sp>
        <p:nvSpPr>
          <p:cNvPr id="7" name="Google Shape;117;p4">
            <a:extLst>
              <a:ext uri="{FF2B5EF4-FFF2-40B4-BE49-F238E27FC236}">
                <a16:creationId xmlns:a16="http://schemas.microsoft.com/office/drawing/2014/main" id="{C9734F2B-E90E-D083-3E62-8B7A0FCD1C57}"/>
              </a:ext>
            </a:extLst>
          </p:cNvPr>
          <p:cNvSpPr/>
          <p:nvPr userDrawn="1"/>
        </p:nvSpPr>
        <p:spPr>
          <a:xfrm>
            <a:off x="704000" y="1826599"/>
            <a:ext cx="1273800" cy="1202397"/>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dk2"/>
              </a:solidFill>
              <a:latin typeface="Arial"/>
              <a:ea typeface="Arial"/>
              <a:cs typeface="Arial"/>
              <a:sym typeface="Arial"/>
            </a:endParaRPr>
          </a:p>
        </p:txBody>
      </p:sp>
      <p:sp>
        <p:nvSpPr>
          <p:cNvPr id="2" name="Title 1">
            <a:extLst>
              <a:ext uri="{FF2B5EF4-FFF2-40B4-BE49-F238E27FC236}">
                <a16:creationId xmlns:a16="http://schemas.microsoft.com/office/drawing/2014/main" id="{3B8AF320-DFD7-AFB3-6AEA-444AD7CAF3C3}"/>
              </a:ext>
            </a:extLst>
          </p:cNvPr>
          <p:cNvSpPr>
            <a:spLocks noGrp="1"/>
          </p:cNvSpPr>
          <p:nvPr>
            <p:ph type="title"/>
          </p:nvPr>
        </p:nvSpPr>
        <p:spPr>
          <a:xfrm>
            <a:off x="301350" y="445024"/>
            <a:ext cx="8520600" cy="572700"/>
          </a:xfrm>
        </p:spPr>
        <p:txBody>
          <a:bodyPr>
            <a:noAutofit/>
          </a:bodyPr>
          <a:lstStyle>
            <a:lvl1pPr>
              <a:defRPr lang="en-US" sz="27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23" name="Text Placeholder 22">
            <a:extLst>
              <a:ext uri="{FF2B5EF4-FFF2-40B4-BE49-F238E27FC236}">
                <a16:creationId xmlns:a16="http://schemas.microsoft.com/office/drawing/2014/main" id="{58FB4506-C1AD-B3BE-CA66-A4F4D1620832}"/>
              </a:ext>
            </a:extLst>
          </p:cNvPr>
          <p:cNvSpPr>
            <a:spLocks noGrp="1"/>
          </p:cNvSpPr>
          <p:nvPr>
            <p:ph type="body" sz="quarter" idx="10"/>
          </p:nvPr>
        </p:nvSpPr>
        <p:spPr>
          <a:xfrm>
            <a:off x="225428" y="1536700"/>
            <a:ext cx="342900" cy="1780896"/>
          </a:xfrm>
        </p:spPr>
        <p:txBody>
          <a:bodyPr vert="vert270">
            <a:noAutofit/>
          </a:bodyPr>
          <a:lstStyle>
            <a:lvl1pPr marL="114300" indent="0" algn="r">
              <a:buNone/>
              <a:defRPr lang="en-US" sz="1800" b="1" i="0" u="none" strike="noStrike" cap="none" dirty="0">
                <a:solidFill>
                  <a:srgbClr val="999999"/>
                </a:solidFill>
                <a:latin typeface="Arial"/>
                <a:ea typeface="Arial"/>
                <a:cs typeface="Arial"/>
                <a:sym typeface="Montserrat"/>
              </a:defRPr>
            </a:lvl1pPr>
          </a:lstStyle>
          <a:p>
            <a:pPr lvl="0"/>
            <a:r>
              <a:rPr lang="en-US" dirty="0"/>
              <a:t>Click</a:t>
            </a:r>
          </a:p>
        </p:txBody>
      </p:sp>
      <p:sp>
        <p:nvSpPr>
          <p:cNvPr id="24" name="Rectangle 23">
            <a:extLst>
              <a:ext uri="{FF2B5EF4-FFF2-40B4-BE49-F238E27FC236}">
                <a16:creationId xmlns:a16="http://schemas.microsoft.com/office/drawing/2014/main" id="{1BE63C53-D682-9E88-07EF-35E0A3235286}"/>
              </a:ext>
            </a:extLst>
          </p:cNvPr>
          <p:cNvSpPr/>
          <p:nvPr userDrawn="1"/>
        </p:nvSpPr>
        <p:spPr>
          <a:xfrm>
            <a:off x="321754" y="1536300"/>
            <a:ext cx="1899896" cy="33726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9F2EF12E-5CCD-AA9D-8895-9AF6E0547823}"/>
              </a:ext>
            </a:extLst>
          </p:cNvPr>
          <p:cNvSpPr>
            <a:spLocks noGrp="1"/>
          </p:cNvSpPr>
          <p:nvPr>
            <p:ph type="body" sz="quarter" idx="11"/>
          </p:nvPr>
        </p:nvSpPr>
        <p:spPr>
          <a:xfrm>
            <a:off x="773205" y="1901673"/>
            <a:ext cx="1122362" cy="1063200"/>
          </a:xfrm>
        </p:spPr>
        <p:txBody>
          <a:bodyPr/>
          <a:lstStyle>
            <a:lvl1pPr>
              <a:defRPr lang="en-US" sz="900" b="1"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27" name="Rectangle 26">
            <a:extLst>
              <a:ext uri="{FF2B5EF4-FFF2-40B4-BE49-F238E27FC236}">
                <a16:creationId xmlns:a16="http://schemas.microsoft.com/office/drawing/2014/main" id="{86796B88-AACC-787F-385C-6879052C0C55}"/>
              </a:ext>
            </a:extLst>
          </p:cNvPr>
          <p:cNvSpPr/>
          <p:nvPr userDrawn="1"/>
        </p:nvSpPr>
        <p:spPr>
          <a:xfrm>
            <a:off x="2499206" y="1536300"/>
            <a:ext cx="1920393" cy="33726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D0BAC9CD-1BD9-1C2D-4FA0-AADAD03B7DA4}"/>
              </a:ext>
            </a:extLst>
          </p:cNvPr>
          <p:cNvSpPr>
            <a:spLocks noGrp="1"/>
          </p:cNvSpPr>
          <p:nvPr>
            <p:ph type="body" sz="quarter" idx="12"/>
          </p:nvPr>
        </p:nvSpPr>
        <p:spPr>
          <a:xfrm>
            <a:off x="779719" y="3285449"/>
            <a:ext cx="1122362" cy="554038"/>
          </a:xfrm>
        </p:spPr>
        <p:txBody>
          <a:bodyPr>
            <a:normAutofit/>
          </a:bodyPr>
          <a:lstStyle>
            <a:lvl1pPr>
              <a:defRPr lang="en-US" sz="900" b="0"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29" name="Text Placeholder 25">
            <a:extLst>
              <a:ext uri="{FF2B5EF4-FFF2-40B4-BE49-F238E27FC236}">
                <a16:creationId xmlns:a16="http://schemas.microsoft.com/office/drawing/2014/main" id="{4AB9B290-1012-95DC-7AE7-8774B0D65914}"/>
              </a:ext>
            </a:extLst>
          </p:cNvPr>
          <p:cNvSpPr>
            <a:spLocks noGrp="1"/>
          </p:cNvSpPr>
          <p:nvPr>
            <p:ph type="body" sz="quarter" idx="13"/>
          </p:nvPr>
        </p:nvSpPr>
        <p:spPr>
          <a:xfrm>
            <a:off x="779719" y="4174645"/>
            <a:ext cx="1122362" cy="554038"/>
          </a:xfrm>
        </p:spPr>
        <p:txBody>
          <a:bodyPr>
            <a:normAutofit/>
          </a:bodyPr>
          <a:lstStyle>
            <a:lvl1pPr>
              <a:defRPr lang="en-US" sz="900" b="0"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0" name="Text Placeholder 22">
            <a:extLst>
              <a:ext uri="{FF2B5EF4-FFF2-40B4-BE49-F238E27FC236}">
                <a16:creationId xmlns:a16="http://schemas.microsoft.com/office/drawing/2014/main" id="{B10A8156-BA22-2F2C-9F41-0CAAF10717A5}"/>
              </a:ext>
            </a:extLst>
          </p:cNvPr>
          <p:cNvSpPr>
            <a:spLocks noGrp="1"/>
          </p:cNvSpPr>
          <p:nvPr>
            <p:ph type="body" sz="quarter" idx="14"/>
          </p:nvPr>
        </p:nvSpPr>
        <p:spPr>
          <a:xfrm>
            <a:off x="2426527" y="1536700"/>
            <a:ext cx="342900" cy="1780896"/>
          </a:xfrm>
        </p:spPr>
        <p:txBody>
          <a:bodyPr vert="vert270">
            <a:noAutofit/>
          </a:bodyPr>
          <a:lstStyle>
            <a:lvl1pPr marL="114300" indent="0" algn="r">
              <a:buNone/>
              <a:defRPr lang="en-US" sz="1800" b="1" i="0" u="none" strike="noStrike" cap="none" dirty="0">
                <a:solidFill>
                  <a:srgbClr val="999999"/>
                </a:solidFill>
                <a:latin typeface="Arial"/>
                <a:ea typeface="Arial"/>
                <a:cs typeface="Arial"/>
                <a:sym typeface="Montserrat"/>
              </a:defRPr>
            </a:lvl1pPr>
          </a:lstStyle>
          <a:p>
            <a:pPr lvl="0"/>
            <a:r>
              <a:rPr lang="en-US" dirty="0"/>
              <a:t>Click</a:t>
            </a:r>
          </a:p>
        </p:txBody>
      </p:sp>
      <p:sp>
        <p:nvSpPr>
          <p:cNvPr id="31" name="Rectangle 30">
            <a:extLst>
              <a:ext uri="{FF2B5EF4-FFF2-40B4-BE49-F238E27FC236}">
                <a16:creationId xmlns:a16="http://schemas.microsoft.com/office/drawing/2014/main" id="{66703ED0-4FA8-9E9C-C970-5B192707EF13}"/>
              </a:ext>
            </a:extLst>
          </p:cNvPr>
          <p:cNvSpPr/>
          <p:nvPr userDrawn="1"/>
        </p:nvSpPr>
        <p:spPr>
          <a:xfrm>
            <a:off x="4701747" y="1536300"/>
            <a:ext cx="1911834" cy="33726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5">
            <a:extLst>
              <a:ext uri="{FF2B5EF4-FFF2-40B4-BE49-F238E27FC236}">
                <a16:creationId xmlns:a16="http://schemas.microsoft.com/office/drawing/2014/main" id="{A59B9EB0-66A2-A4DC-7D45-8CB76427F6A8}"/>
              </a:ext>
            </a:extLst>
          </p:cNvPr>
          <p:cNvSpPr>
            <a:spLocks noGrp="1"/>
          </p:cNvSpPr>
          <p:nvPr>
            <p:ph type="body" sz="quarter" idx="15"/>
          </p:nvPr>
        </p:nvSpPr>
        <p:spPr>
          <a:xfrm>
            <a:off x="3009094" y="1892156"/>
            <a:ext cx="1122362" cy="765894"/>
          </a:xfrm>
        </p:spPr>
        <p:txBody>
          <a:bodyPr/>
          <a:lstStyle>
            <a:lvl1pPr>
              <a:defRPr lang="en-US" sz="900" b="1"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3" name="Text Placeholder 25">
            <a:extLst>
              <a:ext uri="{FF2B5EF4-FFF2-40B4-BE49-F238E27FC236}">
                <a16:creationId xmlns:a16="http://schemas.microsoft.com/office/drawing/2014/main" id="{CEB8788B-06B3-9B02-CC71-DB7A7E35F874}"/>
              </a:ext>
            </a:extLst>
          </p:cNvPr>
          <p:cNvSpPr>
            <a:spLocks noGrp="1"/>
          </p:cNvSpPr>
          <p:nvPr>
            <p:ph type="body" sz="quarter" idx="16"/>
          </p:nvPr>
        </p:nvSpPr>
        <p:spPr>
          <a:xfrm>
            <a:off x="3009094" y="2976093"/>
            <a:ext cx="1122362" cy="610008"/>
          </a:xfrm>
        </p:spPr>
        <p:txBody>
          <a:bodyPr>
            <a:normAutofit/>
          </a:bodyPr>
          <a:lstStyle>
            <a:lvl1pPr>
              <a:defRPr lang="en-US" sz="900" b="0"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4" name="Text Placeholder 25">
            <a:extLst>
              <a:ext uri="{FF2B5EF4-FFF2-40B4-BE49-F238E27FC236}">
                <a16:creationId xmlns:a16="http://schemas.microsoft.com/office/drawing/2014/main" id="{8A48424E-0576-54C0-088D-314A91C807B5}"/>
              </a:ext>
            </a:extLst>
          </p:cNvPr>
          <p:cNvSpPr>
            <a:spLocks noGrp="1"/>
          </p:cNvSpPr>
          <p:nvPr>
            <p:ph type="body" sz="quarter" idx="17"/>
          </p:nvPr>
        </p:nvSpPr>
        <p:spPr>
          <a:xfrm>
            <a:off x="3009094" y="3877621"/>
            <a:ext cx="1122362" cy="851062"/>
          </a:xfrm>
        </p:spPr>
        <p:txBody>
          <a:bodyPr>
            <a:normAutofit/>
          </a:bodyPr>
          <a:lstStyle>
            <a:lvl1pPr>
              <a:defRPr lang="en-US" sz="900" b="0"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5" name="Text Placeholder 22">
            <a:extLst>
              <a:ext uri="{FF2B5EF4-FFF2-40B4-BE49-F238E27FC236}">
                <a16:creationId xmlns:a16="http://schemas.microsoft.com/office/drawing/2014/main" id="{B721EC3E-6059-D243-D3E4-000129C4BC39}"/>
              </a:ext>
            </a:extLst>
          </p:cNvPr>
          <p:cNvSpPr>
            <a:spLocks noGrp="1"/>
          </p:cNvSpPr>
          <p:nvPr>
            <p:ph type="body" sz="quarter" idx="18"/>
          </p:nvPr>
        </p:nvSpPr>
        <p:spPr>
          <a:xfrm>
            <a:off x="4641344" y="1536300"/>
            <a:ext cx="342900" cy="1790513"/>
          </a:xfrm>
        </p:spPr>
        <p:txBody>
          <a:bodyPr vert="vert270">
            <a:noAutofit/>
          </a:bodyPr>
          <a:lstStyle>
            <a:lvl1pPr marL="114300" indent="0" algn="r">
              <a:buNone/>
              <a:defRPr lang="en-US" sz="1800" b="1" i="0" u="none" strike="noStrike" cap="none" dirty="0">
                <a:solidFill>
                  <a:srgbClr val="999999"/>
                </a:solidFill>
                <a:latin typeface="Arial"/>
                <a:ea typeface="Arial"/>
                <a:cs typeface="Arial"/>
                <a:sym typeface="Montserrat"/>
              </a:defRPr>
            </a:lvl1pPr>
          </a:lstStyle>
          <a:p>
            <a:pPr lvl="0"/>
            <a:r>
              <a:rPr lang="en-US" dirty="0"/>
              <a:t>Click</a:t>
            </a:r>
          </a:p>
        </p:txBody>
      </p:sp>
      <p:sp>
        <p:nvSpPr>
          <p:cNvPr id="36" name="Text Placeholder 25">
            <a:extLst>
              <a:ext uri="{FF2B5EF4-FFF2-40B4-BE49-F238E27FC236}">
                <a16:creationId xmlns:a16="http://schemas.microsoft.com/office/drawing/2014/main" id="{3ECF088A-4581-B9EB-3EF7-53F5C91263C2}"/>
              </a:ext>
            </a:extLst>
          </p:cNvPr>
          <p:cNvSpPr>
            <a:spLocks noGrp="1"/>
          </p:cNvSpPr>
          <p:nvPr>
            <p:ph type="body" sz="quarter" idx="19"/>
          </p:nvPr>
        </p:nvSpPr>
        <p:spPr>
          <a:xfrm>
            <a:off x="5185294" y="1898650"/>
            <a:ext cx="1122362" cy="554038"/>
          </a:xfrm>
        </p:spPr>
        <p:txBody>
          <a:bodyPr/>
          <a:lstStyle>
            <a:lvl1pPr>
              <a:defRPr lang="en-US" sz="900" b="1"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7" name="Text Placeholder 25">
            <a:extLst>
              <a:ext uri="{FF2B5EF4-FFF2-40B4-BE49-F238E27FC236}">
                <a16:creationId xmlns:a16="http://schemas.microsoft.com/office/drawing/2014/main" id="{54931BC3-7DB8-1A9D-D96D-A90B256D2833}"/>
              </a:ext>
            </a:extLst>
          </p:cNvPr>
          <p:cNvSpPr>
            <a:spLocks noGrp="1"/>
          </p:cNvSpPr>
          <p:nvPr>
            <p:ph type="body" sz="quarter" idx="20"/>
          </p:nvPr>
        </p:nvSpPr>
        <p:spPr>
          <a:xfrm>
            <a:off x="5180859" y="2772775"/>
            <a:ext cx="1122362" cy="910950"/>
          </a:xfrm>
        </p:spPr>
        <p:txBody>
          <a:bodyPr>
            <a:normAutofit/>
          </a:bodyPr>
          <a:lstStyle>
            <a:lvl1pPr>
              <a:defRPr lang="en-US" sz="900" b="0"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8" name="Text Placeholder 25">
            <a:extLst>
              <a:ext uri="{FF2B5EF4-FFF2-40B4-BE49-F238E27FC236}">
                <a16:creationId xmlns:a16="http://schemas.microsoft.com/office/drawing/2014/main" id="{3C09A841-63EA-E6AF-3EC5-B8BCAE94EA22}"/>
              </a:ext>
            </a:extLst>
          </p:cNvPr>
          <p:cNvSpPr>
            <a:spLocks noGrp="1"/>
          </p:cNvSpPr>
          <p:nvPr>
            <p:ph type="body" sz="quarter" idx="21"/>
          </p:nvPr>
        </p:nvSpPr>
        <p:spPr>
          <a:xfrm>
            <a:off x="5180207" y="3971108"/>
            <a:ext cx="1122362" cy="405304"/>
          </a:xfrm>
        </p:spPr>
        <p:txBody>
          <a:bodyPr>
            <a:normAutofit/>
          </a:bodyPr>
          <a:lstStyle>
            <a:lvl1pPr>
              <a:defRPr lang="en-US" sz="900" b="0"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39" name="Rectangle 38">
            <a:extLst>
              <a:ext uri="{FF2B5EF4-FFF2-40B4-BE49-F238E27FC236}">
                <a16:creationId xmlns:a16="http://schemas.microsoft.com/office/drawing/2014/main" id="{DD6ED18E-B000-F8A8-7F8D-ED1706043B09}"/>
              </a:ext>
            </a:extLst>
          </p:cNvPr>
          <p:cNvSpPr/>
          <p:nvPr userDrawn="1"/>
        </p:nvSpPr>
        <p:spPr>
          <a:xfrm>
            <a:off x="6891028" y="1536300"/>
            <a:ext cx="1930922" cy="3372600"/>
          </a:xfrm>
          <a:prstGeom prst="rect">
            <a:avLst/>
          </a:prstGeom>
          <a:noFill/>
          <a:ln w="6350">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22">
            <a:extLst>
              <a:ext uri="{FF2B5EF4-FFF2-40B4-BE49-F238E27FC236}">
                <a16:creationId xmlns:a16="http://schemas.microsoft.com/office/drawing/2014/main" id="{21F387E7-5695-4A9F-F500-406A6947CAC3}"/>
              </a:ext>
            </a:extLst>
          </p:cNvPr>
          <p:cNvSpPr>
            <a:spLocks noGrp="1"/>
          </p:cNvSpPr>
          <p:nvPr>
            <p:ph type="body" sz="quarter" idx="22"/>
          </p:nvPr>
        </p:nvSpPr>
        <p:spPr>
          <a:xfrm>
            <a:off x="6831768" y="1544783"/>
            <a:ext cx="342900" cy="1803162"/>
          </a:xfrm>
        </p:spPr>
        <p:txBody>
          <a:bodyPr vert="vert270">
            <a:noAutofit/>
          </a:bodyPr>
          <a:lstStyle>
            <a:lvl1pPr marL="114300" indent="0" algn="r">
              <a:buNone/>
              <a:defRPr lang="en-US" sz="1800" b="1" i="0" u="none" strike="noStrike" cap="none" dirty="0">
                <a:solidFill>
                  <a:srgbClr val="999999"/>
                </a:solidFill>
                <a:latin typeface="Arial"/>
                <a:ea typeface="Arial"/>
                <a:cs typeface="Arial"/>
                <a:sym typeface="Montserrat"/>
              </a:defRPr>
            </a:lvl1pPr>
          </a:lstStyle>
          <a:p>
            <a:pPr lvl="0"/>
            <a:r>
              <a:rPr lang="en-US" dirty="0"/>
              <a:t>Click</a:t>
            </a:r>
          </a:p>
        </p:txBody>
      </p:sp>
      <p:sp>
        <p:nvSpPr>
          <p:cNvPr id="41" name="Text Placeholder 25">
            <a:extLst>
              <a:ext uri="{FF2B5EF4-FFF2-40B4-BE49-F238E27FC236}">
                <a16:creationId xmlns:a16="http://schemas.microsoft.com/office/drawing/2014/main" id="{1C9A3A9A-636F-1CCF-37EB-A838BFC23C35}"/>
              </a:ext>
            </a:extLst>
          </p:cNvPr>
          <p:cNvSpPr>
            <a:spLocks noGrp="1"/>
          </p:cNvSpPr>
          <p:nvPr>
            <p:ph type="body" sz="quarter" idx="23"/>
          </p:nvPr>
        </p:nvSpPr>
        <p:spPr>
          <a:xfrm>
            <a:off x="7400156" y="1899083"/>
            <a:ext cx="1122362" cy="554038"/>
          </a:xfrm>
        </p:spPr>
        <p:txBody>
          <a:bodyPr/>
          <a:lstStyle>
            <a:lvl1pPr>
              <a:defRPr lang="en-US" sz="900" b="1" i="0" u="none" strike="noStrike" cap="none" dirty="0" smtClean="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
        <p:nvSpPr>
          <p:cNvPr id="42" name="Text Placeholder 25">
            <a:extLst>
              <a:ext uri="{FF2B5EF4-FFF2-40B4-BE49-F238E27FC236}">
                <a16:creationId xmlns:a16="http://schemas.microsoft.com/office/drawing/2014/main" id="{FEB5EB97-8BCC-8A1B-0669-5CAD2F035216}"/>
              </a:ext>
            </a:extLst>
          </p:cNvPr>
          <p:cNvSpPr>
            <a:spLocks noGrp="1"/>
          </p:cNvSpPr>
          <p:nvPr>
            <p:ph type="body" sz="quarter" idx="24"/>
          </p:nvPr>
        </p:nvSpPr>
        <p:spPr>
          <a:xfrm>
            <a:off x="7400156" y="2772774"/>
            <a:ext cx="1122362" cy="1145225"/>
          </a:xfrm>
        </p:spPr>
        <p:txBody>
          <a:bodyPr>
            <a:normAutofit/>
          </a:bodyPr>
          <a:lstStyle>
            <a:lvl1pPr>
              <a:defRPr lang="en-US" sz="900" b="0" i="0" u="none" strike="noStrike" cap="none" dirty="0">
                <a:solidFill>
                  <a:srgbClr val="595959"/>
                </a:solidFill>
                <a:latin typeface="Arial"/>
                <a:ea typeface="Arial"/>
                <a:cs typeface="Arial"/>
                <a:sym typeface="Arial"/>
              </a:defRPr>
            </a:lvl1pPr>
            <a:lvl2pPr>
              <a:defRPr/>
            </a:lvl2pPr>
            <a:lvl3pPr>
              <a:defRPr/>
            </a:lvl3pPr>
          </a:lstStyle>
          <a:p>
            <a:pPr marL="0" marR="0" lvl="0" indent="0" algn="ctr" rtl="0">
              <a:lnSpc>
                <a:spcPct val="100000"/>
              </a:lnSpc>
              <a:spcBef>
                <a:spcPts val="0"/>
              </a:spcBef>
              <a:spcAft>
                <a:spcPts val="0"/>
              </a:spcAft>
              <a:buClr>
                <a:srgbClr val="000000"/>
              </a:buClr>
              <a:buSzPts val="900"/>
              <a:buFont typeface="Arial"/>
              <a:buNone/>
            </a:pPr>
            <a:r>
              <a:rPr lang="en-US" dirty="0"/>
              <a:t>Click to edit Master text</a:t>
            </a:r>
          </a:p>
        </p:txBody>
      </p:sp>
    </p:spTree>
    <p:extLst>
      <p:ext uri="{BB962C8B-B14F-4D97-AF65-F5344CB8AC3E}">
        <p14:creationId xmlns:p14="http://schemas.microsoft.com/office/powerpoint/2010/main" val="2621150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33548B"/>
              </a:buClr>
              <a:buSzPts val="3000"/>
              <a:buFont typeface="Montserrat"/>
              <a:buNone/>
              <a:defRPr b="1">
                <a:solidFill>
                  <a:srgbClr val="33548B"/>
                </a:solidFill>
                <a:latin typeface="Montserrat"/>
                <a:ea typeface="Montserrat"/>
                <a:cs typeface="Montserrat"/>
                <a:sym typeface="Montserra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rgbClr val="595959"/>
              </a:buClr>
              <a:buSzPts val="1800"/>
              <a:buFont typeface="Montserrat"/>
              <a:buChar char="●"/>
              <a:defRPr>
                <a:solidFill>
                  <a:srgbClr val="595959"/>
                </a:solidFill>
                <a:latin typeface="Montserrat"/>
                <a:ea typeface="Montserrat"/>
                <a:cs typeface="Montserrat"/>
                <a:sym typeface="Montserrat"/>
              </a:defRPr>
            </a:lvl1pPr>
            <a:lvl2pPr marL="914400" lvl="1" indent="-317500" algn="l">
              <a:lnSpc>
                <a:spcPct val="115000"/>
              </a:lnSpc>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2pPr>
            <a:lvl3pPr marL="1371600" lvl="2" indent="-317500" algn="l">
              <a:lnSpc>
                <a:spcPct val="115000"/>
              </a:lnSpc>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3pPr>
            <a:lvl4pPr marL="1828800" lvl="3" indent="-317500" algn="l">
              <a:lnSpc>
                <a:spcPct val="115000"/>
              </a:lnSpc>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4pPr>
            <a:lvl5pPr marL="2286000" lvl="4" indent="-317500" algn="l">
              <a:lnSpc>
                <a:spcPct val="115000"/>
              </a:lnSpc>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5pPr>
            <a:lvl6pPr marL="2743200" lvl="5" indent="-317500" algn="l">
              <a:lnSpc>
                <a:spcPct val="115000"/>
              </a:lnSpc>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6pPr>
            <a:lvl7pPr marL="3200400" lvl="6" indent="-317500" algn="l">
              <a:lnSpc>
                <a:spcPct val="115000"/>
              </a:lnSpc>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7pPr>
            <a:lvl8pPr marL="3657600" lvl="7" indent="-317500" algn="l">
              <a:lnSpc>
                <a:spcPct val="115000"/>
              </a:lnSpc>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8pPr>
            <a:lvl9pPr marL="4114800" lvl="8" indent="-317500" algn="l">
              <a:lnSpc>
                <a:spcPct val="115000"/>
              </a:lnSpc>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9pPr>
          </a:lstStyle>
          <a:p>
            <a:endParaRPr/>
          </a:p>
        </p:txBody>
      </p:sp>
      <p:sp>
        <p:nvSpPr>
          <p:cNvPr id="17" name="Google Shape;1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14"/>
        <p:cNvGrpSpPr/>
        <p:nvPr/>
      </p:nvGrpSpPr>
      <p:grpSpPr>
        <a:xfrm>
          <a:off x="0" y="0"/>
          <a:ext cx="0" cy="0"/>
          <a:chOff x="0" y="0"/>
          <a:chExt cx="0" cy="0"/>
        </a:xfrm>
      </p:grpSpPr>
      <p:sp>
        <p:nvSpPr>
          <p:cNvPr id="2" name="Title 1">
            <a:extLst>
              <a:ext uri="{FF2B5EF4-FFF2-40B4-BE49-F238E27FC236}">
                <a16:creationId xmlns:a16="http://schemas.microsoft.com/office/drawing/2014/main" id="{88F468CD-AFF7-032F-97F3-186C711BC192}"/>
              </a:ext>
            </a:extLst>
          </p:cNvPr>
          <p:cNvSpPr>
            <a:spLocks noGrp="1"/>
          </p:cNvSpPr>
          <p:nvPr>
            <p:ph type="title"/>
          </p:nvPr>
        </p:nvSpPr>
        <p:spPr/>
        <p:txBody>
          <a:bodyPr>
            <a:noAutofit/>
          </a:bodyPr>
          <a:lstStyle>
            <a:lvl1pPr>
              <a:defRPr lang="en-US" sz="27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6" name="Text Placeholder 5">
            <a:extLst>
              <a:ext uri="{FF2B5EF4-FFF2-40B4-BE49-F238E27FC236}">
                <a16:creationId xmlns:a16="http://schemas.microsoft.com/office/drawing/2014/main" id="{667A26D0-AB70-E920-2FD8-E1B723D25F49}"/>
              </a:ext>
            </a:extLst>
          </p:cNvPr>
          <p:cNvSpPr>
            <a:spLocks noGrp="1"/>
          </p:cNvSpPr>
          <p:nvPr>
            <p:ph type="body" sz="quarter" idx="10"/>
          </p:nvPr>
        </p:nvSpPr>
        <p:spPr>
          <a:xfrm>
            <a:off x="311150" y="1143000"/>
            <a:ext cx="8167688" cy="2154238"/>
          </a:xfrm>
        </p:spPr>
        <p:txBody>
          <a:bodyPr/>
          <a:lstStyle>
            <a:lvl1pPr marL="114300" indent="0">
              <a:buNone/>
              <a:defRPr lang="en-US" sz="1800" b="0" i="0" u="none" strike="noStrike" cap="none" dirty="0" smtClean="0">
                <a:solidFill>
                  <a:srgbClr val="595959"/>
                </a:solidFill>
                <a:latin typeface="Arial"/>
                <a:ea typeface="Arial"/>
                <a:cs typeface="Arial"/>
                <a:sym typeface="Montserrat"/>
              </a:defRPr>
            </a:lvl1pPr>
            <a:lvl2pPr marL="596900" indent="0">
              <a:buNone/>
              <a:defRPr lang="en-US" sz="1800" b="0" i="0" u="none" strike="noStrike" cap="none" dirty="0" smtClean="0">
                <a:solidFill>
                  <a:srgbClr val="595959"/>
                </a:solidFill>
                <a:latin typeface="Arial"/>
                <a:ea typeface="Arial"/>
                <a:cs typeface="Arial"/>
                <a:sym typeface="Montserrat"/>
              </a:defRPr>
            </a:lvl2pPr>
            <a:lvl3pPr marL="1054100" indent="0">
              <a:buNone/>
              <a:defRPr lang="en-US" sz="1800" b="0" i="0" u="none" strike="noStrike" cap="none" dirty="0" smtClean="0">
                <a:solidFill>
                  <a:srgbClr val="595959"/>
                </a:solidFill>
                <a:latin typeface="Arial"/>
                <a:ea typeface="Arial"/>
                <a:cs typeface="Arial"/>
                <a:sym typeface="Montserrat"/>
              </a:defRPr>
            </a:lvl3pPr>
            <a:lvl4pPr marL="1511300" indent="0">
              <a:buNone/>
              <a:defRPr lang="en-US" sz="1800" b="0" i="0" u="none" strike="noStrike" cap="none" dirty="0" smtClean="0">
                <a:solidFill>
                  <a:srgbClr val="595959"/>
                </a:solidFill>
                <a:latin typeface="Arial"/>
                <a:ea typeface="Arial"/>
                <a:cs typeface="Arial"/>
                <a:sym typeface="Montserrat"/>
              </a:defRPr>
            </a:lvl4pPr>
            <a:lvl5pPr marL="1968500" indent="0">
              <a:buNone/>
              <a:defRPr lang="en-US" sz="1800" b="0" i="0" u="none" strike="noStrike" cap="none" dirty="0">
                <a:solidFill>
                  <a:srgbClr val="595959"/>
                </a:solidFill>
                <a:latin typeface="Arial"/>
                <a:ea typeface="Arial"/>
                <a:cs typeface="Arial"/>
                <a:sym typeface="Montserra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3271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18"/>
        <p:cNvGrpSpPr/>
        <p:nvPr/>
      </p:nvGrpSpPr>
      <p:grpSpPr>
        <a:xfrm>
          <a:off x="0" y="0"/>
          <a:ext cx="0" cy="0"/>
          <a:chOff x="0" y="0"/>
          <a:chExt cx="0" cy="0"/>
        </a:xfrm>
      </p:grpSpPr>
      <p:sp>
        <p:nvSpPr>
          <p:cNvPr id="19" name="Google Shape;19;p29"/>
          <p:cNvSpPr txBox="1">
            <a:spLocks noGrp="1"/>
          </p:cNvSpPr>
          <p:nvPr>
            <p:ph type="title"/>
          </p:nvPr>
        </p:nvSpPr>
        <p:spPr>
          <a:xfrm>
            <a:off x="311700" y="444774"/>
            <a:ext cx="8520600" cy="736325"/>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2000" b="1"/>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 name="Google Shape;20;p29"/>
          <p:cNvSpPr txBox="1">
            <a:spLocks noGrp="1"/>
          </p:cNvSpPr>
          <p:nvPr>
            <p:ph type="body" idx="1"/>
          </p:nvPr>
        </p:nvSpPr>
        <p:spPr>
          <a:xfrm>
            <a:off x="311700" y="1215225"/>
            <a:ext cx="8521700" cy="2705100"/>
          </a:xfrm>
          <a:prstGeom prst="rect">
            <a:avLst/>
          </a:prstGeom>
          <a:noFill/>
          <a:ln>
            <a:noFill/>
          </a:ln>
        </p:spPr>
        <p:txBody>
          <a:bodyPr spcFirstLastPara="1" wrap="square" lIns="91425" tIns="91425" rIns="91425" bIns="91425" anchor="t" anchorCtr="0">
            <a:normAutofit/>
          </a:bodyPr>
          <a:lstStyle>
            <a:lvl1pPr marL="457200" lvl="0" indent="-228600" algn="l">
              <a:lnSpc>
                <a:spcPct val="100000"/>
              </a:lnSpc>
              <a:spcBef>
                <a:spcPts val="0"/>
              </a:spcBef>
              <a:spcAft>
                <a:spcPts val="0"/>
              </a:spcAft>
              <a:buSzPts val="1800"/>
              <a:buNone/>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 name="Google Shape;21;p29"/>
          <p:cNvSpPr/>
          <p:nvPr/>
        </p:nvSpPr>
        <p:spPr>
          <a:xfrm>
            <a:off x="406425" y="3751384"/>
            <a:ext cx="8425800" cy="1073100"/>
          </a:xfrm>
          <a:prstGeom prst="rect">
            <a:avLst/>
          </a:prstGeom>
          <a:solidFill>
            <a:srgbClr val="F3F3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rgbClr val="000000"/>
              </a:solidFill>
              <a:latin typeface="Arial"/>
              <a:ea typeface="Arial"/>
              <a:cs typeface="Arial"/>
              <a:sym typeface="Arial"/>
            </a:endParaRPr>
          </a:p>
        </p:txBody>
      </p:sp>
      <p:sp>
        <p:nvSpPr>
          <p:cNvPr id="22" name="Google Shape;22;p29"/>
          <p:cNvSpPr txBox="1">
            <a:spLocks noGrp="1"/>
          </p:cNvSpPr>
          <p:nvPr>
            <p:ph type="body" idx="2"/>
          </p:nvPr>
        </p:nvSpPr>
        <p:spPr>
          <a:xfrm>
            <a:off x="406425" y="3770435"/>
            <a:ext cx="8432800" cy="1054050"/>
          </a:xfrm>
          <a:prstGeom prst="rect">
            <a:avLst/>
          </a:prstGeom>
          <a:noFill/>
          <a:ln>
            <a:noFill/>
          </a:ln>
        </p:spPr>
        <p:txBody>
          <a:bodyPr spcFirstLastPara="1" wrap="square" lIns="91425" tIns="91425" rIns="91425" bIns="91425" anchor="t" anchorCtr="0">
            <a:normAutofit/>
          </a:bodyPr>
          <a:lstStyle>
            <a:lvl1pPr marL="457200" lvl="0" indent="-228600" algn="l">
              <a:lnSpc>
                <a:spcPct val="100000"/>
              </a:lnSpc>
              <a:spcBef>
                <a:spcPts val="0"/>
              </a:spcBef>
              <a:spcAft>
                <a:spcPts val="0"/>
              </a:spcAft>
              <a:buSzPts val="1800"/>
              <a:buNone/>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23"/>
        <p:cNvGrpSpPr/>
        <p:nvPr/>
      </p:nvGrpSpPr>
      <p:grpSpPr>
        <a:xfrm>
          <a:off x="0" y="0"/>
          <a:ext cx="0" cy="0"/>
          <a:chOff x="0" y="0"/>
          <a:chExt cx="0" cy="0"/>
        </a:xfrm>
      </p:grpSpPr>
      <p:cxnSp>
        <p:nvCxnSpPr>
          <p:cNvPr id="24" name="Google Shape;24;p30"/>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25" name="Google Shape;25;p30"/>
          <p:cNvSpPr txBox="1">
            <a:spLocks noGrp="1"/>
          </p:cNvSpPr>
          <p:nvPr>
            <p:ph type="title"/>
          </p:nvPr>
        </p:nvSpPr>
        <p:spPr>
          <a:xfrm>
            <a:off x="311700" y="1545825"/>
            <a:ext cx="8520600" cy="1006876"/>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5400" b="1"/>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6" name="Google Shape;26;p30"/>
          <p:cNvSpPr txBox="1">
            <a:spLocks noGrp="1"/>
          </p:cNvSpPr>
          <p:nvPr>
            <p:ph type="body" idx="1"/>
          </p:nvPr>
        </p:nvSpPr>
        <p:spPr>
          <a:xfrm>
            <a:off x="275739" y="3151189"/>
            <a:ext cx="8520600" cy="677020"/>
          </a:xfrm>
          <a:prstGeom prst="rect">
            <a:avLst/>
          </a:prstGeom>
          <a:noFill/>
          <a:ln>
            <a:noFill/>
          </a:ln>
        </p:spPr>
        <p:txBody>
          <a:bodyPr spcFirstLastPara="1" wrap="square" lIns="91425" tIns="91425" rIns="91425" bIns="91425" anchor="t" anchorCtr="0">
            <a:normAutofit/>
          </a:bodyPr>
          <a:lstStyle>
            <a:lvl1pPr marL="457200" lvl="0" indent="-228600" algn="ctr">
              <a:lnSpc>
                <a:spcPct val="100000"/>
              </a:lnSpc>
              <a:spcBef>
                <a:spcPts val="0"/>
              </a:spcBef>
              <a:spcAft>
                <a:spcPts val="0"/>
              </a:spcAft>
              <a:buSzPts val="1800"/>
              <a:buNone/>
              <a:defRPr sz="2400"/>
            </a:lvl1pPr>
            <a:lvl2pPr marL="914400" lvl="1" indent="-228600" algn="l">
              <a:lnSpc>
                <a:spcPct val="115000"/>
              </a:lnSpc>
              <a:spcBef>
                <a:spcPts val="0"/>
              </a:spcBef>
              <a:spcAft>
                <a:spcPts val="0"/>
              </a:spcAft>
              <a:buSzPts val="1400"/>
              <a:buNone/>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7" name="Google Shape;27;p30"/>
          <p:cNvSpPr txBox="1">
            <a:spLocks noGrp="1"/>
          </p:cNvSpPr>
          <p:nvPr>
            <p:ph type="body" idx="2"/>
          </p:nvPr>
        </p:nvSpPr>
        <p:spPr>
          <a:xfrm>
            <a:off x="5981701" y="88900"/>
            <a:ext cx="3087850" cy="1046700"/>
          </a:xfrm>
          <a:prstGeom prst="rect">
            <a:avLst/>
          </a:prstGeom>
          <a:noFill/>
          <a:ln>
            <a:noFill/>
          </a:ln>
        </p:spPr>
        <p:txBody>
          <a:bodyPr spcFirstLastPara="1" wrap="square" lIns="91425" tIns="91425" rIns="91425" bIns="91425" anchor="t" anchorCtr="0">
            <a:normAutofit/>
          </a:bodyPr>
          <a:lstStyle>
            <a:lvl1pPr marL="457200" lvl="0" indent="-228600" algn="l">
              <a:lnSpc>
                <a:spcPct val="100000"/>
              </a:lnSpc>
              <a:spcBef>
                <a:spcPts val="0"/>
              </a:spcBef>
              <a:spcAft>
                <a:spcPts val="0"/>
              </a:spcAft>
              <a:buSzPts val="1800"/>
              <a:buNone/>
              <a:defRPr sz="1400">
                <a:solidFill>
                  <a:srgbClr val="000000"/>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58D9E"/>
        </a:solidFill>
        <a:effectLst/>
      </p:bgPr>
    </p:bg>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311700" y="2480550"/>
            <a:ext cx="83382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200"/>
              <a:buFont typeface="Montserrat"/>
              <a:buNone/>
              <a:defRPr sz="5200" b="1">
                <a:solidFill>
                  <a:schemeClr val="lt1"/>
                </a:solidFill>
                <a:latin typeface="Montserrat"/>
                <a:ea typeface="Montserrat"/>
                <a:cs typeface="Montserrat"/>
                <a:sym typeface="Montserrat"/>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30" name="Google Shape;30;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p:cSld name="1_Title and body 2">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27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 name="Google Shape;33;p32"/>
          <p:cNvSpPr txBox="1">
            <a:spLocks noGrp="1"/>
          </p:cNvSpPr>
          <p:nvPr>
            <p:ph type="body" idx="1"/>
          </p:nvPr>
        </p:nvSpPr>
        <p:spPr>
          <a:xfrm>
            <a:off x="2162175" y="1609725"/>
            <a:ext cx="4812300" cy="1897067"/>
          </a:xfrm>
          <a:prstGeom prst="rect">
            <a:avLst/>
          </a:prstGeom>
          <a:noFill/>
          <a:ln>
            <a:noFill/>
          </a:ln>
        </p:spPr>
        <p:txBody>
          <a:bodyPr spcFirstLastPara="1" wrap="square" lIns="91425" tIns="91425" rIns="91425" bIns="91425" anchor="t" anchorCtr="0">
            <a:normAutofit/>
          </a:bodyPr>
          <a:lstStyle>
            <a:lvl1pPr marL="457200" lvl="0" indent="-228600" algn="l">
              <a:lnSpc>
                <a:spcPct val="100000"/>
              </a:lnSpc>
              <a:spcBef>
                <a:spcPts val="0"/>
              </a:spcBef>
              <a:spcAft>
                <a:spcPts val="0"/>
              </a:spcAft>
              <a:buSzPts val="1800"/>
              <a:buNone/>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p:cSld name="1_Title and body 3">
    <p:spTree>
      <p:nvGrpSpPr>
        <p:cNvPr id="1" name="Shape 34"/>
        <p:cNvGrpSpPr/>
        <p:nvPr/>
      </p:nvGrpSpPr>
      <p:grpSpPr>
        <a:xfrm>
          <a:off x="0" y="0"/>
          <a:ext cx="0" cy="0"/>
          <a:chOff x="0" y="0"/>
          <a:chExt cx="0" cy="0"/>
        </a:xfrm>
      </p:grpSpPr>
      <p:sp>
        <p:nvSpPr>
          <p:cNvPr id="35" name="Google Shape;35;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27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cxnSp>
        <p:nvCxnSpPr>
          <p:cNvPr id="36" name="Google Shape;36;p33"/>
          <p:cNvCxnSpPr/>
          <p:nvPr/>
        </p:nvCxnSpPr>
        <p:spPr>
          <a:xfrm>
            <a:off x="694325" y="2084250"/>
            <a:ext cx="0" cy="670200"/>
          </a:xfrm>
          <a:prstGeom prst="straightConnector1">
            <a:avLst/>
          </a:prstGeom>
          <a:noFill/>
          <a:ln w="28575" cap="flat" cmpd="sng">
            <a:solidFill>
              <a:schemeClr val="dk2"/>
            </a:solidFill>
            <a:prstDash val="solid"/>
            <a:round/>
            <a:headEnd type="none" w="sm" len="sm"/>
            <a:tailEnd type="none" w="sm" len="sm"/>
          </a:ln>
        </p:spPr>
      </p:cxnSp>
      <p:cxnSp>
        <p:nvCxnSpPr>
          <p:cNvPr id="37" name="Google Shape;37;p33"/>
          <p:cNvCxnSpPr/>
          <p:nvPr/>
        </p:nvCxnSpPr>
        <p:spPr>
          <a:xfrm>
            <a:off x="2554775" y="3164375"/>
            <a:ext cx="0" cy="670200"/>
          </a:xfrm>
          <a:prstGeom prst="straightConnector1">
            <a:avLst/>
          </a:prstGeom>
          <a:noFill/>
          <a:ln w="28575" cap="flat" cmpd="sng">
            <a:solidFill>
              <a:schemeClr val="dk2"/>
            </a:solidFill>
            <a:prstDash val="solid"/>
            <a:round/>
            <a:headEnd type="none" w="sm" len="sm"/>
            <a:tailEnd type="none" w="sm" len="sm"/>
          </a:ln>
        </p:spPr>
      </p:cxnSp>
      <p:cxnSp>
        <p:nvCxnSpPr>
          <p:cNvPr id="38" name="Google Shape;38;p33"/>
          <p:cNvCxnSpPr/>
          <p:nvPr/>
        </p:nvCxnSpPr>
        <p:spPr>
          <a:xfrm>
            <a:off x="4475975" y="2084250"/>
            <a:ext cx="0" cy="670200"/>
          </a:xfrm>
          <a:prstGeom prst="straightConnector1">
            <a:avLst/>
          </a:prstGeom>
          <a:noFill/>
          <a:ln w="28575" cap="flat" cmpd="sng">
            <a:solidFill>
              <a:schemeClr val="dk2"/>
            </a:solidFill>
            <a:prstDash val="solid"/>
            <a:round/>
            <a:headEnd type="none" w="sm" len="sm"/>
            <a:tailEnd type="none" w="sm" len="sm"/>
          </a:ln>
        </p:spPr>
      </p:cxnSp>
      <p:cxnSp>
        <p:nvCxnSpPr>
          <p:cNvPr id="39" name="Google Shape;39;p33"/>
          <p:cNvCxnSpPr/>
          <p:nvPr/>
        </p:nvCxnSpPr>
        <p:spPr>
          <a:xfrm>
            <a:off x="6429000" y="3164375"/>
            <a:ext cx="0" cy="670200"/>
          </a:xfrm>
          <a:prstGeom prst="straightConnector1">
            <a:avLst/>
          </a:prstGeom>
          <a:noFill/>
          <a:ln w="28575" cap="flat" cmpd="sng">
            <a:solidFill>
              <a:schemeClr val="dk2"/>
            </a:solidFill>
            <a:prstDash val="solid"/>
            <a:round/>
            <a:headEnd type="none" w="sm" len="sm"/>
            <a:tailEnd type="none" w="sm" len="sm"/>
          </a:ln>
        </p:spPr>
      </p:cxnSp>
      <p:cxnSp>
        <p:nvCxnSpPr>
          <p:cNvPr id="40" name="Google Shape;40;p33"/>
          <p:cNvCxnSpPr/>
          <p:nvPr/>
        </p:nvCxnSpPr>
        <p:spPr>
          <a:xfrm rot="10800000" flipH="1">
            <a:off x="704775" y="2949575"/>
            <a:ext cx="7391100" cy="18000"/>
          </a:xfrm>
          <a:prstGeom prst="straightConnector1">
            <a:avLst/>
          </a:prstGeom>
          <a:noFill/>
          <a:ln w="76200" cap="flat" cmpd="sng">
            <a:solidFill>
              <a:schemeClr val="dk1"/>
            </a:solidFill>
            <a:prstDash val="solid"/>
            <a:round/>
            <a:headEnd type="none" w="sm" len="sm"/>
            <a:tailEnd type="stealth" w="med" len="med"/>
          </a:ln>
        </p:spPr>
      </p:cxnSp>
      <p:sp>
        <p:nvSpPr>
          <p:cNvPr id="41" name="Google Shape;41;p33"/>
          <p:cNvSpPr txBox="1">
            <a:spLocks noGrp="1"/>
          </p:cNvSpPr>
          <p:nvPr>
            <p:ph type="body" idx="1"/>
          </p:nvPr>
        </p:nvSpPr>
        <p:spPr>
          <a:xfrm>
            <a:off x="0" y="5238750"/>
            <a:ext cx="9144000" cy="392113"/>
          </a:xfrm>
          <a:prstGeom prst="rect">
            <a:avLst/>
          </a:prstGeom>
          <a:noFill/>
          <a:ln>
            <a:noFill/>
          </a:ln>
        </p:spPr>
        <p:txBody>
          <a:bodyPr spcFirstLastPara="1" wrap="square" lIns="91425" tIns="91425" rIns="91425" bIns="91425" anchor="t" anchorCtr="0">
            <a:normAutofit/>
          </a:bodyPr>
          <a:lstStyle>
            <a:lvl1pPr marL="457200" lvl="0" indent="-228600" algn="l">
              <a:lnSpc>
                <a:spcPct val="100000"/>
              </a:lnSpc>
              <a:spcBef>
                <a:spcPts val="0"/>
              </a:spcBef>
              <a:spcAft>
                <a:spcPts val="0"/>
              </a:spcAft>
              <a:buSzPts val="1800"/>
              <a:buNone/>
              <a:defRPr sz="1000">
                <a:solidFill>
                  <a:schemeClr val="lt1"/>
                </a:solidFill>
              </a:defRPr>
            </a:lvl1pPr>
            <a:lvl2pPr marL="914400" lvl="1" indent="-228600" algn="l">
              <a:lnSpc>
                <a:spcPct val="115000"/>
              </a:lnSpc>
              <a:spcBef>
                <a:spcPts val="0"/>
              </a:spcBef>
              <a:spcAft>
                <a:spcPts val="0"/>
              </a:spcAft>
              <a:buSzPts val="1400"/>
              <a:buNone/>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33"/>
          <p:cNvSpPr txBox="1">
            <a:spLocks noGrp="1"/>
          </p:cNvSpPr>
          <p:nvPr>
            <p:ph type="body" idx="2"/>
          </p:nvPr>
        </p:nvSpPr>
        <p:spPr>
          <a:xfrm>
            <a:off x="665850" y="1603800"/>
            <a:ext cx="1691700" cy="10533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3" name="Google Shape;43;p33"/>
          <p:cNvSpPr txBox="1">
            <a:spLocks noGrp="1"/>
          </p:cNvSpPr>
          <p:nvPr>
            <p:ph type="body" idx="3"/>
          </p:nvPr>
        </p:nvSpPr>
        <p:spPr>
          <a:xfrm>
            <a:off x="2586700" y="3415850"/>
            <a:ext cx="1691700" cy="10533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4" name="Google Shape;44;p33"/>
          <p:cNvSpPr txBox="1">
            <a:spLocks noGrp="1"/>
          </p:cNvSpPr>
          <p:nvPr>
            <p:ph type="body" idx="4"/>
          </p:nvPr>
        </p:nvSpPr>
        <p:spPr>
          <a:xfrm>
            <a:off x="4533700" y="1603800"/>
            <a:ext cx="1691700" cy="10533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5" name="Google Shape;45;p33"/>
          <p:cNvSpPr txBox="1">
            <a:spLocks noGrp="1"/>
          </p:cNvSpPr>
          <p:nvPr>
            <p:ph type="body" idx="5"/>
          </p:nvPr>
        </p:nvSpPr>
        <p:spPr>
          <a:xfrm>
            <a:off x="6556675" y="3164375"/>
            <a:ext cx="1691700" cy="10533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p:cSld name="1_Title and body 4">
    <p:spTree>
      <p:nvGrpSpPr>
        <p:cNvPr id="1" name="Shape 46"/>
        <p:cNvGrpSpPr/>
        <p:nvPr/>
      </p:nvGrpSpPr>
      <p:grpSpPr>
        <a:xfrm>
          <a:off x="0" y="0"/>
          <a:ext cx="0" cy="0"/>
          <a:chOff x="0" y="0"/>
          <a:chExt cx="0" cy="0"/>
        </a:xfrm>
      </p:grpSpPr>
      <p:sp>
        <p:nvSpPr>
          <p:cNvPr id="47" name="Google Shape;47;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27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8" name="Google Shape;48;p34"/>
          <p:cNvSpPr txBox="1">
            <a:spLocks noGrp="1"/>
          </p:cNvSpPr>
          <p:nvPr>
            <p:ph type="body" idx="1"/>
          </p:nvPr>
        </p:nvSpPr>
        <p:spPr>
          <a:xfrm>
            <a:off x="5474044" y="1152476"/>
            <a:ext cx="2782534" cy="1477500"/>
          </a:xfrm>
          <a:prstGeom prst="rect">
            <a:avLst/>
          </a:prstGeom>
          <a:noFill/>
          <a:ln>
            <a:noFill/>
          </a:ln>
        </p:spPr>
        <p:txBody>
          <a:bodyPr spcFirstLastPara="1" wrap="square" lIns="91425" tIns="91425" rIns="91425" bIns="91425" anchor="t" anchorCtr="0">
            <a:normAutofit/>
          </a:bodyPr>
          <a:lstStyle>
            <a:lvl1pPr marL="457200" lvl="0" indent="-228600" algn="l">
              <a:lnSpc>
                <a:spcPct val="100000"/>
              </a:lnSpc>
              <a:spcBef>
                <a:spcPts val="0"/>
              </a:spcBef>
              <a:spcAft>
                <a:spcPts val="0"/>
              </a:spcAft>
              <a:buSzPts val="1800"/>
              <a:buNone/>
              <a:defRPr sz="1400">
                <a:solidFill>
                  <a:srgbClr val="000000"/>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9" name="Google Shape;49;p34"/>
          <p:cNvSpPr txBox="1">
            <a:spLocks noGrp="1"/>
          </p:cNvSpPr>
          <p:nvPr>
            <p:ph type="body" idx="2"/>
          </p:nvPr>
        </p:nvSpPr>
        <p:spPr>
          <a:xfrm>
            <a:off x="311150" y="1152525"/>
            <a:ext cx="4964634" cy="3234124"/>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9"/>
        <p:cNvGrpSpPr/>
        <p:nvPr/>
      </p:nvGrpSpPr>
      <p:grpSpPr>
        <a:xfrm>
          <a:off x="0" y="0"/>
          <a:ext cx="0" cy="0"/>
          <a:chOff x="0" y="0"/>
          <a:chExt cx="0" cy="0"/>
        </a:xfrm>
      </p:grpSpPr>
      <p:sp>
        <p:nvSpPr>
          <p:cNvPr id="7" name="Title 6">
            <a:extLst>
              <a:ext uri="{FF2B5EF4-FFF2-40B4-BE49-F238E27FC236}">
                <a16:creationId xmlns:a16="http://schemas.microsoft.com/office/drawing/2014/main" id="{23606C57-4CDB-1C8F-DCD5-A09D3D55061D}"/>
              </a:ext>
            </a:extLst>
          </p:cNvPr>
          <p:cNvSpPr>
            <a:spLocks noGrp="1"/>
          </p:cNvSpPr>
          <p:nvPr>
            <p:ph type="title"/>
          </p:nvPr>
        </p:nvSpPr>
        <p:spPr>
          <a:xfrm>
            <a:off x="319088" y="1544637"/>
            <a:ext cx="8520600" cy="1027111"/>
          </a:xfrm>
        </p:spPr>
        <p:txBody>
          <a:bodyPr/>
          <a:lstStyle>
            <a:lvl1pPr algn="ctr">
              <a:defRPr lang="en-US" sz="30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6" name="Text Placeholder 4">
            <a:extLst>
              <a:ext uri="{FF2B5EF4-FFF2-40B4-BE49-F238E27FC236}">
                <a16:creationId xmlns:a16="http://schemas.microsoft.com/office/drawing/2014/main" id="{F33AE03E-8382-7017-4576-11FE2BFDE4FB}"/>
              </a:ext>
            </a:extLst>
          </p:cNvPr>
          <p:cNvSpPr>
            <a:spLocks noGrp="1"/>
          </p:cNvSpPr>
          <p:nvPr>
            <p:ph type="body" sz="quarter" idx="14"/>
          </p:nvPr>
        </p:nvSpPr>
        <p:spPr>
          <a:xfrm>
            <a:off x="311699" y="3514506"/>
            <a:ext cx="8520599" cy="952500"/>
          </a:xfrm>
        </p:spPr>
        <p:txBody>
          <a:bodyPr>
            <a:noAutofit/>
          </a:bodyPr>
          <a:lstStyle>
            <a:lvl1pPr marL="114300" indent="0" algn="ctr">
              <a:buNone/>
              <a:defRPr lang="en-US" sz="1750" b="0" i="0" u="none" strike="noStrike" cap="none" dirty="0" smtClean="0">
                <a:solidFill>
                  <a:srgbClr val="595959"/>
                </a:solidFill>
                <a:latin typeface="Arial"/>
                <a:ea typeface="Arial"/>
                <a:cs typeface="Arial"/>
                <a:sym typeface="Montserrat"/>
              </a:defRPr>
            </a:lvl1pPr>
            <a:lvl2pPr marL="596900" indent="0" algn="ctr">
              <a:buNone/>
              <a:defRPr lang="en-US" sz="1750" b="0" i="0" u="none" strike="noStrike" cap="none" dirty="0" smtClean="0">
                <a:solidFill>
                  <a:srgbClr val="595959"/>
                </a:solidFill>
                <a:latin typeface="Arial"/>
                <a:ea typeface="Arial"/>
                <a:cs typeface="Arial"/>
                <a:sym typeface="Montserrat"/>
              </a:defRPr>
            </a:lvl2pPr>
            <a:lvl3pPr marL="1054100" indent="0" algn="ctr">
              <a:buNone/>
              <a:defRPr lang="en-US" sz="1750" b="0" i="0" u="none" strike="noStrike" cap="none" dirty="0" smtClean="0">
                <a:solidFill>
                  <a:srgbClr val="595959"/>
                </a:solidFill>
                <a:latin typeface="Arial"/>
                <a:ea typeface="Arial"/>
                <a:cs typeface="Arial"/>
                <a:sym typeface="Montserrat"/>
              </a:defRPr>
            </a:lvl3pPr>
            <a:lvl4pPr marL="1511300" indent="0" algn="ctr">
              <a:buNone/>
              <a:defRPr lang="en-US" sz="1750" b="0" i="0" u="none" strike="noStrike" cap="none" dirty="0" smtClean="0">
                <a:solidFill>
                  <a:srgbClr val="595959"/>
                </a:solidFill>
                <a:latin typeface="Arial"/>
                <a:ea typeface="Arial"/>
                <a:cs typeface="Arial"/>
                <a:sym typeface="Montserrat"/>
              </a:defRPr>
            </a:lvl4pPr>
            <a:lvl5pPr marL="1968500" indent="0" algn="ctr">
              <a:buNone/>
              <a:defRPr lang="en-US" sz="1750" b="0" i="0" u="none" strike="noStrike" cap="none" dirty="0">
                <a:solidFill>
                  <a:srgbClr val="595959"/>
                </a:solidFill>
                <a:latin typeface="Arial"/>
                <a:ea typeface="Arial"/>
                <a:cs typeface="Arial"/>
                <a:sym typeface="Montserra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8062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0"/>
        <p:cNvGrpSpPr/>
        <p:nvPr/>
      </p:nvGrpSpPr>
      <p:grpSpPr>
        <a:xfrm>
          <a:off x="0" y="0"/>
          <a:ext cx="0" cy="0"/>
          <a:chOff x="0" y="0"/>
          <a:chExt cx="0" cy="0"/>
        </a:xfrm>
      </p:grpSpPr>
      <p:sp>
        <p:nvSpPr>
          <p:cNvPr id="51" name="Google Shape;51;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2" name="Google Shape;52;p3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3" name="Google Shape;53;p3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4" name="Google Shape;54;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
        <p:cNvGrpSpPr/>
        <p:nvPr/>
      </p:nvGrpSpPr>
      <p:grpSpPr>
        <a:xfrm>
          <a:off x="0" y="0"/>
          <a:ext cx="0" cy="0"/>
          <a:chOff x="0" y="0"/>
          <a:chExt cx="0" cy="0"/>
        </a:xfrm>
      </p:grpSpPr>
      <p:sp>
        <p:nvSpPr>
          <p:cNvPr id="56" name="Google Shape;56;p36"/>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7" name="Google Shape;57;p36"/>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8" name="Google Shape;5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Font typeface="Montserrat"/>
              <a:buNone/>
              <a:defRPr sz="4800" b="1">
                <a:solidFill>
                  <a:schemeClr val="lt1"/>
                </a:solidFill>
                <a:latin typeface="Montserrat"/>
                <a:ea typeface="Montserrat"/>
                <a:cs typeface="Montserrat"/>
                <a:sym typeface="Montserrat"/>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61" name="Google Shape;61;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p38"/>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64" name="Google Shape;64;p38"/>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5" name="Google Shape;65;p38"/>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b="1"/>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66" name="Google Shape;66;p38"/>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67" name="Google Shape;67;p3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68" name="Google Shape;68;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9"/>
        <p:cNvGrpSpPr/>
        <p:nvPr/>
      </p:nvGrpSpPr>
      <p:grpSpPr>
        <a:xfrm>
          <a:off x="0" y="0"/>
          <a:ext cx="0" cy="0"/>
          <a:chOff x="0" y="0"/>
          <a:chExt cx="0" cy="0"/>
        </a:xfrm>
      </p:grpSpPr>
      <p:sp>
        <p:nvSpPr>
          <p:cNvPr id="70" name="Google Shape;70;p39"/>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rial"/>
              <a:buNone/>
              <a:defRPr>
                <a:solidFill>
                  <a:schemeClr val="accent3"/>
                </a:solidFill>
                <a:latin typeface="Arial"/>
                <a:ea typeface="Arial"/>
                <a:cs typeface="Arial"/>
                <a:sym typeface="Arial"/>
              </a:defRPr>
            </a:lvl1pPr>
          </a:lstStyle>
          <a:p>
            <a:endParaRPr/>
          </a:p>
        </p:txBody>
      </p:sp>
      <p:sp>
        <p:nvSpPr>
          <p:cNvPr id="71" name="Google Shape;71;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2"/>
        <p:cNvGrpSpPr/>
        <p:nvPr/>
      </p:nvGrpSpPr>
      <p:grpSpPr>
        <a:xfrm>
          <a:off x="0" y="0"/>
          <a:ext cx="0" cy="0"/>
          <a:chOff x="0" y="0"/>
          <a:chExt cx="0" cy="0"/>
        </a:xfrm>
      </p:grpSpPr>
      <p:sp>
        <p:nvSpPr>
          <p:cNvPr id="73" name="Google Shape;73;p40"/>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74" name="Google Shape;74;p40"/>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75" name="Google Shape;75;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9"/>
        <p:cNvGrpSpPr/>
        <p:nvPr/>
      </p:nvGrpSpPr>
      <p:grpSpPr>
        <a:xfrm>
          <a:off x="0" y="0"/>
          <a:ext cx="0" cy="0"/>
          <a:chOff x="0" y="0"/>
          <a:chExt cx="0" cy="0"/>
        </a:xfrm>
      </p:grpSpPr>
      <p:pic>
        <p:nvPicPr>
          <p:cNvPr id="5" name="Google Shape;83;p1">
            <a:extLst>
              <a:ext uri="{FF2B5EF4-FFF2-40B4-BE49-F238E27FC236}">
                <a16:creationId xmlns:a16="http://schemas.microsoft.com/office/drawing/2014/main" id="{495A44B1-2B9B-32D4-A50E-7BAB901CBE1A}"/>
              </a:ext>
            </a:extLst>
          </p:cNvPr>
          <p:cNvPicPr preferRelativeResize="0"/>
          <p:nvPr userDrawn="1"/>
        </p:nvPicPr>
        <p:blipFill rotWithShape="1">
          <a:blip r:embed="rId2">
            <a:alphaModFix/>
          </a:blip>
          <a:srcRect/>
          <a:stretch/>
        </p:blipFill>
        <p:spPr>
          <a:xfrm>
            <a:off x="299950" y="1647300"/>
            <a:ext cx="1178800" cy="111600"/>
          </a:xfrm>
          <a:prstGeom prst="rect">
            <a:avLst/>
          </a:prstGeom>
          <a:noFill/>
          <a:ln>
            <a:noFill/>
          </a:ln>
        </p:spPr>
      </p:pic>
      <p:sp>
        <p:nvSpPr>
          <p:cNvPr id="7" name="Picture Placeholder 6">
            <a:extLst>
              <a:ext uri="{FF2B5EF4-FFF2-40B4-BE49-F238E27FC236}">
                <a16:creationId xmlns:a16="http://schemas.microsoft.com/office/drawing/2014/main" id="{4BB81C68-F029-977D-1CE6-8A59FF256538}"/>
              </a:ext>
            </a:extLst>
          </p:cNvPr>
          <p:cNvSpPr>
            <a:spLocks noGrp="1"/>
          </p:cNvSpPr>
          <p:nvPr>
            <p:ph type="pic" sz="quarter" idx="10"/>
          </p:nvPr>
        </p:nvSpPr>
        <p:spPr>
          <a:xfrm>
            <a:off x="278100" y="204788"/>
            <a:ext cx="1653888" cy="446087"/>
          </a:xfrm>
        </p:spPr>
        <p:txBody>
          <a:bodyPr/>
          <a:lstStyle/>
          <a:p>
            <a:endParaRPr lang="en-US" dirty="0"/>
          </a:p>
        </p:txBody>
      </p:sp>
      <p:sp>
        <p:nvSpPr>
          <p:cNvPr id="8" name="Title 7">
            <a:extLst>
              <a:ext uri="{FF2B5EF4-FFF2-40B4-BE49-F238E27FC236}">
                <a16:creationId xmlns:a16="http://schemas.microsoft.com/office/drawing/2014/main" id="{A5EDA0BA-0226-05DA-A908-16AB29ABB7CA}"/>
              </a:ext>
            </a:extLst>
          </p:cNvPr>
          <p:cNvSpPr>
            <a:spLocks noGrp="1"/>
          </p:cNvSpPr>
          <p:nvPr>
            <p:ph type="title"/>
          </p:nvPr>
        </p:nvSpPr>
        <p:spPr>
          <a:xfrm>
            <a:off x="311700" y="977025"/>
            <a:ext cx="4355400" cy="572700"/>
          </a:xfrm>
        </p:spPr>
        <p:txBody>
          <a:bodyPr>
            <a:normAutofit/>
          </a:bodyPr>
          <a:lstStyle>
            <a:lvl1pPr>
              <a:defRPr lang="en-US" sz="1600" b="1" i="0" u="none" strike="noStrike" cap="none" dirty="0">
                <a:solidFill>
                  <a:srgbClr val="414042"/>
                </a:solidFill>
                <a:latin typeface="Arial"/>
                <a:ea typeface="Arial"/>
                <a:cs typeface="Arial"/>
                <a:sym typeface="Montserrat"/>
              </a:defRPr>
            </a:lvl1pPr>
          </a:lstStyle>
          <a:p>
            <a:r>
              <a:rPr lang="en-US" dirty="0"/>
              <a:t>Click to edit Master title style</a:t>
            </a:r>
          </a:p>
        </p:txBody>
      </p:sp>
      <p:sp>
        <p:nvSpPr>
          <p:cNvPr id="11" name="Text Placeholder 10">
            <a:extLst>
              <a:ext uri="{FF2B5EF4-FFF2-40B4-BE49-F238E27FC236}">
                <a16:creationId xmlns:a16="http://schemas.microsoft.com/office/drawing/2014/main" id="{6FCAA0E2-C227-A894-0FAE-A442A751F54E}"/>
              </a:ext>
            </a:extLst>
          </p:cNvPr>
          <p:cNvSpPr>
            <a:spLocks noGrp="1"/>
          </p:cNvSpPr>
          <p:nvPr>
            <p:ph type="body" sz="quarter" idx="11"/>
          </p:nvPr>
        </p:nvSpPr>
        <p:spPr>
          <a:xfrm>
            <a:off x="300038" y="1890713"/>
            <a:ext cx="436721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E1D4BF9C-15DA-A0F3-68BF-7EB904403437}"/>
              </a:ext>
            </a:extLst>
          </p:cNvPr>
          <p:cNvSpPr>
            <a:spLocks noGrp="1"/>
          </p:cNvSpPr>
          <p:nvPr>
            <p:ph type="body" sz="quarter" idx="12"/>
          </p:nvPr>
        </p:nvSpPr>
        <p:spPr>
          <a:xfrm>
            <a:off x="5054550" y="-75"/>
            <a:ext cx="4089400" cy="5143500"/>
          </a:xfrm>
          <a:solidFill>
            <a:srgbClr val="BB6390"/>
          </a:solidFill>
        </p:spPr>
        <p:txBody>
          <a:bodyPr>
            <a:normAutofit/>
          </a:bodyPr>
          <a:lstStyle>
            <a:lvl1pPr>
              <a:defRPr lang="en-US" sz="1000" b="1" i="0" u="none" strike="noStrike" cap="none" dirty="0">
                <a:solidFill>
                  <a:srgbClr val="FFFFFF"/>
                </a:solidFill>
                <a:latin typeface="Arial"/>
                <a:ea typeface="Arial"/>
                <a:cs typeface="Arial"/>
                <a:sym typeface="Montserrat"/>
              </a:defRPr>
            </a:lvl1pPr>
            <a:lvl2pPr>
              <a:defRPr/>
            </a:lvl2pPr>
            <a:lvl3pPr>
              <a:defRPr/>
            </a:lvl3pPr>
            <a:lvl4pPr>
              <a:defRPr/>
            </a:lvl4pPr>
            <a:lvl5pPr>
              <a:defRPr/>
            </a:lvl5pPr>
          </a:lstStyle>
          <a:p>
            <a:pPr marL="0" marR="0" lvl="0" indent="0" algn="l" rtl="0">
              <a:lnSpc>
                <a:spcPct val="115000"/>
              </a:lnSpc>
              <a:spcBef>
                <a:spcPts val="0"/>
              </a:spcBef>
              <a:spcAft>
                <a:spcPts val="0"/>
              </a:spcAft>
              <a:buClr>
                <a:srgbClr val="434343"/>
              </a:buClr>
              <a:buSzPts val="1800"/>
              <a:buFont typeface="Montserrat"/>
              <a:buNone/>
            </a:pPr>
            <a:r>
              <a:rPr lang="en-US" dirty="0"/>
              <a:t>Click to edit Master text styles</a:t>
            </a:r>
          </a:p>
          <a:p>
            <a:pPr marL="0" marR="0" lvl="0" indent="0" algn="l" rtl="0">
              <a:lnSpc>
                <a:spcPct val="115000"/>
              </a:lnSpc>
              <a:spcBef>
                <a:spcPts val="0"/>
              </a:spcBef>
              <a:spcAft>
                <a:spcPts val="0"/>
              </a:spcAft>
              <a:buClr>
                <a:srgbClr val="434343"/>
              </a:buClr>
              <a:buSzPts val="1800"/>
              <a:buFont typeface="Montserrat"/>
              <a:buNone/>
            </a:pPr>
            <a:r>
              <a:rPr lang="en-US" dirty="0"/>
              <a:t>Second level</a:t>
            </a:r>
          </a:p>
          <a:p>
            <a:pPr marL="0" marR="0" lvl="0" indent="0" algn="l" rtl="0">
              <a:lnSpc>
                <a:spcPct val="115000"/>
              </a:lnSpc>
              <a:spcBef>
                <a:spcPts val="0"/>
              </a:spcBef>
              <a:spcAft>
                <a:spcPts val="0"/>
              </a:spcAft>
              <a:buClr>
                <a:srgbClr val="434343"/>
              </a:buClr>
              <a:buSzPts val="1800"/>
              <a:buFont typeface="Montserrat"/>
              <a:buNone/>
            </a:pPr>
            <a:r>
              <a:rPr lang="en-US" dirty="0"/>
              <a:t>Third level</a:t>
            </a:r>
          </a:p>
          <a:p>
            <a:pPr marL="0" marR="0" lvl="0" indent="0" algn="l" rtl="0">
              <a:lnSpc>
                <a:spcPct val="115000"/>
              </a:lnSpc>
              <a:spcBef>
                <a:spcPts val="0"/>
              </a:spcBef>
              <a:spcAft>
                <a:spcPts val="0"/>
              </a:spcAft>
              <a:buClr>
                <a:srgbClr val="434343"/>
              </a:buClr>
              <a:buSzPts val="1800"/>
              <a:buFont typeface="Montserrat"/>
              <a:buNone/>
            </a:pPr>
            <a:r>
              <a:rPr lang="en-US" dirty="0"/>
              <a:t>Fourth level</a:t>
            </a:r>
          </a:p>
          <a:p>
            <a:pPr marL="0" marR="0" lvl="0" indent="0" algn="l" rtl="0">
              <a:lnSpc>
                <a:spcPct val="115000"/>
              </a:lnSpc>
              <a:spcBef>
                <a:spcPts val="0"/>
              </a:spcBef>
              <a:spcAft>
                <a:spcPts val="0"/>
              </a:spcAft>
              <a:buClr>
                <a:srgbClr val="434343"/>
              </a:buClr>
              <a:buSzPts val="1800"/>
              <a:buFont typeface="Montserrat"/>
              <a:buNone/>
            </a:pPr>
            <a:r>
              <a:rPr lang="en-US" dirty="0"/>
              <a:t>Fifth level</a:t>
            </a:r>
          </a:p>
        </p:txBody>
      </p:sp>
    </p:spTree>
    <p:extLst>
      <p:ext uri="{BB962C8B-B14F-4D97-AF65-F5344CB8AC3E}">
        <p14:creationId xmlns:p14="http://schemas.microsoft.com/office/powerpoint/2010/main" val="290152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1"/>
        <p:cNvGrpSpPr/>
        <p:nvPr/>
      </p:nvGrpSpPr>
      <p:grpSpPr>
        <a:xfrm>
          <a:off x="0" y="0"/>
          <a:ext cx="0" cy="0"/>
          <a:chOff x="0" y="0"/>
          <a:chExt cx="0" cy="0"/>
        </a:xfrm>
      </p:grpSpPr>
      <p:sp>
        <p:nvSpPr>
          <p:cNvPr id="2" name="Title 1">
            <a:extLst>
              <a:ext uri="{FF2B5EF4-FFF2-40B4-BE49-F238E27FC236}">
                <a16:creationId xmlns:a16="http://schemas.microsoft.com/office/drawing/2014/main" id="{3A98B2C7-C6E1-AB1B-4C45-4C34476A0261}"/>
              </a:ext>
            </a:extLst>
          </p:cNvPr>
          <p:cNvSpPr>
            <a:spLocks noGrp="1"/>
          </p:cNvSpPr>
          <p:nvPr>
            <p:ph type="title"/>
          </p:nvPr>
        </p:nvSpPr>
        <p:spPr>
          <a:xfrm>
            <a:off x="311700" y="413221"/>
            <a:ext cx="8520600" cy="572700"/>
          </a:xfrm>
        </p:spPr>
        <p:txBody>
          <a:bodyPr/>
          <a:lstStyle>
            <a:lvl1pPr>
              <a:defRPr lang="en-US" sz="27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29" name="Picture Placeholder 28">
            <a:extLst>
              <a:ext uri="{FF2B5EF4-FFF2-40B4-BE49-F238E27FC236}">
                <a16:creationId xmlns:a16="http://schemas.microsoft.com/office/drawing/2014/main" id="{A9BA2A51-C917-2D66-1835-C0F257378E1A}"/>
              </a:ext>
            </a:extLst>
          </p:cNvPr>
          <p:cNvSpPr>
            <a:spLocks noGrp="1"/>
          </p:cNvSpPr>
          <p:nvPr>
            <p:ph type="pic" sz="quarter" idx="10"/>
          </p:nvPr>
        </p:nvSpPr>
        <p:spPr>
          <a:xfrm>
            <a:off x="1884459" y="1263650"/>
            <a:ext cx="5287866" cy="3094038"/>
          </a:xfrm>
        </p:spPr>
        <p:txBody>
          <a:bodyPr/>
          <a:lstStyle/>
          <a:p>
            <a:endParaRPr lang="en-US"/>
          </a:p>
        </p:txBody>
      </p:sp>
    </p:spTree>
    <p:extLst>
      <p:ext uri="{BB962C8B-B14F-4D97-AF65-F5344CB8AC3E}">
        <p14:creationId xmlns:p14="http://schemas.microsoft.com/office/powerpoint/2010/main" val="198044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1"/>
        <p:cNvGrpSpPr/>
        <p:nvPr/>
      </p:nvGrpSpPr>
      <p:grpSpPr>
        <a:xfrm>
          <a:off x="0" y="0"/>
          <a:ext cx="0" cy="0"/>
          <a:chOff x="0" y="0"/>
          <a:chExt cx="0" cy="0"/>
        </a:xfrm>
      </p:grpSpPr>
      <p:sp>
        <p:nvSpPr>
          <p:cNvPr id="2" name="Title 1">
            <a:extLst>
              <a:ext uri="{FF2B5EF4-FFF2-40B4-BE49-F238E27FC236}">
                <a16:creationId xmlns:a16="http://schemas.microsoft.com/office/drawing/2014/main" id="{3A98B2C7-C6E1-AB1B-4C45-4C34476A0261}"/>
              </a:ext>
            </a:extLst>
          </p:cNvPr>
          <p:cNvSpPr>
            <a:spLocks noGrp="1"/>
          </p:cNvSpPr>
          <p:nvPr>
            <p:ph type="title"/>
          </p:nvPr>
        </p:nvSpPr>
        <p:spPr>
          <a:xfrm>
            <a:off x="311700" y="413221"/>
            <a:ext cx="8520600" cy="572700"/>
          </a:xfrm>
        </p:spPr>
        <p:txBody>
          <a:bodyPr>
            <a:noAutofit/>
          </a:bodyPr>
          <a:lstStyle>
            <a:lvl1pPr>
              <a:defRPr lang="en-US" sz="27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3" name="Google Shape;394;p23">
            <a:extLst>
              <a:ext uri="{FF2B5EF4-FFF2-40B4-BE49-F238E27FC236}">
                <a16:creationId xmlns:a16="http://schemas.microsoft.com/office/drawing/2014/main" id="{7A0B975A-D4D6-637D-D2F6-CD52B56F6E09}"/>
              </a:ext>
            </a:extLst>
          </p:cNvPr>
          <p:cNvSpPr/>
          <p:nvPr userDrawn="1"/>
        </p:nvSpPr>
        <p:spPr>
          <a:xfrm>
            <a:off x="2420178" y="1271298"/>
            <a:ext cx="4303500" cy="862800"/>
          </a:xfrm>
          <a:prstGeom prst="rect">
            <a:avLst/>
          </a:prstGeom>
          <a:solidFill>
            <a:srgbClr val="C4E482"/>
          </a:solidFill>
          <a:ln>
            <a:noFill/>
          </a:ln>
          <a:effectLst>
            <a:outerShdw blurRad="185738" dist="76200" dir="3660000" algn="bl" rotWithShape="0">
              <a:srgbClr val="999999">
                <a:alpha val="2392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1" i="0" u="none" strike="noStrike" cap="none" dirty="0">
              <a:solidFill>
                <a:srgbClr val="0097A7"/>
              </a:solidFill>
              <a:latin typeface="Arial"/>
              <a:ea typeface="Arial"/>
              <a:cs typeface="Arial"/>
              <a:sym typeface="Arial"/>
            </a:endParaRPr>
          </a:p>
        </p:txBody>
      </p:sp>
      <p:sp>
        <p:nvSpPr>
          <p:cNvPr id="4" name="Google Shape;395;p23">
            <a:extLst>
              <a:ext uri="{FF2B5EF4-FFF2-40B4-BE49-F238E27FC236}">
                <a16:creationId xmlns:a16="http://schemas.microsoft.com/office/drawing/2014/main" id="{C63F4A5B-F48D-D72B-853B-E474684DFB36}"/>
              </a:ext>
            </a:extLst>
          </p:cNvPr>
          <p:cNvSpPr/>
          <p:nvPr userDrawn="1"/>
        </p:nvSpPr>
        <p:spPr>
          <a:xfrm>
            <a:off x="2420177" y="2387672"/>
            <a:ext cx="4303500" cy="862800"/>
          </a:xfrm>
          <a:prstGeom prst="rect">
            <a:avLst/>
          </a:prstGeom>
          <a:solidFill>
            <a:srgbClr val="C4E482"/>
          </a:solidFill>
          <a:ln>
            <a:noFill/>
          </a:ln>
          <a:effectLst>
            <a:outerShdw blurRad="185738" dist="76200" dir="3660000" algn="bl" rotWithShape="0">
              <a:srgbClr val="999999">
                <a:alpha val="2392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1" i="0" u="none" strike="noStrike" cap="none" dirty="0">
              <a:solidFill>
                <a:srgbClr val="0097A7"/>
              </a:solidFill>
              <a:latin typeface="Arial"/>
              <a:ea typeface="Arial"/>
              <a:cs typeface="Arial"/>
              <a:sym typeface="Arial"/>
            </a:endParaRPr>
          </a:p>
        </p:txBody>
      </p:sp>
      <p:sp>
        <p:nvSpPr>
          <p:cNvPr id="5" name="Google Shape;396;p23">
            <a:extLst>
              <a:ext uri="{FF2B5EF4-FFF2-40B4-BE49-F238E27FC236}">
                <a16:creationId xmlns:a16="http://schemas.microsoft.com/office/drawing/2014/main" id="{C92B17C5-3E07-9FD8-2B7A-ADA3C8647093}"/>
              </a:ext>
            </a:extLst>
          </p:cNvPr>
          <p:cNvSpPr/>
          <p:nvPr userDrawn="1"/>
        </p:nvSpPr>
        <p:spPr>
          <a:xfrm>
            <a:off x="2420177" y="3504045"/>
            <a:ext cx="4303500" cy="862800"/>
          </a:xfrm>
          <a:prstGeom prst="rect">
            <a:avLst/>
          </a:prstGeom>
          <a:solidFill>
            <a:srgbClr val="C4E482"/>
          </a:solidFill>
          <a:ln>
            <a:noFill/>
          </a:ln>
          <a:effectLst>
            <a:outerShdw blurRad="185738" dist="76200" dir="3660000" algn="bl" rotWithShape="0">
              <a:srgbClr val="999999">
                <a:alpha val="2392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1" dirty="0">
              <a:solidFill>
                <a:srgbClr val="595959"/>
              </a:solidFill>
            </a:endParaRPr>
          </a:p>
        </p:txBody>
      </p:sp>
      <p:sp>
        <p:nvSpPr>
          <p:cNvPr id="7" name="Text Placeholder 6">
            <a:extLst>
              <a:ext uri="{FF2B5EF4-FFF2-40B4-BE49-F238E27FC236}">
                <a16:creationId xmlns:a16="http://schemas.microsoft.com/office/drawing/2014/main" id="{E9CB57BB-A0C4-427C-76D4-3D8187FE3F61}"/>
              </a:ext>
            </a:extLst>
          </p:cNvPr>
          <p:cNvSpPr>
            <a:spLocks noGrp="1"/>
          </p:cNvSpPr>
          <p:nvPr>
            <p:ph type="body" sz="quarter" idx="10"/>
          </p:nvPr>
        </p:nvSpPr>
        <p:spPr>
          <a:xfrm>
            <a:off x="3252788" y="1503363"/>
            <a:ext cx="2670175" cy="404812"/>
          </a:xfrm>
        </p:spPr>
        <p:txBody>
          <a:bodyPr>
            <a:noAutofit/>
          </a:bodyPr>
          <a:lstStyle>
            <a:lvl1pPr>
              <a:defRPr lang="en-US" sz="1300" b="1" i="0" u="none" strike="noStrike" cap="none" dirty="0">
                <a:solidFill>
                  <a:srgbClr val="595959"/>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SzPts val="1300"/>
              <a:buFont typeface="Arial"/>
              <a:buNone/>
            </a:pPr>
            <a:r>
              <a:rPr lang="en-US" dirty="0"/>
              <a:t>Click to edit Master text styles</a:t>
            </a:r>
          </a:p>
          <a:p>
            <a:pPr marL="0" marR="0" lvl="0" indent="0" algn="ctr" rtl="0">
              <a:lnSpc>
                <a:spcPct val="100000"/>
              </a:lnSpc>
              <a:spcBef>
                <a:spcPts val="0"/>
              </a:spcBef>
              <a:spcAft>
                <a:spcPts val="0"/>
              </a:spcAft>
              <a:buClr>
                <a:srgbClr val="000000"/>
              </a:buClr>
              <a:buSzPts val="1300"/>
              <a:buFont typeface="Arial"/>
              <a:buNone/>
            </a:pPr>
            <a:r>
              <a:rPr lang="en-US" dirty="0"/>
              <a:t>Second level</a:t>
            </a:r>
          </a:p>
          <a:p>
            <a:pPr marL="0" marR="0" lvl="0" indent="0" algn="ctr" rtl="0">
              <a:lnSpc>
                <a:spcPct val="100000"/>
              </a:lnSpc>
              <a:spcBef>
                <a:spcPts val="0"/>
              </a:spcBef>
              <a:spcAft>
                <a:spcPts val="0"/>
              </a:spcAft>
              <a:buClr>
                <a:srgbClr val="000000"/>
              </a:buClr>
              <a:buSzPts val="1300"/>
              <a:buFont typeface="Arial"/>
              <a:buNone/>
            </a:pPr>
            <a:r>
              <a:rPr lang="en-US" dirty="0"/>
              <a:t>Third level</a:t>
            </a:r>
          </a:p>
          <a:p>
            <a:pPr marL="0" marR="0" lvl="0" indent="0" algn="ctr" rtl="0">
              <a:lnSpc>
                <a:spcPct val="100000"/>
              </a:lnSpc>
              <a:spcBef>
                <a:spcPts val="0"/>
              </a:spcBef>
              <a:spcAft>
                <a:spcPts val="0"/>
              </a:spcAft>
              <a:buClr>
                <a:srgbClr val="000000"/>
              </a:buClr>
              <a:buSzPts val="1300"/>
              <a:buFont typeface="Arial"/>
              <a:buNone/>
            </a:pPr>
            <a:r>
              <a:rPr lang="en-US" dirty="0"/>
              <a:t>Fourth level</a:t>
            </a:r>
          </a:p>
          <a:p>
            <a:pPr marL="0" marR="0" lvl="0" indent="0" algn="ctr" rtl="0">
              <a:lnSpc>
                <a:spcPct val="100000"/>
              </a:lnSpc>
              <a:spcBef>
                <a:spcPts val="0"/>
              </a:spcBef>
              <a:spcAft>
                <a:spcPts val="0"/>
              </a:spcAft>
              <a:buClr>
                <a:srgbClr val="000000"/>
              </a:buClr>
              <a:buSzPts val="1300"/>
              <a:buFont typeface="Arial"/>
              <a:buNone/>
            </a:pPr>
            <a:r>
              <a:rPr lang="en-US" dirty="0"/>
              <a:t>Fifth level</a:t>
            </a:r>
          </a:p>
        </p:txBody>
      </p:sp>
      <p:sp>
        <p:nvSpPr>
          <p:cNvPr id="8" name="Text Placeholder 6">
            <a:extLst>
              <a:ext uri="{FF2B5EF4-FFF2-40B4-BE49-F238E27FC236}">
                <a16:creationId xmlns:a16="http://schemas.microsoft.com/office/drawing/2014/main" id="{012F3F86-B260-2475-D321-381FFB2F4C85}"/>
              </a:ext>
            </a:extLst>
          </p:cNvPr>
          <p:cNvSpPr>
            <a:spLocks noGrp="1"/>
          </p:cNvSpPr>
          <p:nvPr>
            <p:ph type="body" sz="quarter" idx="11"/>
          </p:nvPr>
        </p:nvSpPr>
        <p:spPr>
          <a:xfrm>
            <a:off x="3236839" y="2572937"/>
            <a:ext cx="2670175" cy="404812"/>
          </a:xfrm>
        </p:spPr>
        <p:txBody>
          <a:bodyPr>
            <a:noAutofit/>
          </a:bodyPr>
          <a:lstStyle>
            <a:lvl1pPr>
              <a:defRPr lang="en-US" sz="1300" b="1" i="0" u="none" strike="noStrike" cap="none" dirty="0">
                <a:solidFill>
                  <a:srgbClr val="595959"/>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SzPts val="1300"/>
              <a:buFont typeface="Arial"/>
              <a:buNone/>
            </a:pPr>
            <a:r>
              <a:rPr lang="en-US" dirty="0"/>
              <a:t>Click to edit Master text styles</a:t>
            </a:r>
          </a:p>
          <a:p>
            <a:pPr marL="0" marR="0" lvl="0" indent="0" algn="ctr" rtl="0">
              <a:lnSpc>
                <a:spcPct val="100000"/>
              </a:lnSpc>
              <a:spcBef>
                <a:spcPts val="0"/>
              </a:spcBef>
              <a:spcAft>
                <a:spcPts val="0"/>
              </a:spcAft>
              <a:buClr>
                <a:srgbClr val="000000"/>
              </a:buClr>
              <a:buSzPts val="1300"/>
              <a:buFont typeface="Arial"/>
              <a:buNone/>
            </a:pPr>
            <a:r>
              <a:rPr lang="en-US" dirty="0"/>
              <a:t>Second level</a:t>
            </a:r>
          </a:p>
          <a:p>
            <a:pPr marL="0" marR="0" lvl="0" indent="0" algn="ctr" rtl="0">
              <a:lnSpc>
                <a:spcPct val="100000"/>
              </a:lnSpc>
              <a:spcBef>
                <a:spcPts val="0"/>
              </a:spcBef>
              <a:spcAft>
                <a:spcPts val="0"/>
              </a:spcAft>
              <a:buClr>
                <a:srgbClr val="000000"/>
              </a:buClr>
              <a:buSzPts val="1300"/>
              <a:buFont typeface="Arial"/>
              <a:buNone/>
            </a:pPr>
            <a:r>
              <a:rPr lang="en-US" dirty="0"/>
              <a:t>Third level</a:t>
            </a:r>
          </a:p>
          <a:p>
            <a:pPr marL="0" marR="0" lvl="0" indent="0" algn="ctr" rtl="0">
              <a:lnSpc>
                <a:spcPct val="100000"/>
              </a:lnSpc>
              <a:spcBef>
                <a:spcPts val="0"/>
              </a:spcBef>
              <a:spcAft>
                <a:spcPts val="0"/>
              </a:spcAft>
              <a:buClr>
                <a:srgbClr val="000000"/>
              </a:buClr>
              <a:buSzPts val="1300"/>
              <a:buFont typeface="Arial"/>
              <a:buNone/>
            </a:pPr>
            <a:r>
              <a:rPr lang="en-US" dirty="0"/>
              <a:t>Fourth level</a:t>
            </a:r>
          </a:p>
          <a:p>
            <a:pPr marL="0" marR="0" lvl="0" indent="0" algn="ctr" rtl="0">
              <a:lnSpc>
                <a:spcPct val="100000"/>
              </a:lnSpc>
              <a:spcBef>
                <a:spcPts val="0"/>
              </a:spcBef>
              <a:spcAft>
                <a:spcPts val="0"/>
              </a:spcAft>
              <a:buClr>
                <a:srgbClr val="000000"/>
              </a:buClr>
              <a:buSzPts val="1300"/>
              <a:buFont typeface="Arial"/>
              <a:buNone/>
            </a:pPr>
            <a:r>
              <a:rPr lang="en-US" dirty="0"/>
              <a:t>Fifth level</a:t>
            </a:r>
          </a:p>
        </p:txBody>
      </p:sp>
      <p:sp>
        <p:nvSpPr>
          <p:cNvPr id="9" name="Text Placeholder 6">
            <a:extLst>
              <a:ext uri="{FF2B5EF4-FFF2-40B4-BE49-F238E27FC236}">
                <a16:creationId xmlns:a16="http://schemas.microsoft.com/office/drawing/2014/main" id="{A02FD404-2C89-4F62-B6D9-C3698903788B}"/>
              </a:ext>
            </a:extLst>
          </p:cNvPr>
          <p:cNvSpPr>
            <a:spLocks noGrp="1"/>
          </p:cNvSpPr>
          <p:nvPr>
            <p:ph type="body" sz="quarter" idx="12"/>
          </p:nvPr>
        </p:nvSpPr>
        <p:spPr>
          <a:xfrm>
            <a:off x="3236838" y="3733039"/>
            <a:ext cx="2670175" cy="404812"/>
          </a:xfrm>
        </p:spPr>
        <p:txBody>
          <a:bodyPr>
            <a:noAutofit/>
          </a:bodyPr>
          <a:lstStyle>
            <a:lvl1pPr>
              <a:defRPr lang="en-US" sz="1300" b="1" i="0" u="none" strike="noStrike" cap="none" dirty="0">
                <a:solidFill>
                  <a:srgbClr val="595959"/>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SzPts val="1300"/>
              <a:buFont typeface="Arial"/>
              <a:buNone/>
            </a:pPr>
            <a:r>
              <a:rPr lang="en-US" dirty="0"/>
              <a:t>Click to edit Master text styles</a:t>
            </a:r>
          </a:p>
          <a:p>
            <a:pPr marL="0" marR="0" lvl="0" indent="0" algn="ctr" rtl="0">
              <a:lnSpc>
                <a:spcPct val="100000"/>
              </a:lnSpc>
              <a:spcBef>
                <a:spcPts val="0"/>
              </a:spcBef>
              <a:spcAft>
                <a:spcPts val="0"/>
              </a:spcAft>
              <a:buClr>
                <a:srgbClr val="000000"/>
              </a:buClr>
              <a:buSzPts val="1300"/>
              <a:buFont typeface="Arial"/>
              <a:buNone/>
            </a:pPr>
            <a:r>
              <a:rPr lang="en-US" dirty="0"/>
              <a:t>Second level</a:t>
            </a:r>
          </a:p>
          <a:p>
            <a:pPr marL="0" marR="0" lvl="0" indent="0" algn="ctr" rtl="0">
              <a:lnSpc>
                <a:spcPct val="100000"/>
              </a:lnSpc>
              <a:spcBef>
                <a:spcPts val="0"/>
              </a:spcBef>
              <a:spcAft>
                <a:spcPts val="0"/>
              </a:spcAft>
              <a:buClr>
                <a:srgbClr val="000000"/>
              </a:buClr>
              <a:buSzPts val="1300"/>
              <a:buFont typeface="Arial"/>
              <a:buNone/>
            </a:pPr>
            <a:r>
              <a:rPr lang="en-US" dirty="0"/>
              <a:t>Third level</a:t>
            </a:r>
          </a:p>
          <a:p>
            <a:pPr marL="0" marR="0" lvl="0" indent="0" algn="ctr" rtl="0">
              <a:lnSpc>
                <a:spcPct val="100000"/>
              </a:lnSpc>
              <a:spcBef>
                <a:spcPts val="0"/>
              </a:spcBef>
              <a:spcAft>
                <a:spcPts val="0"/>
              </a:spcAft>
              <a:buClr>
                <a:srgbClr val="000000"/>
              </a:buClr>
              <a:buSzPts val="1300"/>
              <a:buFont typeface="Arial"/>
              <a:buNone/>
            </a:pPr>
            <a:r>
              <a:rPr lang="en-US" dirty="0"/>
              <a:t>Fourth level</a:t>
            </a:r>
          </a:p>
          <a:p>
            <a:pPr marL="0" marR="0" lvl="0" indent="0" algn="ctr" rtl="0">
              <a:lnSpc>
                <a:spcPct val="100000"/>
              </a:lnSpc>
              <a:spcBef>
                <a:spcPts val="0"/>
              </a:spcBef>
              <a:spcAft>
                <a:spcPts val="0"/>
              </a:spcAft>
              <a:buClr>
                <a:srgbClr val="000000"/>
              </a:buClr>
              <a:buSzPts val="1300"/>
              <a:buFont typeface="Arial"/>
              <a:buNone/>
            </a:pPr>
            <a:r>
              <a:rPr lang="en-US" dirty="0"/>
              <a:t>Fifth level</a:t>
            </a:r>
          </a:p>
        </p:txBody>
      </p:sp>
    </p:spTree>
    <p:extLst>
      <p:ext uri="{BB962C8B-B14F-4D97-AF65-F5344CB8AC3E}">
        <p14:creationId xmlns:p14="http://schemas.microsoft.com/office/powerpoint/2010/main" val="1540429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1"/>
        <p:cNvGrpSpPr/>
        <p:nvPr/>
      </p:nvGrpSpPr>
      <p:grpSpPr>
        <a:xfrm>
          <a:off x="0" y="0"/>
          <a:ext cx="0" cy="0"/>
          <a:chOff x="0" y="0"/>
          <a:chExt cx="0" cy="0"/>
        </a:xfrm>
      </p:grpSpPr>
      <p:sp>
        <p:nvSpPr>
          <p:cNvPr id="11" name="Google Shape;404;p24">
            <a:extLst>
              <a:ext uri="{FF2B5EF4-FFF2-40B4-BE49-F238E27FC236}">
                <a16:creationId xmlns:a16="http://schemas.microsoft.com/office/drawing/2014/main" id="{B0B15536-BBE2-0272-08C6-9193195B38DD}"/>
              </a:ext>
            </a:extLst>
          </p:cNvPr>
          <p:cNvSpPr/>
          <p:nvPr userDrawn="1"/>
        </p:nvSpPr>
        <p:spPr>
          <a:xfrm>
            <a:off x="2420177" y="3504045"/>
            <a:ext cx="4303643" cy="8628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1" i="0" u="none" strike="noStrike" cap="none" dirty="0">
              <a:solidFill>
                <a:srgbClr val="0097A7"/>
              </a:solidFill>
              <a:latin typeface="Arial"/>
              <a:ea typeface="Arial"/>
              <a:cs typeface="Arial"/>
              <a:sym typeface="Arial"/>
            </a:endParaRPr>
          </a:p>
        </p:txBody>
      </p:sp>
      <p:sp>
        <p:nvSpPr>
          <p:cNvPr id="10" name="Google Shape;403;p24">
            <a:extLst>
              <a:ext uri="{FF2B5EF4-FFF2-40B4-BE49-F238E27FC236}">
                <a16:creationId xmlns:a16="http://schemas.microsoft.com/office/drawing/2014/main" id="{0B4F8539-C50A-CCCF-8F98-46D1C5A3D647}"/>
              </a:ext>
            </a:extLst>
          </p:cNvPr>
          <p:cNvSpPr/>
          <p:nvPr userDrawn="1"/>
        </p:nvSpPr>
        <p:spPr>
          <a:xfrm>
            <a:off x="2420177" y="2387672"/>
            <a:ext cx="4303643" cy="8628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1" i="0" u="none" strike="noStrike" cap="none" dirty="0">
              <a:solidFill>
                <a:srgbClr val="0097A7"/>
              </a:solidFill>
              <a:latin typeface="Arial"/>
              <a:ea typeface="Arial"/>
              <a:cs typeface="Arial"/>
              <a:sym typeface="Arial"/>
            </a:endParaRPr>
          </a:p>
        </p:txBody>
      </p:sp>
      <p:sp>
        <p:nvSpPr>
          <p:cNvPr id="6" name="Google Shape;402;p24">
            <a:extLst>
              <a:ext uri="{FF2B5EF4-FFF2-40B4-BE49-F238E27FC236}">
                <a16:creationId xmlns:a16="http://schemas.microsoft.com/office/drawing/2014/main" id="{FD6A8B84-46C3-5A6D-CC55-1ED4656B6460}"/>
              </a:ext>
            </a:extLst>
          </p:cNvPr>
          <p:cNvSpPr/>
          <p:nvPr userDrawn="1"/>
        </p:nvSpPr>
        <p:spPr>
          <a:xfrm>
            <a:off x="2420178" y="1271298"/>
            <a:ext cx="4303643" cy="862800"/>
          </a:xfrm>
          <a:prstGeom prst="rect">
            <a:avLst/>
          </a:prstGeom>
          <a:solidFill>
            <a:srgbClr val="C4E482"/>
          </a:solidFill>
          <a:ln>
            <a:noFill/>
          </a:ln>
          <a:effectLst>
            <a:outerShdw blurRad="185738" dist="76200" dir="3660000" algn="bl" rotWithShape="0">
              <a:srgbClr val="999999">
                <a:alpha val="2392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1" i="0" u="none" strike="noStrike" cap="none" dirty="0">
              <a:solidFill>
                <a:srgbClr val="0097A7"/>
              </a:solidFill>
              <a:latin typeface="Arial"/>
              <a:ea typeface="Arial"/>
              <a:cs typeface="Arial"/>
              <a:sym typeface="Arial"/>
            </a:endParaRPr>
          </a:p>
        </p:txBody>
      </p:sp>
      <p:sp>
        <p:nvSpPr>
          <p:cNvPr id="2" name="Title 1">
            <a:extLst>
              <a:ext uri="{FF2B5EF4-FFF2-40B4-BE49-F238E27FC236}">
                <a16:creationId xmlns:a16="http://schemas.microsoft.com/office/drawing/2014/main" id="{3A98B2C7-C6E1-AB1B-4C45-4C34476A0261}"/>
              </a:ext>
            </a:extLst>
          </p:cNvPr>
          <p:cNvSpPr>
            <a:spLocks noGrp="1"/>
          </p:cNvSpPr>
          <p:nvPr>
            <p:ph type="title"/>
          </p:nvPr>
        </p:nvSpPr>
        <p:spPr>
          <a:xfrm>
            <a:off x="311700" y="413221"/>
            <a:ext cx="8520600" cy="572700"/>
          </a:xfrm>
        </p:spPr>
        <p:txBody>
          <a:bodyPr>
            <a:noAutofit/>
          </a:bodyPr>
          <a:lstStyle>
            <a:lvl1pPr>
              <a:defRPr lang="en-US" sz="27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7" name="Text Placeholder 6">
            <a:extLst>
              <a:ext uri="{FF2B5EF4-FFF2-40B4-BE49-F238E27FC236}">
                <a16:creationId xmlns:a16="http://schemas.microsoft.com/office/drawing/2014/main" id="{E9CB57BB-A0C4-427C-76D4-3D8187FE3F61}"/>
              </a:ext>
            </a:extLst>
          </p:cNvPr>
          <p:cNvSpPr>
            <a:spLocks noGrp="1"/>
          </p:cNvSpPr>
          <p:nvPr>
            <p:ph type="body" sz="quarter" idx="10"/>
          </p:nvPr>
        </p:nvSpPr>
        <p:spPr>
          <a:xfrm>
            <a:off x="2420177" y="1439186"/>
            <a:ext cx="4303643" cy="468989"/>
          </a:xfrm>
        </p:spPr>
        <p:txBody>
          <a:bodyPr>
            <a:noAutofit/>
          </a:bodyPr>
          <a:lstStyle>
            <a:lvl1pPr>
              <a:defRPr lang="en-US" sz="1300" b="1" i="0" u="none" strike="noStrike" cap="none" dirty="0">
                <a:solidFill>
                  <a:srgbClr val="595959"/>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SzPts val="1300"/>
              <a:buFont typeface="Arial"/>
              <a:buNone/>
            </a:pPr>
            <a:r>
              <a:rPr lang="en-US" dirty="0"/>
              <a:t>Click to edit Master text styles</a:t>
            </a:r>
          </a:p>
          <a:p>
            <a:pPr marL="0" marR="0" lvl="0" indent="0" algn="ctr" rtl="0">
              <a:lnSpc>
                <a:spcPct val="100000"/>
              </a:lnSpc>
              <a:spcBef>
                <a:spcPts val="0"/>
              </a:spcBef>
              <a:spcAft>
                <a:spcPts val="0"/>
              </a:spcAft>
              <a:buClr>
                <a:srgbClr val="000000"/>
              </a:buClr>
              <a:buSzPts val="1300"/>
              <a:buFont typeface="Arial"/>
              <a:buNone/>
            </a:pPr>
            <a:r>
              <a:rPr lang="en-US" dirty="0"/>
              <a:t>Second level</a:t>
            </a:r>
          </a:p>
          <a:p>
            <a:pPr marL="0" marR="0" lvl="0" indent="0" algn="ctr" rtl="0">
              <a:lnSpc>
                <a:spcPct val="100000"/>
              </a:lnSpc>
              <a:spcBef>
                <a:spcPts val="0"/>
              </a:spcBef>
              <a:spcAft>
                <a:spcPts val="0"/>
              </a:spcAft>
              <a:buClr>
                <a:srgbClr val="000000"/>
              </a:buClr>
              <a:buSzPts val="1300"/>
              <a:buFont typeface="Arial"/>
              <a:buNone/>
            </a:pPr>
            <a:r>
              <a:rPr lang="en-US" dirty="0"/>
              <a:t>Third level</a:t>
            </a:r>
          </a:p>
          <a:p>
            <a:pPr marL="0" marR="0" lvl="0" indent="0" algn="ctr" rtl="0">
              <a:lnSpc>
                <a:spcPct val="100000"/>
              </a:lnSpc>
              <a:spcBef>
                <a:spcPts val="0"/>
              </a:spcBef>
              <a:spcAft>
                <a:spcPts val="0"/>
              </a:spcAft>
              <a:buClr>
                <a:srgbClr val="000000"/>
              </a:buClr>
              <a:buSzPts val="1300"/>
              <a:buFont typeface="Arial"/>
              <a:buNone/>
            </a:pPr>
            <a:r>
              <a:rPr lang="en-US" dirty="0"/>
              <a:t>Fourth level</a:t>
            </a:r>
          </a:p>
          <a:p>
            <a:pPr marL="0" marR="0" lvl="0" indent="0" algn="ctr" rtl="0">
              <a:lnSpc>
                <a:spcPct val="100000"/>
              </a:lnSpc>
              <a:spcBef>
                <a:spcPts val="0"/>
              </a:spcBef>
              <a:spcAft>
                <a:spcPts val="0"/>
              </a:spcAft>
              <a:buClr>
                <a:srgbClr val="000000"/>
              </a:buClr>
              <a:buSzPts val="1300"/>
              <a:buFont typeface="Arial"/>
              <a:buNone/>
            </a:pPr>
            <a:r>
              <a:rPr lang="en-US" dirty="0"/>
              <a:t>Fifth level</a:t>
            </a:r>
          </a:p>
        </p:txBody>
      </p:sp>
      <p:sp>
        <p:nvSpPr>
          <p:cNvPr id="8" name="Text Placeholder 6">
            <a:extLst>
              <a:ext uri="{FF2B5EF4-FFF2-40B4-BE49-F238E27FC236}">
                <a16:creationId xmlns:a16="http://schemas.microsoft.com/office/drawing/2014/main" id="{012F3F86-B260-2475-D321-381FFB2F4C85}"/>
              </a:ext>
            </a:extLst>
          </p:cNvPr>
          <p:cNvSpPr>
            <a:spLocks noGrp="1"/>
          </p:cNvSpPr>
          <p:nvPr>
            <p:ph type="body" sz="quarter" idx="11"/>
          </p:nvPr>
        </p:nvSpPr>
        <p:spPr>
          <a:xfrm>
            <a:off x="2420177" y="2571750"/>
            <a:ext cx="4303643" cy="537210"/>
          </a:xfrm>
        </p:spPr>
        <p:txBody>
          <a:bodyPr>
            <a:noAutofit/>
          </a:bodyPr>
          <a:lstStyle>
            <a:lvl1pPr>
              <a:defRPr lang="en-US" sz="1300" b="1" i="0" u="none" strike="noStrike" cap="none" dirty="0">
                <a:solidFill>
                  <a:srgbClr val="595959"/>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SzPts val="1300"/>
              <a:buFont typeface="Arial"/>
              <a:buNone/>
            </a:pPr>
            <a:r>
              <a:rPr lang="en-US" dirty="0"/>
              <a:t>Click to edit Master text styles</a:t>
            </a:r>
          </a:p>
          <a:p>
            <a:pPr marL="0" marR="0" lvl="0" indent="0" algn="ctr" rtl="0">
              <a:lnSpc>
                <a:spcPct val="100000"/>
              </a:lnSpc>
              <a:spcBef>
                <a:spcPts val="0"/>
              </a:spcBef>
              <a:spcAft>
                <a:spcPts val="0"/>
              </a:spcAft>
              <a:buClr>
                <a:srgbClr val="000000"/>
              </a:buClr>
              <a:buSzPts val="1300"/>
              <a:buFont typeface="Arial"/>
              <a:buNone/>
            </a:pPr>
            <a:r>
              <a:rPr lang="en-US" dirty="0"/>
              <a:t>Second level</a:t>
            </a:r>
          </a:p>
          <a:p>
            <a:pPr marL="0" marR="0" lvl="0" indent="0" algn="ctr" rtl="0">
              <a:lnSpc>
                <a:spcPct val="100000"/>
              </a:lnSpc>
              <a:spcBef>
                <a:spcPts val="0"/>
              </a:spcBef>
              <a:spcAft>
                <a:spcPts val="0"/>
              </a:spcAft>
              <a:buClr>
                <a:srgbClr val="000000"/>
              </a:buClr>
              <a:buSzPts val="1300"/>
              <a:buFont typeface="Arial"/>
              <a:buNone/>
            </a:pPr>
            <a:r>
              <a:rPr lang="en-US" dirty="0"/>
              <a:t>Third level</a:t>
            </a:r>
          </a:p>
          <a:p>
            <a:pPr marL="0" marR="0" lvl="0" indent="0" algn="ctr" rtl="0">
              <a:lnSpc>
                <a:spcPct val="100000"/>
              </a:lnSpc>
              <a:spcBef>
                <a:spcPts val="0"/>
              </a:spcBef>
              <a:spcAft>
                <a:spcPts val="0"/>
              </a:spcAft>
              <a:buClr>
                <a:srgbClr val="000000"/>
              </a:buClr>
              <a:buSzPts val="1300"/>
              <a:buFont typeface="Arial"/>
              <a:buNone/>
            </a:pPr>
            <a:r>
              <a:rPr lang="en-US" dirty="0"/>
              <a:t>Fourth level</a:t>
            </a:r>
          </a:p>
          <a:p>
            <a:pPr marL="0" marR="0" lvl="0" indent="0" algn="ctr" rtl="0">
              <a:lnSpc>
                <a:spcPct val="100000"/>
              </a:lnSpc>
              <a:spcBef>
                <a:spcPts val="0"/>
              </a:spcBef>
              <a:spcAft>
                <a:spcPts val="0"/>
              </a:spcAft>
              <a:buClr>
                <a:srgbClr val="000000"/>
              </a:buClr>
              <a:buSzPts val="1300"/>
              <a:buFont typeface="Arial"/>
              <a:buNone/>
            </a:pPr>
            <a:r>
              <a:rPr lang="en-US" dirty="0"/>
              <a:t>Fifth level</a:t>
            </a:r>
          </a:p>
        </p:txBody>
      </p:sp>
      <p:sp>
        <p:nvSpPr>
          <p:cNvPr id="9" name="Text Placeholder 6">
            <a:extLst>
              <a:ext uri="{FF2B5EF4-FFF2-40B4-BE49-F238E27FC236}">
                <a16:creationId xmlns:a16="http://schemas.microsoft.com/office/drawing/2014/main" id="{A02FD404-2C89-4F62-B6D9-C3698903788B}"/>
              </a:ext>
            </a:extLst>
          </p:cNvPr>
          <p:cNvSpPr>
            <a:spLocks noGrp="1"/>
          </p:cNvSpPr>
          <p:nvPr>
            <p:ph type="body" sz="quarter" idx="12"/>
          </p:nvPr>
        </p:nvSpPr>
        <p:spPr>
          <a:xfrm>
            <a:off x="2420178" y="3641697"/>
            <a:ext cx="4303642" cy="496154"/>
          </a:xfrm>
        </p:spPr>
        <p:txBody>
          <a:bodyPr>
            <a:noAutofit/>
          </a:bodyPr>
          <a:lstStyle>
            <a:lvl1pPr>
              <a:defRPr lang="en-US" sz="1300" b="1" i="0" u="none" strike="noStrike" cap="none" dirty="0">
                <a:solidFill>
                  <a:srgbClr val="595959"/>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SzPts val="1300"/>
              <a:buFont typeface="Arial"/>
              <a:buNone/>
            </a:pPr>
            <a:r>
              <a:rPr lang="en-US" dirty="0"/>
              <a:t>Click to edit Master text styles</a:t>
            </a:r>
          </a:p>
          <a:p>
            <a:pPr marL="0" marR="0" lvl="0" indent="0" algn="ctr" rtl="0">
              <a:lnSpc>
                <a:spcPct val="100000"/>
              </a:lnSpc>
              <a:spcBef>
                <a:spcPts val="0"/>
              </a:spcBef>
              <a:spcAft>
                <a:spcPts val="0"/>
              </a:spcAft>
              <a:buClr>
                <a:srgbClr val="000000"/>
              </a:buClr>
              <a:buSzPts val="1300"/>
              <a:buFont typeface="Arial"/>
              <a:buNone/>
            </a:pPr>
            <a:r>
              <a:rPr lang="en-US" dirty="0"/>
              <a:t>Second level</a:t>
            </a:r>
          </a:p>
          <a:p>
            <a:pPr marL="0" marR="0" lvl="0" indent="0" algn="ctr" rtl="0">
              <a:lnSpc>
                <a:spcPct val="100000"/>
              </a:lnSpc>
              <a:spcBef>
                <a:spcPts val="0"/>
              </a:spcBef>
              <a:spcAft>
                <a:spcPts val="0"/>
              </a:spcAft>
              <a:buClr>
                <a:srgbClr val="000000"/>
              </a:buClr>
              <a:buSzPts val="1300"/>
              <a:buFont typeface="Arial"/>
              <a:buNone/>
            </a:pPr>
            <a:r>
              <a:rPr lang="en-US" dirty="0"/>
              <a:t>Third level</a:t>
            </a:r>
          </a:p>
          <a:p>
            <a:pPr marL="0" marR="0" lvl="0" indent="0" algn="ctr" rtl="0">
              <a:lnSpc>
                <a:spcPct val="100000"/>
              </a:lnSpc>
              <a:spcBef>
                <a:spcPts val="0"/>
              </a:spcBef>
              <a:spcAft>
                <a:spcPts val="0"/>
              </a:spcAft>
              <a:buClr>
                <a:srgbClr val="000000"/>
              </a:buClr>
              <a:buSzPts val="1300"/>
              <a:buFont typeface="Arial"/>
              <a:buNone/>
            </a:pPr>
            <a:r>
              <a:rPr lang="en-US" dirty="0"/>
              <a:t>Fourth level</a:t>
            </a:r>
          </a:p>
          <a:p>
            <a:pPr marL="0" marR="0" lvl="0" indent="0" algn="ctr" rtl="0">
              <a:lnSpc>
                <a:spcPct val="100000"/>
              </a:lnSpc>
              <a:spcBef>
                <a:spcPts val="0"/>
              </a:spcBef>
              <a:spcAft>
                <a:spcPts val="0"/>
              </a:spcAft>
              <a:buClr>
                <a:srgbClr val="000000"/>
              </a:buClr>
              <a:buSzPts val="1300"/>
              <a:buFont typeface="Arial"/>
              <a:buNone/>
            </a:pPr>
            <a:r>
              <a:rPr lang="en-US" dirty="0"/>
              <a:t>Fifth level</a:t>
            </a:r>
          </a:p>
        </p:txBody>
      </p:sp>
    </p:spTree>
    <p:extLst>
      <p:ext uri="{BB962C8B-B14F-4D97-AF65-F5344CB8AC3E}">
        <p14:creationId xmlns:p14="http://schemas.microsoft.com/office/powerpoint/2010/main" val="2482132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1"/>
        <p:cNvGrpSpPr/>
        <p:nvPr/>
      </p:nvGrpSpPr>
      <p:grpSpPr>
        <a:xfrm>
          <a:off x="0" y="0"/>
          <a:ext cx="0" cy="0"/>
          <a:chOff x="0" y="0"/>
          <a:chExt cx="0" cy="0"/>
        </a:xfrm>
      </p:grpSpPr>
      <p:sp>
        <p:nvSpPr>
          <p:cNvPr id="2" name="Title 1">
            <a:extLst>
              <a:ext uri="{FF2B5EF4-FFF2-40B4-BE49-F238E27FC236}">
                <a16:creationId xmlns:a16="http://schemas.microsoft.com/office/drawing/2014/main" id="{3A98B2C7-C6E1-AB1B-4C45-4C34476A0261}"/>
              </a:ext>
            </a:extLst>
          </p:cNvPr>
          <p:cNvSpPr>
            <a:spLocks noGrp="1"/>
          </p:cNvSpPr>
          <p:nvPr>
            <p:ph type="title"/>
          </p:nvPr>
        </p:nvSpPr>
        <p:spPr>
          <a:xfrm>
            <a:off x="311700" y="413221"/>
            <a:ext cx="8520600" cy="572700"/>
          </a:xfrm>
        </p:spPr>
        <p:txBody>
          <a:bodyPr/>
          <a:lstStyle>
            <a:lvl1pPr>
              <a:defRPr lang="en-US" sz="27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6" name="Table Placeholder 5">
            <a:extLst>
              <a:ext uri="{FF2B5EF4-FFF2-40B4-BE49-F238E27FC236}">
                <a16:creationId xmlns:a16="http://schemas.microsoft.com/office/drawing/2014/main" id="{01B51D84-51F0-2294-60FF-EF5EF74B6E3D}"/>
              </a:ext>
            </a:extLst>
          </p:cNvPr>
          <p:cNvSpPr>
            <a:spLocks noGrp="1"/>
          </p:cNvSpPr>
          <p:nvPr>
            <p:ph type="tbl" sz="quarter" idx="10"/>
          </p:nvPr>
        </p:nvSpPr>
        <p:spPr>
          <a:xfrm>
            <a:off x="356825" y="1223963"/>
            <a:ext cx="8309338" cy="3379787"/>
          </a:xfrm>
        </p:spPr>
        <p:txBody>
          <a:bodyPr/>
          <a:lstStyle/>
          <a:p>
            <a:endParaRPr lang="en-US"/>
          </a:p>
        </p:txBody>
      </p:sp>
    </p:spTree>
    <p:extLst>
      <p:ext uri="{BB962C8B-B14F-4D97-AF65-F5344CB8AC3E}">
        <p14:creationId xmlns:p14="http://schemas.microsoft.com/office/powerpoint/2010/main" val="21214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1"/>
        <p:cNvGrpSpPr/>
        <p:nvPr/>
      </p:nvGrpSpPr>
      <p:grpSpPr>
        <a:xfrm>
          <a:off x="0" y="0"/>
          <a:ext cx="0" cy="0"/>
          <a:chOff x="0" y="0"/>
          <a:chExt cx="0" cy="0"/>
        </a:xfrm>
      </p:grpSpPr>
      <p:sp>
        <p:nvSpPr>
          <p:cNvPr id="2" name="Title 1">
            <a:extLst>
              <a:ext uri="{FF2B5EF4-FFF2-40B4-BE49-F238E27FC236}">
                <a16:creationId xmlns:a16="http://schemas.microsoft.com/office/drawing/2014/main" id="{3A98B2C7-C6E1-AB1B-4C45-4C34476A0261}"/>
              </a:ext>
            </a:extLst>
          </p:cNvPr>
          <p:cNvSpPr>
            <a:spLocks noGrp="1"/>
          </p:cNvSpPr>
          <p:nvPr>
            <p:ph type="title"/>
          </p:nvPr>
        </p:nvSpPr>
        <p:spPr>
          <a:xfrm>
            <a:off x="311700" y="413221"/>
            <a:ext cx="8520600" cy="572700"/>
          </a:xfrm>
        </p:spPr>
        <p:txBody>
          <a:bodyPr/>
          <a:lstStyle>
            <a:lvl1pPr>
              <a:defRPr lang="en-US" sz="2700" b="1" i="0" u="none" strike="noStrike" cap="none" dirty="0">
                <a:solidFill>
                  <a:srgbClr val="33548B"/>
                </a:solidFill>
                <a:latin typeface="Arial"/>
                <a:ea typeface="Arial"/>
                <a:cs typeface="Arial"/>
                <a:sym typeface="Montserrat"/>
              </a:defRPr>
            </a:lvl1pPr>
          </a:lstStyle>
          <a:p>
            <a:r>
              <a:rPr lang="en-US" dirty="0"/>
              <a:t>Click to edit Master title style</a:t>
            </a:r>
          </a:p>
        </p:txBody>
      </p:sp>
      <p:sp>
        <p:nvSpPr>
          <p:cNvPr id="4" name="Text Placeholder 3">
            <a:extLst>
              <a:ext uri="{FF2B5EF4-FFF2-40B4-BE49-F238E27FC236}">
                <a16:creationId xmlns:a16="http://schemas.microsoft.com/office/drawing/2014/main" id="{F93B21C2-7DCD-1D68-B757-1F0011E88DA8}"/>
              </a:ext>
            </a:extLst>
          </p:cNvPr>
          <p:cNvSpPr>
            <a:spLocks noGrp="1"/>
          </p:cNvSpPr>
          <p:nvPr>
            <p:ph type="body" sz="quarter" idx="11"/>
          </p:nvPr>
        </p:nvSpPr>
        <p:spPr>
          <a:xfrm>
            <a:off x="357188" y="1239865"/>
            <a:ext cx="2584795" cy="3379787"/>
          </a:xfrm>
        </p:spPr>
        <p:txBody>
          <a:bodyPr/>
          <a:lstStyle>
            <a:lvl1pPr marL="114300" indent="0">
              <a:buNone/>
              <a:defRPr lang="en-US" sz="1400" b="0" i="0" u="none" strike="noStrike" cap="none" dirty="0" smtClean="0">
                <a:solidFill>
                  <a:srgbClr val="595959"/>
                </a:solidFill>
                <a:latin typeface="Arial"/>
                <a:ea typeface="Arial"/>
                <a:cs typeface="Arial"/>
                <a:sym typeface="Arial"/>
              </a:defRPr>
            </a:lvl1pPr>
            <a:lvl2pPr marL="596900" indent="0">
              <a:buNone/>
              <a:defRPr lang="en-US" sz="1400" b="0" i="0" u="none" strike="noStrike" cap="none" dirty="0" smtClean="0">
                <a:solidFill>
                  <a:srgbClr val="595959"/>
                </a:solidFill>
                <a:latin typeface="Arial"/>
                <a:ea typeface="Arial"/>
                <a:cs typeface="Arial"/>
                <a:sym typeface="Arial"/>
              </a:defRPr>
            </a:lvl2pPr>
            <a:lvl3pPr marL="1054100" indent="0">
              <a:buNone/>
              <a:defRPr lang="en-US" sz="1400" b="0" i="0" u="none" strike="noStrike" cap="none" dirty="0" smtClean="0">
                <a:solidFill>
                  <a:srgbClr val="595959"/>
                </a:solidFill>
                <a:latin typeface="Arial"/>
                <a:ea typeface="Arial"/>
                <a:cs typeface="Arial"/>
                <a:sym typeface="Arial"/>
              </a:defRPr>
            </a:lvl3pPr>
            <a:lvl4pPr marL="1511300" indent="0">
              <a:buNone/>
              <a:defRPr lang="en-US" sz="1400" b="0" i="0" u="none" strike="noStrike" cap="none" dirty="0" smtClean="0">
                <a:solidFill>
                  <a:srgbClr val="595959"/>
                </a:solidFill>
                <a:latin typeface="Arial"/>
                <a:ea typeface="Arial"/>
                <a:cs typeface="Arial"/>
                <a:sym typeface="Arial"/>
              </a:defRPr>
            </a:lvl4pPr>
            <a:lvl5pPr marL="1968500" indent="0">
              <a:buNone/>
              <a:defRPr lang="en-US" sz="1400" b="0" i="0" u="none" strike="noStrike" cap="none" dirty="0" smtClean="0">
                <a:solidFill>
                  <a:srgbClr val="595959"/>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a:extLst>
              <a:ext uri="{FF2B5EF4-FFF2-40B4-BE49-F238E27FC236}">
                <a16:creationId xmlns:a16="http://schemas.microsoft.com/office/drawing/2014/main" id="{35B1C0D4-317E-3F73-3214-C80F20CA5082}"/>
              </a:ext>
            </a:extLst>
          </p:cNvPr>
          <p:cNvSpPr>
            <a:spLocks noGrp="1"/>
          </p:cNvSpPr>
          <p:nvPr>
            <p:ph type="body" sz="quarter" idx="12"/>
          </p:nvPr>
        </p:nvSpPr>
        <p:spPr>
          <a:xfrm>
            <a:off x="2941983" y="1233183"/>
            <a:ext cx="2878372" cy="3379787"/>
          </a:xfrm>
        </p:spPr>
        <p:txBody>
          <a:bodyPr/>
          <a:lstStyle>
            <a:lvl1pPr marL="114300" indent="0">
              <a:buNone/>
              <a:defRPr lang="en-US" sz="1400" b="0" i="0" u="none" strike="noStrike" cap="none" dirty="0" smtClean="0">
                <a:solidFill>
                  <a:srgbClr val="595959"/>
                </a:solidFill>
                <a:latin typeface="Arial"/>
                <a:ea typeface="Arial"/>
                <a:cs typeface="Arial"/>
                <a:sym typeface="Arial"/>
              </a:defRPr>
            </a:lvl1pPr>
            <a:lvl2pPr marL="596900" indent="0">
              <a:buNone/>
              <a:defRPr lang="en-US" sz="1400" b="0" i="0" u="none" strike="noStrike" cap="none" dirty="0" smtClean="0">
                <a:solidFill>
                  <a:srgbClr val="595959"/>
                </a:solidFill>
                <a:latin typeface="Arial"/>
                <a:ea typeface="Arial"/>
                <a:cs typeface="Arial"/>
                <a:sym typeface="Arial"/>
              </a:defRPr>
            </a:lvl2pPr>
            <a:lvl3pPr marL="1054100" indent="0">
              <a:buNone/>
              <a:defRPr lang="en-US" sz="1400" b="0" i="0" u="none" strike="noStrike" cap="none" dirty="0" smtClean="0">
                <a:solidFill>
                  <a:srgbClr val="595959"/>
                </a:solidFill>
                <a:latin typeface="Arial"/>
                <a:ea typeface="Arial"/>
                <a:cs typeface="Arial"/>
                <a:sym typeface="Arial"/>
              </a:defRPr>
            </a:lvl3pPr>
            <a:lvl4pPr marL="1511300" indent="0">
              <a:buNone/>
              <a:defRPr lang="en-US" sz="1400" b="0" i="0" u="none" strike="noStrike" cap="none" dirty="0" smtClean="0">
                <a:solidFill>
                  <a:srgbClr val="595959"/>
                </a:solidFill>
                <a:latin typeface="Arial"/>
                <a:ea typeface="Arial"/>
                <a:cs typeface="Arial"/>
                <a:sym typeface="Arial"/>
              </a:defRPr>
            </a:lvl4pPr>
            <a:lvl5pPr marL="1968500" indent="0">
              <a:buNone/>
              <a:defRPr lang="en-US" sz="1400" b="0" i="0" u="none" strike="noStrike" cap="none" dirty="0" smtClean="0">
                <a:solidFill>
                  <a:srgbClr val="595959"/>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a:extLst>
              <a:ext uri="{FF2B5EF4-FFF2-40B4-BE49-F238E27FC236}">
                <a16:creationId xmlns:a16="http://schemas.microsoft.com/office/drawing/2014/main" id="{568B2DE3-A354-2DB4-A7A5-624531DC0504}"/>
              </a:ext>
            </a:extLst>
          </p:cNvPr>
          <p:cNvSpPr>
            <a:spLocks noGrp="1"/>
          </p:cNvSpPr>
          <p:nvPr>
            <p:ph type="body" sz="quarter" idx="13"/>
          </p:nvPr>
        </p:nvSpPr>
        <p:spPr>
          <a:xfrm>
            <a:off x="5820355" y="1235171"/>
            <a:ext cx="2845807" cy="3379787"/>
          </a:xfrm>
        </p:spPr>
        <p:txBody>
          <a:bodyPr>
            <a:normAutofit/>
          </a:bodyPr>
          <a:lstStyle>
            <a:lvl1pPr marL="114300" indent="0">
              <a:buNone/>
              <a:defRPr lang="en-US" sz="1400" b="0" i="0" u="none" strike="noStrike" cap="none" dirty="0" smtClean="0">
                <a:solidFill>
                  <a:srgbClr val="595959"/>
                </a:solidFill>
                <a:latin typeface="Arial"/>
                <a:ea typeface="Arial"/>
                <a:cs typeface="Arial"/>
                <a:sym typeface="Arial"/>
              </a:defRPr>
            </a:lvl1pPr>
            <a:lvl2pPr marL="596900" indent="0">
              <a:buNone/>
              <a:defRPr lang="en-US" sz="1400" b="0" i="0" u="none" strike="noStrike" cap="none" dirty="0" smtClean="0">
                <a:solidFill>
                  <a:srgbClr val="595959"/>
                </a:solidFill>
                <a:latin typeface="Arial"/>
                <a:ea typeface="Arial"/>
                <a:cs typeface="Arial"/>
                <a:sym typeface="Arial"/>
              </a:defRPr>
            </a:lvl2pPr>
            <a:lvl3pPr marL="1054100" indent="0">
              <a:buNone/>
              <a:defRPr lang="en-US" sz="1400" b="0" i="0" u="none" strike="noStrike" cap="none" dirty="0" smtClean="0">
                <a:solidFill>
                  <a:srgbClr val="595959"/>
                </a:solidFill>
                <a:latin typeface="Arial"/>
                <a:ea typeface="Arial"/>
                <a:cs typeface="Arial"/>
                <a:sym typeface="Arial"/>
              </a:defRPr>
            </a:lvl3pPr>
            <a:lvl4pPr marL="1511300" indent="0">
              <a:buNone/>
              <a:defRPr lang="en-US" sz="1400" b="0" i="0" u="none" strike="noStrike" cap="none" dirty="0" smtClean="0">
                <a:solidFill>
                  <a:srgbClr val="595959"/>
                </a:solidFill>
                <a:latin typeface="Arial"/>
                <a:ea typeface="Arial"/>
                <a:cs typeface="Arial"/>
                <a:sym typeface="Arial"/>
              </a:defRPr>
            </a:lvl4pPr>
            <a:lvl5pPr marL="1968500" indent="0">
              <a:buNone/>
              <a:defRPr lang="en-US" sz="1400" b="0" i="0" u="none" strike="noStrike" cap="none" dirty="0">
                <a:solidFill>
                  <a:srgbClr val="595959"/>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7492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33548B"/>
              </a:buClr>
              <a:buSzPts val="3000"/>
              <a:buFont typeface="Montserrat"/>
              <a:buNone/>
              <a:defRPr sz="3000" b="1" i="0" u="none" strike="noStrike" cap="none">
                <a:solidFill>
                  <a:srgbClr val="33548B"/>
                </a:solidFill>
                <a:latin typeface="Montserrat"/>
                <a:ea typeface="Montserrat"/>
                <a:cs typeface="Montserrat"/>
                <a:sym typeface="Montserrat"/>
              </a:defRPr>
            </a:lvl1pPr>
            <a:lvl2pPr marR="0" lvl="1"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2pPr>
            <a:lvl3pPr marR="0" lvl="2"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3pPr>
            <a:lvl4pPr marR="0" lvl="3"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4pPr>
            <a:lvl5pPr marR="0" lvl="4"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5pPr>
            <a:lvl6pPr marR="0" lvl="5"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6pPr>
            <a:lvl7pPr marR="0" lvl="6"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7pPr>
            <a:lvl8pPr marR="0" lvl="7"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8pPr>
            <a:lvl9pPr marR="0" lvl="8"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9pPr>
          </a:lstStyle>
          <a:p>
            <a:endParaRPr/>
          </a:p>
        </p:txBody>
      </p:sp>
      <p:sp>
        <p:nvSpPr>
          <p:cNvPr id="7" name="Google Shape;7;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434343"/>
              </a:buClr>
              <a:buSzPts val="1800"/>
              <a:buFont typeface="Montserrat"/>
              <a:buChar char="●"/>
              <a:defRPr sz="1800" b="0" i="0" u="none" strike="noStrike" cap="none">
                <a:solidFill>
                  <a:srgbClr val="434343"/>
                </a:solidFill>
                <a:latin typeface="Montserrat"/>
                <a:ea typeface="Montserrat"/>
                <a:cs typeface="Montserrat"/>
                <a:sym typeface="Montserrat"/>
              </a:defRPr>
            </a:lvl1pPr>
            <a:lvl2pPr marL="914400" marR="0" lvl="1" indent="-317500" algn="l" rtl="0">
              <a:lnSpc>
                <a:spcPct val="115000"/>
              </a:lnSpc>
              <a:spcBef>
                <a:spcPts val="0"/>
              </a:spcBef>
              <a:spcAft>
                <a:spcPts val="0"/>
              </a:spcAft>
              <a:buClr>
                <a:srgbClr val="434343"/>
              </a:buClr>
              <a:buSzPts val="1400"/>
              <a:buFont typeface="Montserrat"/>
              <a:buChar char="○"/>
              <a:defRPr sz="1400" b="0" i="0" u="none" strike="noStrike" cap="none">
                <a:solidFill>
                  <a:srgbClr val="434343"/>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rgbClr val="434343"/>
              </a:buClr>
              <a:buSzPts val="1400"/>
              <a:buFont typeface="Montserrat"/>
              <a:buChar char="■"/>
              <a:defRPr sz="1400" b="0" i="0" u="none" strike="noStrike" cap="none">
                <a:solidFill>
                  <a:srgbClr val="434343"/>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rgbClr val="434343"/>
              </a:buClr>
              <a:buSzPts val="1400"/>
              <a:buFont typeface="Montserrat"/>
              <a:buChar char="●"/>
              <a:defRPr sz="1400" b="0" i="0" u="none" strike="noStrike" cap="none">
                <a:solidFill>
                  <a:srgbClr val="434343"/>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rgbClr val="434343"/>
              </a:buClr>
              <a:buSzPts val="1400"/>
              <a:buFont typeface="Montserrat"/>
              <a:buChar char="○"/>
              <a:defRPr sz="1400" b="0" i="0" u="none" strike="noStrike" cap="none">
                <a:solidFill>
                  <a:srgbClr val="434343"/>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rgbClr val="434343"/>
              </a:buClr>
              <a:buSzPts val="1400"/>
              <a:buFont typeface="Montserrat"/>
              <a:buChar char="■"/>
              <a:defRPr sz="1400" b="0" i="0" u="none" strike="noStrike" cap="none">
                <a:solidFill>
                  <a:srgbClr val="434343"/>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rgbClr val="434343"/>
              </a:buClr>
              <a:buSzPts val="1400"/>
              <a:buFont typeface="Montserrat"/>
              <a:buChar char="●"/>
              <a:defRPr sz="1400" b="0" i="0" u="none" strike="noStrike" cap="none">
                <a:solidFill>
                  <a:srgbClr val="434343"/>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rgbClr val="434343"/>
              </a:buClr>
              <a:buSzPts val="1400"/>
              <a:buFont typeface="Montserrat"/>
              <a:buChar char="○"/>
              <a:defRPr sz="1400" b="0" i="0" u="none" strike="noStrike" cap="none">
                <a:solidFill>
                  <a:srgbClr val="434343"/>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rgbClr val="434343"/>
              </a:buClr>
              <a:buSzPts val="1400"/>
              <a:buFont typeface="Montserrat"/>
              <a:buChar char="■"/>
              <a:defRPr sz="1400" b="0" i="0" u="none" strike="noStrike" cap="none">
                <a:solidFill>
                  <a:srgbClr val="434343"/>
                </a:solidFill>
                <a:latin typeface="Montserrat"/>
                <a:ea typeface="Montserrat"/>
                <a:cs typeface="Montserrat"/>
                <a:sym typeface="Montserrat"/>
              </a:defRPr>
            </a:lvl9pPr>
          </a:lstStyle>
          <a:p>
            <a:endParaRPr/>
          </a:p>
        </p:txBody>
      </p:sp>
      <p:sp>
        <p:nvSpPr>
          <p:cNvPr id="8" name="Google Shape;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65" r:id="rId3"/>
    <p:sldLayoutId id="2147483664" r:id="rId4"/>
    <p:sldLayoutId id="2147483681" r:id="rId5"/>
    <p:sldLayoutId id="2147483684" r:id="rId6"/>
    <p:sldLayoutId id="2147483685" r:id="rId7"/>
    <p:sldLayoutId id="2147483682" r:id="rId8"/>
    <p:sldLayoutId id="2147483683" r:id="rId9"/>
    <p:sldLayoutId id="2147483679" r:id="rId10"/>
    <p:sldLayoutId id="2147483680" r:id="rId11"/>
    <p:sldLayoutId id="2147483677" r:id="rId12"/>
    <p:sldLayoutId id="2147483678" r:id="rId13"/>
    <p:sldLayoutId id="2147483674" r:id="rId14"/>
    <p:sldLayoutId id="2147483675" r:id="rId15"/>
    <p:sldLayoutId id="2147483673" r:id="rId16"/>
    <p:sldLayoutId id="2147483672" r:id="rId17"/>
    <p:sldLayoutId id="2147483666" r:id="rId18"/>
    <p:sldLayoutId id="2147483668" r:id="rId19"/>
    <p:sldLayoutId id="2147483669" r:id="rId20"/>
    <p:sldLayoutId id="2147483667" r:id="rId21"/>
    <p:sldLayoutId id="2147483651" r:id="rId22"/>
    <p:sldLayoutId id="2147483676" r:id="rId23"/>
    <p:sldLayoutId id="2147483652" r:id="rId24"/>
    <p:sldLayoutId id="2147483653" r:id="rId25"/>
    <p:sldLayoutId id="2147483654" r:id="rId26"/>
    <p:sldLayoutId id="2147483655" r:id="rId27"/>
    <p:sldLayoutId id="2147483656" r:id="rId28"/>
    <p:sldLayoutId id="2147483657" r:id="rId29"/>
    <p:sldLayoutId id="2147483658" r:id="rId30"/>
    <p:sldLayoutId id="2147483659" r:id="rId31"/>
    <p:sldLayoutId id="2147483660" r:id="rId32"/>
    <p:sldLayoutId id="2147483661" r:id="rId33"/>
    <p:sldLayoutId id="2147483662" r:id="rId34"/>
    <p:sldLayoutId id="2147483663"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plainlanguage.gov/guidelines/" TargetMode="External"/><Relationship Id="rId3" Type="http://schemas.openxmlformats.org/officeDocument/2006/relationships/image" Target="../media/image3.png"/><Relationship Id="rId7" Type="http://schemas.openxmlformats.org/officeDocument/2006/relationships/hyperlink" Target="https://docs.google.com/document/d/1jzz1bx1u0Bg9FvtkPyGxpGdiBEWr0cqb4dYiPLtluzM/edit#heading=h.h8j5r9b71t8i"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bit.ly/fundraising-reflection-guide" TargetMode="External"/><Relationship Id="rId5" Type="http://schemas.openxmlformats.org/officeDocument/2006/relationships/hyperlink" Target="https://aspirationtech.org/programs/strategicdevelopment/howtoraisemoney" TargetMode="External"/><Relationship Id="rId4" Type="http://schemas.openxmlformats.org/officeDocument/2006/relationships/hyperlink" Target="https://docs.google.com/document/d/1jzz1bx1u0Bg9FvtkPyGxpGdiBEWr0cqb4dYiPLtluzM/edit#heading=h.fv6pbem2mbn9" TargetMode="External"/><Relationship Id="rId9" Type="http://schemas.openxmlformats.org/officeDocument/2006/relationships/hyperlink" Target="https://docs.google.com/document/d/1c9Q0Gc0hmPwDjlFVw86E6BKiYCmbFmLZ82f6ZoDB9bc/edit?usp=sharin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E9A8B-66F9-3D4F-A1C2-5DF498E1F937}"/>
              </a:ext>
            </a:extLst>
          </p:cNvPr>
          <p:cNvSpPr>
            <a:spLocks noGrp="1"/>
          </p:cNvSpPr>
          <p:nvPr>
            <p:ph type="title"/>
          </p:nvPr>
        </p:nvSpPr>
        <p:spPr>
          <a:xfrm>
            <a:off x="212117" y="886494"/>
            <a:ext cx="4355400" cy="675606"/>
          </a:xfrm>
        </p:spPr>
        <p:txBody>
          <a:bodyPr>
            <a:noAutofit/>
          </a:bodyPr>
          <a:lstStyle/>
          <a:p>
            <a:pPr>
              <a:buClr>
                <a:srgbClr val="434343"/>
              </a:buClr>
              <a:buSzPts val="1800"/>
            </a:pPr>
            <a:r>
              <a:rPr lang="en-US" dirty="0">
                <a:sym typeface="Arial"/>
              </a:rPr>
              <a:t>Making the case to sustain your program: </a:t>
            </a:r>
            <a:br>
              <a:rPr lang="en-US" dirty="0">
                <a:sym typeface="Arial"/>
              </a:rPr>
            </a:br>
            <a:r>
              <a:rPr lang="en-US" dirty="0">
                <a:sym typeface="Arial"/>
              </a:rPr>
              <a:t>A template for TPP grantees</a:t>
            </a:r>
            <a:endParaRPr lang="en-US" dirty="0"/>
          </a:p>
        </p:txBody>
      </p:sp>
      <p:pic>
        <p:nvPicPr>
          <p:cNvPr id="11" name="Picture Placeholder 4" descr="RHNTC logo. ">
            <a:extLst>
              <a:ext uri="{FF2B5EF4-FFF2-40B4-BE49-F238E27FC236}">
                <a16:creationId xmlns:a16="http://schemas.microsoft.com/office/drawing/2014/main" id="{1587D88E-57F8-9FEA-418F-03E8F0317602}"/>
              </a:ext>
            </a:extLst>
          </p:cNvPr>
          <p:cNvPicPr preferRelativeResize="0">
            <a:picLocks noGrp="1"/>
          </p:cNvPicPr>
          <p:nvPr>
            <p:ph type="pic" sz="quarter" idx="10"/>
          </p:nvPr>
        </p:nvPicPr>
        <p:blipFill rotWithShape="1">
          <a:blip r:embed="rId3">
            <a:alphaModFix/>
          </a:blip>
          <a:srcRect t="60" b="60"/>
          <a:stretch/>
        </p:blipFill>
        <p:spPr>
          <a:xfrm>
            <a:off x="277813" y="204788"/>
            <a:ext cx="1654175" cy="446087"/>
          </a:xfrm>
          <a:prstGeom prst="rect">
            <a:avLst/>
          </a:prstGeom>
          <a:noFill/>
          <a:ln>
            <a:noFill/>
          </a:ln>
        </p:spPr>
      </p:pic>
      <p:sp>
        <p:nvSpPr>
          <p:cNvPr id="9" name="Text Placeholder 8">
            <a:extLst>
              <a:ext uri="{FF2B5EF4-FFF2-40B4-BE49-F238E27FC236}">
                <a16:creationId xmlns:a16="http://schemas.microsoft.com/office/drawing/2014/main" id="{4A9D1B3B-C712-ED94-2A6E-FEF056776AAC}"/>
              </a:ext>
            </a:extLst>
          </p:cNvPr>
          <p:cNvSpPr>
            <a:spLocks noGrp="1"/>
          </p:cNvSpPr>
          <p:nvPr>
            <p:ph type="body" sz="quarter" idx="11"/>
          </p:nvPr>
        </p:nvSpPr>
        <p:spPr>
          <a:xfrm>
            <a:off x="218559" y="1881660"/>
            <a:ext cx="4543564" cy="3048000"/>
          </a:xfrm>
        </p:spPr>
        <p:txBody>
          <a:bodyPr>
            <a:normAutofit/>
          </a:bodyPr>
          <a:lstStyle/>
          <a:p>
            <a:pPr marL="0" lvl="0" indent="0" algn="l" rtl="0">
              <a:lnSpc>
                <a:spcPct val="115000"/>
              </a:lnSpc>
              <a:buClr>
                <a:srgbClr val="33548B"/>
              </a:buClr>
              <a:buSzPts val="476"/>
              <a:buNone/>
            </a:pPr>
            <a:r>
              <a:rPr lang="en-US" sz="800" b="1" dirty="0">
                <a:solidFill>
                  <a:srgbClr val="595959"/>
                </a:solidFill>
                <a:latin typeface="Arial"/>
                <a:ea typeface="Arial"/>
                <a:cs typeface="Arial"/>
                <a:sym typeface="Arial"/>
              </a:rPr>
              <a:t>This template is designed to help you build relationships with potential </a:t>
            </a:r>
            <a:br>
              <a:rPr lang="en-US" sz="800" b="1" dirty="0">
                <a:latin typeface="Arial"/>
                <a:ea typeface="Arial"/>
                <a:cs typeface="Arial"/>
                <a:sym typeface="Arial"/>
              </a:rPr>
            </a:br>
            <a:r>
              <a:rPr lang="en-US" sz="800" b="1" dirty="0">
                <a:solidFill>
                  <a:srgbClr val="595959"/>
                </a:solidFill>
                <a:latin typeface="Arial"/>
                <a:ea typeface="Arial"/>
                <a:cs typeface="Arial"/>
                <a:sym typeface="Arial"/>
              </a:rPr>
              <a:t>funders and co-create ways to sustain and evolve your programs.</a:t>
            </a:r>
            <a:r>
              <a:rPr lang="en-US" sz="800" dirty="0">
                <a:solidFill>
                  <a:srgbClr val="595959"/>
                </a:solidFill>
                <a:latin typeface="Arial"/>
                <a:ea typeface="Arial"/>
                <a:cs typeface="Arial"/>
                <a:sym typeface="Arial"/>
              </a:rPr>
              <a:t> It builds on the “</a:t>
            </a:r>
            <a:r>
              <a:rPr lang="en-US" sz="800" u="sng" dirty="0" err="1">
                <a:solidFill>
                  <a:schemeClr val="hlink"/>
                </a:solidFill>
                <a:latin typeface="Arial"/>
                <a:ea typeface="Arial"/>
                <a:cs typeface="Arial"/>
                <a:sym typeface="Arial"/>
                <a:hlinkClick r:id="rId4"/>
              </a:rPr>
              <a:t>OnePitch</a:t>
            </a:r>
            <a:r>
              <a:rPr lang="en-US" sz="800" dirty="0">
                <a:solidFill>
                  <a:srgbClr val="595959"/>
                </a:solidFill>
                <a:latin typeface="Arial"/>
                <a:ea typeface="Arial"/>
                <a:cs typeface="Arial"/>
                <a:sym typeface="Arial"/>
              </a:rPr>
              <a:t>” format developed by </a:t>
            </a:r>
            <a:r>
              <a:rPr lang="en-US" sz="800" u="sng" dirty="0">
                <a:solidFill>
                  <a:schemeClr val="accent5"/>
                </a:solidFill>
                <a:latin typeface="Arial"/>
                <a:ea typeface="Arial"/>
                <a:cs typeface="Arial"/>
                <a:sym typeface="Arial"/>
                <a:hlinkClick r:id="rId5">
                  <a:extLst>
                    <a:ext uri="{A12FA001-AC4F-418D-AE19-62706E023703}">
                      <ahyp:hlinkClr xmlns:ahyp="http://schemas.microsoft.com/office/drawing/2018/hyperlinkcolor" val="tx"/>
                    </a:ext>
                  </a:extLst>
                </a:hlinkClick>
              </a:rPr>
              <a:t>Geoffrey MacDougall and Aspiration</a:t>
            </a:r>
            <a:r>
              <a:rPr lang="en-US" sz="800" dirty="0">
                <a:solidFill>
                  <a:srgbClr val="595959"/>
                </a:solidFill>
                <a:latin typeface="Arial"/>
                <a:ea typeface="Arial"/>
                <a:cs typeface="Arial"/>
                <a:sym typeface="Arial"/>
              </a:rPr>
              <a:t> to help you develop </a:t>
            </a:r>
            <a:br>
              <a:rPr lang="en-US" sz="800" dirty="0">
                <a:latin typeface="Arial"/>
                <a:ea typeface="Arial"/>
                <a:cs typeface="Arial"/>
                <a:sym typeface="Arial"/>
              </a:rPr>
            </a:br>
            <a:r>
              <a:rPr lang="en-US" sz="800" dirty="0">
                <a:solidFill>
                  <a:srgbClr val="595959"/>
                </a:solidFill>
                <a:latin typeface="Arial"/>
                <a:ea typeface="Arial"/>
                <a:cs typeface="Arial"/>
                <a:sym typeface="Arial"/>
              </a:rPr>
              <a:t>and distill a case for support.</a:t>
            </a:r>
            <a:endParaRPr lang="en-US" sz="820" dirty="0">
              <a:solidFill>
                <a:srgbClr val="595959"/>
              </a:solidFill>
              <a:latin typeface="Arial"/>
              <a:ea typeface="Arial"/>
              <a:cs typeface="Arial"/>
              <a:sym typeface="Arial"/>
            </a:endParaRPr>
          </a:p>
          <a:p>
            <a:pPr marL="0" lvl="0" indent="0" algn="l" rtl="0">
              <a:lnSpc>
                <a:spcPct val="115000"/>
              </a:lnSpc>
              <a:spcBef>
                <a:spcPts val="1000"/>
              </a:spcBef>
              <a:buSzPts val="1800"/>
              <a:buNone/>
            </a:pPr>
            <a:r>
              <a:rPr lang="en-US" sz="800" b="1" dirty="0">
                <a:solidFill>
                  <a:srgbClr val="595959"/>
                </a:solidFill>
                <a:latin typeface="Arial"/>
                <a:ea typeface="Arial"/>
                <a:cs typeface="Arial"/>
                <a:sym typeface="Arial"/>
              </a:rPr>
              <a:t>Nonprofits use a case for support</a:t>
            </a:r>
            <a:r>
              <a:rPr lang="en-US" sz="800" dirty="0">
                <a:solidFill>
                  <a:srgbClr val="595959"/>
                </a:solidFill>
                <a:latin typeface="Arial"/>
                <a:ea typeface="Arial"/>
                <a:cs typeface="Arial"/>
                <a:sym typeface="Arial"/>
              </a:rPr>
              <a:t> </a:t>
            </a:r>
            <a:r>
              <a:rPr lang="en-US" sz="800" b="1" dirty="0">
                <a:solidFill>
                  <a:srgbClr val="595959"/>
                </a:solidFill>
                <a:latin typeface="Arial"/>
                <a:ea typeface="Arial"/>
                <a:cs typeface="Arial"/>
                <a:sym typeface="Arial"/>
              </a:rPr>
              <a:t>to cultivate long-term relationships and advance a common cause. </a:t>
            </a:r>
            <a:r>
              <a:rPr lang="en-US" sz="800" dirty="0">
                <a:solidFill>
                  <a:srgbClr val="595959"/>
                </a:solidFill>
                <a:latin typeface="Arial"/>
                <a:ea typeface="Arial"/>
                <a:cs typeface="Arial"/>
                <a:sym typeface="Arial"/>
              </a:rPr>
              <a:t>The purpose of a case for support is to engage potential donors (or partners) emotionally and intellectually, inspiring them to collaborate with you to advance a common cause. They also can be internally, for example, as a reference document for developing outreach or advocacy materials, engaging board members, and onboarding and training staff.</a:t>
            </a:r>
            <a:endParaRPr lang="en-US" sz="820" dirty="0">
              <a:solidFill>
                <a:srgbClr val="595959"/>
              </a:solidFill>
              <a:latin typeface="Arial"/>
              <a:ea typeface="Arial"/>
              <a:cs typeface="Arial"/>
              <a:sym typeface="Arial"/>
            </a:endParaRPr>
          </a:p>
          <a:p>
            <a:pPr marL="0" lvl="0" indent="0" algn="l" rtl="0">
              <a:lnSpc>
                <a:spcPct val="115000"/>
              </a:lnSpc>
              <a:spcBef>
                <a:spcPts val="1000"/>
              </a:spcBef>
              <a:buSzPts val="1800"/>
              <a:buNone/>
            </a:pPr>
            <a:r>
              <a:rPr lang="en-US" sz="800" b="1" dirty="0">
                <a:solidFill>
                  <a:srgbClr val="595959"/>
                </a:solidFill>
                <a:latin typeface="Arial"/>
                <a:ea typeface="Arial"/>
                <a:cs typeface="Arial"/>
                <a:sym typeface="Arial"/>
              </a:rPr>
              <a:t>Your case for support will be different from a private sector startup or company “pitch” for investment. </a:t>
            </a:r>
            <a:r>
              <a:rPr lang="en-US" sz="800" dirty="0">
                <a:solidFill>
                  <a:srgbClr val="595959"/>
                </a:solidFill>
                <a:latin typeface="Arial"/>
                <a:ea typeface="Arial"/>
                <a:cs typeface="Arial"/>
                <a:sym typeface="Arial"/>
              </a:rPr>
              <a:t>Private sector interactions are fundamentally transactional, and success is easy to measure: </a:t>
            </a:r>
            <a:r>
              <a:rPr lang="en-US" sz="800" i="1" dirty="0">
                <a:solidFill>
                  <a:srgbClr val="595959"/>
                </a:solidFill>
                <a:latin typeface="Arial"/>
                <a:ea typeface="Arial"/>
                <a:cs typeface="Arial"/>
                <a:sym typeface="Arial"/>
              </a:rPr>
              <a:t>If you give me one million dollars, I will generate twenty million in return.</a:t>
            </a:r>
            <a:endParaRPr lang="en-US" sz="820" dirty="0">
              <a:solidFill>
                <a:srgbClr val="595959"/>
              </a:solidFill>
              <a:latin typeface="Arial"/>
              <a:ea typeface="Arial"/>
              <a:cs typeface="Arial"/>
              <a:sym typeface="Arial"/>
            </a:endParaRPr>
          </a:p>
          <a:p>
            <a:pPr marL="0" lvl="0" indent="0" algn="l" rtl="0">
              <a:lnSpc>
                <a:spcPct val="115000"/>
              </a:lnSpc>
              <a:spcBef>
                <a:spcPts val="1000"/>
              </a:spcBef>
              <a:buSzPts val="1800"/>
              <a:buNone/>
            </a:pPr>
            <a:r>
              <a:rPr lang="en-US" sz="800" dirty="0">
                <a:solidFill>
                  <a:srgbClr val="595959"/>
                </a:solidFill>
                <a:latin typeface="Arial"/>
                <a:ea typeface="Arial"/>
                <a:cs typeface="Arial"/>
                <a:sym typeface="Arial"/>
              </a:rPr>
              <a:t>In contrast, nonprofit interactions are relational, and measurement is fraught. </a:t>
            </a:r>
            <a:br>
              <a:rPr lang="en-US" sz="800" dirty="0">
                <a:latin typeface="Arial"/>
                <a:ea typeface="Arial"/>
                <a:cs typeface="Arial"/>
                <a:sym typeface="Arial"/>
              </a:rPr>
            </a:br>
            <a:r>
              <a:rPr lang="en-US" sz="800" b="1" dirty="0">
                <a:solidFill>
                  <a:srgbClr val="595959"/>
                </a:solidFill>
                <a:latin typeface="Arial"/>
                <a:ea typeface="Arial"/>
                <a:cs typeface="Arial"/>
                <a:sym typeface="Arial"/>
              </a:rPr>
              <a:t>We come together as communities and networks for collective impact</a:t>
            </a:r>
            <a:r>
              <a:rPr lang="en-US" sz="800" dirty="0">
                <a:solidFill>
                  <a:srgbClr val="595959"/>
                </a:solidFill>
                <a:latin typeface="Arial"/>
                <a:ea typeface="Arial"/>
                <a:cs typeface="Arial"/>
                <a:sym typeface="Arial"/>
              </a:rPr>
              <a:t>, </a:t>
            </a:r>
            <a:br>
              <a:rPr lang="en-US" sz="800" dirty="0">
                <a:latin typeface="Arial"/>
                <a:ea typeface="Arial"/>
                <a:cs typeface="Arial"/>
                <a:sym typeface="Arial"/>
              </a:rPr>
            </a:br>
            <a:r>
              <a:rPr lang="en-US" sz="800" dirty="0">
                <a:solidFill>
                  <a:srgbClr val="595959"/>
                </a:solidFill>
                <a:latin typeface="Arial"/>
                <a:ea typeface="Arial"/>
                <a:cs typeface="Arial"/>
                <a:sym typeface="Arial"/>
              </a:rPr>
              <a:t>working in dynamic and complex systems with longer timelines. Each of us </a:t>
            </a:r>
            <a:br>
              <a:rPr lang="en-US" sz="800" dirty="0">
                <a:latin typeface="Arial"/>
                <a:ea typeface="Arial"/>
                <a:cs typeface="Arial"/>
                <a:sym typeface="Arial"/>
              </a:rPr>
            </a:br>
            <a:r>
              <a:rPr lang="en-US" sz="800" dirty="0">
                <a:solidFill>
                  <a:srgbClr val="595959"/>
                </a:solidFill>
                <a:latin typeface="Arial"/>
                <a:ea typeface="Arial"/>
                <a:cs typeface="Arial"/>
                <a:sym typeface="Arial"/>
              </a:rPr>
              <a:t>contributes to change.</a:t>
            </a:r>
            <a:endParaRPr lang="en-US" sz="800" dirty="0">
              <a:solidFill>
                <a:srgbClr val="595959"/>
              </a:solidFill>
              <a:latin typeface="Arial"/>
              <a:cs typeface="Arial"/>
            </a:endParaRPr>
          </a:p>
        </p:txBody>
      </p:sp>
      <p:sp>
        <p:nvSpPr>
          <p:cNvPr id="10" name="Text Placeholder 9">
            <a:extLst>
              <a:ext uri="{FF2B5EF4-FFF2-40B4-BE49-F238E27FC236}">
                <a16:creationId xmlns:a16="http://schemas.microsoft.com/office/drawing/2014/main" id="{C063BA87-02CD-2DCE-0BD8-1CC5F391816B}"/>
              </a:ext>
            </a:extLst>
          </p:cNvPr>
          <p:cNvSpPr>
            <a:spLocks noGrp="1"/>
          </p:cNvSpPr>
          <p:nvPr>
            <p:ph type="body" sz="quarter" idx="12"/>
          </p:nvPr>
        </p:nvSpPr>
        <p:spPr>
          <a:xfrm>
            <a:off x="5054550" y="-76"/>
            <a:ext cx="4089400" cy="5143576"/>
          </a:xfrm>
          <a:solidFill>
            <a:srgbClr val="9C4472"/>
          </a:solidFill>
        </p:spPr>
        <p:txBody>
          <a:bodyPr/>
          <a:lstStyle/>
          <a:p>
            <a:pPr marL="0" lvl="0" indent="0">
              <a:spcBef>
                <a:spcPts val="600"/>
              </a:spcBef>
              <a:buNone/>
            </a:pPr>
            <a:r>
              <a:rPr lang="en-US" sz="1050" dirty="0">
                <a:sym typeface="Arial"/>
              </a:rPr>
              <a:t>USING THE TEMPLATE</a:t>
            </a:r>
          </a:p>
          <a:p>
            <a:pPr marL="0" lvl="0" indent="0">
              <a:spcBef>
                <a:spcPts val="1000"/>
              </a:spcBef>
              <a:buClr>
                <a:srgbClr val="33548B"/>
              </a:buClr>
              <a:buSzPts val="476"/>
              <a:buNone/>
            </a:pPr>
            <a:r>
              <a:rPr lang="en-US" sz="1050" b="0" dirty="0">
                <a:solidFill>
                  <a:schemeClr val="lt1"/>
                </a:solidFill>
                <a:sym typeface="Arial"/>
              </a:rPr>
              <a:t>First, review </a:t>
            </a:r>
            <a:r>
              <a:rPr lang="en-US" sz="1050" b="0" u="sng" dirty="0">
                <a:solidFill>
                  <a:srgbClr val="E4E8FC"/>
                </a:solidFill>
                <a:sym typeface="Arial"/>
                <a:hlinkClick r:id="rId6">
                  <a:extLst>
                    <a:ext uri="{A12FA001-AC4F-418D-AE19-62706E023703}">
                      <ahyp:hlinkClr xmlns:ahyp="http://schemas.microsoft.com/office/drawing/2018/hyperlinkcolor" val="tx"/>
                    </a:ext>
                  </a:extLst>
                </a:hlinkClick>
              </a:rPr>
              <a:t>Sustaining Your Programs: Strategic Partnership Mindsets</a:t>
            </a:r>
            <a:r>
              <a:rPr lang="en-US" sz="1050" b="0" dirty="0">
                <a:solidFill>
                  <a:srgbClr val="1C3AA9"/>
                </a:solidFill>
                <a:sym typeface="Arial"/>
              </a:rPr>
              <a:t> </a:t>
            </a:r>
            <a:r>
              <a:rPr lang="en-US" sz="1050" b="0" dirty="0">
                <a:solidFill>
                  <a:schemeClr val="lt1"/>
                </a:solidFill>
                <a:sym typeface="Arial"/>
              </a:rPr>
              <a:t>to understand the underlying philosophy. Your mindset is key.</a:t>
            </a:r>
          </a:p>
          <a:p>
            <a:pPr lvl="0" indent="-282575">
              <a:spcBef>
                <a:spcPts val="1000"/>
              </a:spcBef>
              <a:buClr>
                <a:schemeClr val="lt1"/>
              </a:buClr>
              <a:buSzPts val="850"/>
              <a:buFont typeface="Montserrat Medium"/>
              <a:buChar char="●"/>
            </a:pPr>
            <a:r>
              <a:rPr lang="en-US" sz="850" dirty="0">
                <a:solidFill>
                  <a:schemeClr val="lt1"/>
                </a:solidFill>
                <a:sym typeface="Arial"/>
              </a:rPr>
              <a:t>Tailor the deck for each contact. </a:t>
            </a:r>
            <a:r>
              <a:rPr lang="en-US" sz="850" b="0" dirty="0">
                <a:solidFill>
                  <a:schemeClr val="lt1"/>
                </a:solidFill>
                <a:sym typeface="Arial"/>
              </a:rPr>
              <a:t>Don’t try to sell more </a:t>
            </a:r>
            <a:r>
              <a:rPr lang="en-US" sz="850" b="0" dirty="0">
                <a:sym typeface="Arial"/>
              </a:rPr>
              <a:t>than </a:t>
            </a:r>
            <a:r>
              <a:rPr lang="en-US" sz="850" b="0" u="sng" dirty="0">
                <a:solidFill>
                  <a:srgbClr val="E4E8FC"/>
                </a:solidFill>
                <a:sym typeface="Arial"/>
                <a:hlinkClick r:id="rId7">
                  <a:extLst>
                    <a:ext uri="{A12FA001-AC4F-418D-AE19-62706E023703}">
                      <ahyp:hlinkClr xmlns:ahyp="http://schemas.microsoft.com/office/drawing/2018/hyperlinkcolor" val="tx"/>
                    </a:ext>
                  </a:extLst>
                </a:hlinkClick>
              </a:rPr>
              <a:t>one big idea</a:t>
            </a:r>
            <a:r>
              <a:rPr lang="en-US" sz="850" b="0" dirty="0">
                <a:solidFill>
                  <a:schemeClr val="tx2">
                    <a:lumMod val="10000"/>
                  </a:schemeClr>
                </a:solidFill>
                <a:sym typeface="Arial"/>
              </a:rPr>
              <a:t> </a:t>
            </a:r>
            <a:r>
              <a:rPr lang="en-US" sz="850" b="0" dirty="0">
                <a:sym typeface="Arial"/>
              </a:rPr>
              <a:t>at a time. Keep it singular. Think of the deck as a menu of optio</a:t>
            </a:r>
            <a:r>
              <a:rPr lang="en-US" sz="850" b="0" dirty="0">
                <a:solidFill>
                  <a:schemeClr val="lt1"/>
                </a:solidFill>
                <a:sym typeface="Arial"/>
              </a:rPr>
              <a:t>ns; change it based on who you’re engaging.</a:t>
            </a:r>
          </a:p>
          <a:p>
            <a:pPr lvl="0" indent="-282575">
              <a:spcBef>
                <a:spcPts val="1000"/>
              </a:spcBef>
              <a:buClr>
                <a:schemeClr val="lt1"/>
              </a:buClr>
              <a:buSzPts val="850"/>
              <a:buFont typeface="Montserrat Medium"/>
              <a:buChar char="●"/>
            </a:pPr>
            <a:r>
              <a:rPr lang="en-US" sz="850" dirty="0">
                <a:solidFill>
                  <a:schemeClr val="lt1"/>
                </a:solidFill>
                <a:sym typeface="Arial"/>
              </a:rPr>
              <a:t>Consider the “Rule of 3.” </a:t>
            </a:r>
            <a:r>
              <a:rPr lang="en-US" sz="850" b="0" dirty="0">
                <a:solidFill>
                  <a:schemeClr val="lt1"/>
                </a:solidFill>
                <a:sym typeface="Arial"/>
              </a:rPr>
              <a:t>Things grouped in threes are more appealing, satisfying, and memorable. More than five items is overwhelming. Avoid using two or four items.</a:t>
            </a:r>
          </a:p>
          <a:p>
            <a:pPr lvl="0" indent="-282575">
              <a:spcBef>
                <a:spcPts val="1000"/>
              </a:spcBef>
              <a:buClr>
                <a:schemeClr val="lt1"/>
              </a:buClr>
              <a:buSzPts val="850"/>
              <a:buFont typeface="Montserrat Medium"/>
              <a:buChar char="●"/>
            </a:pPr>
            <a:r>
              <a:rPr lang="en-US" sz="850" dirty="0">
                <a:solidFill>
                  <a:schemeClr val="lt1"/>
                </a:solidFill>
                <a:sym typeface="Arial"/>
              </a:rPr>
              <a:t>Use </a:t>
            </a:r>
            <a:r>
              <a:rPr lang="en-US" sz="850" u="sng" dirty="0">
                <a:solidFill>
                  <a:srgbClr val="E4E8FC"/>
                </a:solidFill>
                <a:sym typeface="Arial"/>
                <a:hlinkClick r:id="rId8">
                  <a:extLst>
                    <a:ext uri="{A12FA001-AC4F-418D-AE19-62706E023703}">
                      <ahyp:hlinkClr xmlns:ahyp="http://schemas.microsoft.com/office/drawing/2018/hyperlinkcolor" val="tx"/>
                    </a:ext>
                  </a:extLst>
                </a:hlinkClick>
              </a:rPr>
              <a:t>plain language</a:t>
            </a:r>
            <a:r>
              <a:rPr lang="en-US" sz="850" dirty="0">
                <a:solidFill>
                  <a:schemeClr val="tx2">
                    <a:lumMod val="10000"/>
                  </a:schemeClr>
                </a:solidFill>
                <a:sym typeface="Arial"/>
              </a:rPr>
              <a:t> </a:t>
            </a:r>
            <a:r>
              <a:rPr lang="en-US" sz="850" b="0" dirty="0">
                <a:solidFill>
                  <a:schemeClr val="lt1"/>
                </a:solidFill>
                <a:sym typeface="Arial"/>
              </a:rPr>
              <a:t>and remove all acronyms.</a:t>
            </a:r>
          </a:p>
          <a:p>
            <a:pPr lvl="0" indent="-282575">
              <a:spcBef>
                <a:spcPts val="1000"/>
              </a:spcBef>
              <a:buClr>
                <a:schemeClr val="lt1"/>
              </a:buClr>
              <a:buSzPts val="850"/>
              <a:buFont typeface="Montserrat Medium"/>
              <a:buChar char="●"/>
            </a:pPr>
            <a:r>
              <a:rPr lang="en-US" sz="850" dirty="0">
                <a:solidFill>
                  <a:schemeClr val="lt1"/>
                </a:solidFill>
                <a:sym typeface="Arial"/>
              </a:rPr>
              <a:t>Practice with colleagues, peers, and friends. </a:t>
            </a:r>
            <a:r>
              <a:rPr lang="en-US" sz="850" b="0" dirty="0">
                <a:solidFill>
                  <a:schemeClr val="lt1"/>
                </a:solidFill>
                <a:sym typeface="Arial"/>
              </a:rPr>
              <a:t>Mistakes are inevitable. Build your skills and confidence before that </a:t>
            </a:r>
            <a:br>
              <a:rPr lang="en-US" sz="850" b="0" dirty="0">
                <a:solidFill>
                  <a:schemeClr val="lt1"/>
                </a:solidFill>
                <a:sym typeface="Arial"/>
              </a:rPr>
            </a:br>
            <a:r>
              <a:rPr lang="en-US" sz="850" b="0" dirty="0">
                <a:solidFill>
                  <a:schemeClr val="lt1"/>
                </a:solidFill>
                <a:sym typeface="Arial"/>
              </a:rPr>
              <a:t>high-stakes meeting.</a:t>
            </a:r>
          </a:p>
          <a:p>
            <a:pPr lvl="0" indent="-282575">
              <a:spcBef>
                <a:spcPts val="1000"/>
              </a:spcBef>
              <a:buClr>
                <a:schemeClr val="lt1"/>
              </a:buClr>
              <a:buSzPts val="850"/>
              <a:buFont typeface="Montserrat Medium"/>
              <a:buChar char="●"/>
            </a:pPr>
            <a:r>
              <a:rPr lang="en-US" sz="850" dirty="0">
                <a:solidFill>
                  <a:schemeClr val="lt1"/>
                </a:solidFill>
                <a:sym typeface="Arial"/>
              </a:rPr>
              <a:t>Research your contact in advance </a:t>
            </a:r>
            <a:r>
              <a:rPr lang="en-US" sz="850" b="0" dirty="0">
                <a:solidFill>
                  <a:schemeClr val="lt1"/>
                </a:solidFill>
                <a:sym typeface="Arial"/>
              </a:rPr>
              <a:t>to identify shared priorities, passion, and goals.</a:t>
            </a:r>
          </a:p>
          <a:p>
            <a:pPr lvl="0" indent="-282575">
              <a:spcBef>
                <a:spcPts val="1000"/>
              </a:spcBef>
              <a:buClr>
                <a:schemeClr val="lt1"/>
              </a:buClr>
              <a:buSzPts val="850"/>
              <a:buFont typeface="Montserrat Medium"/>
              <a:buChar char="●"/>
            </a:pPr>
            <a:r>
              <a:rPr lang="en-US" sz="850" dirty="0">
                <a:solidFill>
                  <a:schemeClr val="lt1"/>
                </a:solidFill>
                <a:sym typeface="Arial"/>
              </a:rPr>
              <a:t>Meet in a neutral space. </a:t>
            </a:r>
            <a:r>
              <a:rPr lang="en-US" sz="850" b="0" dirty="0">
                <a:solidFill>
                  <a:schemeClr val="lt1"/>
                </a:solidFill>
                <a:sym typeface="Arial"/>
              </a:rPr>
              <a:t>Never meet a potential funder in their office. Meeting in a neutral space </a:t>
            </a:r>
            <a:r>
              <a:rPr lang="en-US" sz="850" b="0" dirty="0">
                <a:sym typeface="Arial"/>
              </a:rPr>
              <a:t>fosters collaborative partnership as peers.</a:t>
            </a:r>
          </a:p>
          <a:p>
            <a:pPr lvl="0" indent="-282575">
              <a:spcBef>
                <a:spcPts val="1000"/>
              </a:spcBef>
              <a:spcAft>
                <a:spcPts val="1000"/>
              </a:spcAft>
              <a:buClr>
                <a:srgbClr val="FFFFFF"/>
              </a:buClr>
              <a:buSzPts val="850"/>
              <a:buFont typeface="Montserrat Medium"/>
              <a:buChar char="●"/>
            </a:pPr>
            <a:r>
              <a:rPr lang="en-US" sz="850" dirty="0">
                <a:sym typeface="Arial"/>
              </a:rPr>
              <a:t>This deck is not meant to replace a one-on-one conversation</a:t>
            </a:r>
            <a:r>
              <a:rPr lang="en-US" sz="850" b="0" dirty="0">
                <a:sym typeface="Arial"/>
              </a:rPr>
              <a:t>, and it should never be sent in advance. Learn more</a:t>
            </a:r>
            <a:r>
              <a:rPr lang="en-US" sz="850" b="0" dirty="0">
                <a:solidFill>
                  <a:schemeClr val="bg1"/>
                </a:solidFill>
                <a:sym typeface="Arial"/>
              </a:rPr>
              <a:t> on </a:t>
            </a:r>
            <a:r>
              <a:rPr lang="en-US" sz="850" b="0" u="sng" dirty="0">
                <a:solidFill>
                  <a:srgbClr val="E4E8FC"/>
                </a:solidFill>
                <a:sym typeface="Arial"/>
                <a:hlinkClick r:id="rId9">
                  <a:extLst>
                    <a:ext uri="{A12FA001-AC4F-418D-AE19-62706E023703}">
                      <ahyp:hlinkClr xmlns:ahyp="http://schemas.microsoft.com/office/drawing/2018/hyperlinkcolor" val="tx"/>
                    </a:ext>
                  </a:extLst>
                </a:hlinkClick>
              </a:rPr>
              <a:t>how to run opening, shaping, and closing meetings</a:t>
            </a:r>
            <a:r>
              <a:rPr lang="en-US" sz="850" b="0" dirty="0">
                <a:solidFill>
                  <a:srgbClr val="E4E8FC"/>
                </a:solidFill>
                <a:sym typeface="Arial"/>
              </a:rPr>
              <a:t>.</a:t>
            </a:r>
          </a:p>
        </p:txBody>
      </p:sp>
    </p:spTree>
    <p:extLst>
      <p:ext uri="{BB962C8B-B14F-4D97-AF65-F5344CB8AC3E}">
        <p14:creationId xmlns:p14="http://schemas.microsoft.com/office/powerpoint/2010/main" val="1960108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3FE1-9802-7C1F-864F-5CF097B550DB}"/>
              </a:ext>
            </a:extLst>
          </p:cNvPr>
          <p:cNvSpPr>
            <a:spLocks noGrp="1"/>
          </p:cNvSpPr>
          <p:nvPr>
            <p:ph type="title"/>
          </p:nvPr>
        </p:nvSpPr>
        <p:spPr>
          <a:xfrm>
            <a:off x="311699" y="375755"/>
            <a:ext cx="8714605" cy="572700"/>
          </a:xfrm>
        </p:spPr>
        <p:txBody>
          <a:bodyPr>
            <a:noAutofit/>
          </a:bodyPr>
          <a:lstStyle/>
          <a:p>
            <a:pPr>
              <a:buSzPct val="111111"/>
            </a:pPr>
            <a:r>
              <a:rPr lang="en-US" sz="2700" dirty="0">
                <a:latin typeface="Arial"/>
                <a:ea typeface="Arial"/>
                <a:cs typeface="Arial"/>
                <a:sym typeface="Arial"/>
              </a:rPr>
              <a:t>Example: We face a challenge. And an opportunity.</a:t>
            </a:r>
            <a:endParaRPr lang="en-US" sz="2700" dirty="0">
              <a:latin typeface="Arial"/>
              <a:ea typeface="Arial"/>
              <a:cs typeface="Arial"/>
            </a:endParaRPr>
          </a:p>
        </p:txBody>
      </p:sp>
      <p:sp>
        <p:nvSpPr>
          <p:cNvPr id="3" name="Text Placeholder 2">
            <a:extLst>
              <a:ext uri="{FF2B5EF4-FFF2-40B4-BE49-F238E27FC236}">
                <a16:creationId xmlns:a16="http://schemas.microsoft.com/office/drawing/2014/main" id="{E4F7BFE3-480D-8033-761F-F8A36331761F}"/>
              </a:ext>
            </a:extLst>
          </p:cNvPr>
          <p:cNvSpPr>
            <a:spLocks noGrp="1"/>
          </p:cNvSpPr>
          <p:nvPr>
            <p:ph type="body" sz="quarter" idx="10"/>
          </p:nvPr>
        </p:nvSpPr>
        <p:spPr/>
        <p:txBody>
          <a:bodyPr/>
          <a:lstStyle/>
          <a:p>
            <a:r>
              <a:rPr lang="en-US" dirty="0"/>
              <a:t>A flowchart. All youth should have access to accurate information to support healthy decision making about their sexual and reproductive health flows to Good-bad tension, which flows to All juvenile justice facilities in our community are ready to implement sexual and reproductive health programming once the resources are available. In the center of the diagram is a single path disconnected from the surrounding chart. Good is in place, Juvenile justice facilities in our county are willing to implement new programming, flows back and forth to Bad as ascendent, Our county does not have the resources to implement programming across all locations.</a:t>
            </a:r>
          </a:p>
        </p:txBody>
      </p:sp>
    </p:spTree>
    <p:extLst>
      <p:ext uri="{BB962C8B-B14F-4D97-AF65-F5344CB8AC3E}">
        <p14:creationId xmlns:p14="http://schemas.microsoft.com/office/powerpoint/2010/main" val="85248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8F741-24C0-A032-1AE4-FC9A5238D2B6}"/>
              </a:ext>
            </a:extLst>
          </p:cNvPr>
          <p:cNvSpPr>
            <a:spLocks noGrp="1"/>
          </p:cNvSpPr>
          <p:nvPr>
            <p:ph type="title"/>
          </p:nvPr>
        </p:nvSpPr>
        <p:spPr/>
        <p:txBody>
          <a:bodyPr/>
          <a:lstStyle/>
          <a:p>
            <a:r>
              <a:rPr lang="en-US" dirty="0">
                <a:sym typeface="Arial"/>
              </a:rPr>
              <a:t>How we might seize this opportunity.</a:t>
            </a:r>
            <a:endParaRPr lang="en-US" dirty="0"/>
          </a:p>
        </p:txBody>
      </p:sp>
      <p:sp>
        <p:nvSpPr>
          <p:cNvPr id="3" name="Text Placeholder 2">
            <a:extLst>
              <a:ext uri="{FF2B5EF4-FFF2-40B4-BE49-F238E27FC236}">
                <a16:creationId xmlns:a16="http://schemas.microsoft.com/office/drawing/2014/main" id="{DE043B35-1CF1-E9E2-F42B-28DA5ADD5FAD}"/>
              </a:ext>
            </a:extLst>
          </p:cNvPr>
          <p:cNvSpPr>
            <a:spLocks noGrp="1"/>
          </p:cNvSpPr>
          <p:nvPr>
            <p:ph type="body" sz="quarter" idx="10"/>
          </p:nvPr>
        </p:nvSpPr>
        <p:spPr>
          <a:xfrm>
            <a:off x="2470150" y="1946495"/>
            <a:ext cx="3797300" cy="1914305"/>
          </a:xfrm>
        </p:spPr>
        <p:txBody>
          <a:bodyPr/>
          <a:lstStyle/>
          <a:p>
            <a:pPr marL="0" algn="ctr">
              <a:lnSpc>
                <a:spcPct val="100000"/>
              </a:lnSpc>
              <a:buClr>
                <a:srgbClr val="000000"/>
              </a:buClr>
              <a:buSzPts val="2400"/>
            </a:pPr>
            <a:r>
              <a:rPr lang="en-US" b="1" dirty="0"/>
              <a:t>A singular, bold idea. </a:t>
            </a:r>
            <a:r>
              <a:rPr lang="en-US" dirty="0"/>
              <a:t>Don’t get into the details. Keep it emergent to leave space for co-creation.</a:t>
            </a:r>
          </a:p>
        </p:txBody>
      </p:sp>
    </p:spTree>
    <p:extLst>
      <p:ext uri="{BB962C8B-B14F-4D97-AF65-F5344CB8AC3E}">
        <p14:creationId xmlns:p14="http://schemas.microsoft.com/office/powerpoint/2010/main" val="130972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A162-45EE-F98A-9556-DE268A777B43}"/>
              </a:ext>
            </a:extLst>
          </p:cNvPr>
          <p:cNvSpPr>
            <a:spLocks noGrp="1"/>
          </p:cNvSpPr>
          <p:nvPr>
            <p:ph type="title"/>
          </p:nvPr>
        </p:nvSpPr>
        <p:spPr/>
        <p:txBody>
          <a:bodyPr/>
          <a:lstStyle/>
          <a:p>
            <a:r>
              <a:rPr lang="en-US" dirty="0">
                <a:sym typeface="Arial"/>
              </a:rPr>
              <a:t>Example: How we might seize this opportunity.</a:t>
            </a:r>
            <a:endParaRPr lang="en-US" dirty="0"/>
          </a:p>
        </p:txBody>
      </p:sp>
      <p:sp>
        <p:nvSpPr>
          <p:cNvPr id="3" name="Text Placeholder 2">
            <a:extLst>
              <a:ext uri="{FF2B5EF4-FFF2-40B4-BE49-F238E27FC236}">
                <a16:creationId xmlns:a16="http://schemas.microsoft.com/office/drawing/2014/main" id="{4547C22B-DE83-A46B-4F77-38647A0AA4BE}"/>
              </a:ext>
            </a:extLst>
          </p:cNvPr>
          <p:cNvSpPr>
            <a:spLocks noGrp="1"/>
          </p:cNvSpPr>
          <p:nvPr>
            <p:ph type="body" sz="quarter" idx="10"/>
          </p:nvPr>
        </p:nvSpPr>
        <p:spPr>
          <a:xfrm>
            <a:off x="2035043" y="1631210"/>
            <a:ext cx="4826501" cy="2066636"/>
          </a:xfrm>
        </p:spPr>
        <p:txBody>
          <a:bodyPr/>
          <a:lstStyle/>
          <a:p>
            <a:pPr marL="0" algn="ctr">
              <a:lnSpc>
                <a:spcPct val="100000"/>
              </a:lnSpc>
              <a:buClr>
                <a:srgbClr val="000000"/>
              </a:buClr>
              <a:buSzPts val="2400"/>
            </a:pPr>
            <a:r>
              <a:rPr lang="en-US" b="1" dirty="0"/>
              <a:t>Create a local initiative to implement and evaluate new and innovative sexual and reproductive health programming for justice-involved youth.</a:t>
            </a:r>
          </a:p>
        </p:txBody>
      </p:sp>
    </p:spTree>
    <p:extLst>
      <p:ext uri="{BB962C8B-B14F-4D97-AF65-F5344CB8AC3E}">
        <p14:creationId xmlns:p14="http://schemas.microsoft.com/office/powerpoint/2010/main" val="381665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96F5-416E-E66C-D3F5-6F669100D906}"/>
              </a:ext>
            </a:extLst>
          </p:cNvPr>
          <p:cNvSpPr>
            <a:spLocks noGrp="1"/>
          </p:cNvSpPr>
          <p:nvPr>
            <p:ph type="title"/>
          </p:nvPr>
        </p:nvSpPr>
        <p:spPr/>
        <p:txBody>
          <a:bodyPr>
            <a:noAutofit/>
          </a:bodyPr>
          <a:lstStyle/>
          <a:p>
            <a:r>
              <a:rPr lang="en-US" sz="2700" dirty="0">
                <a:latin typeface="Arial"/>
                <a:ea typeface="Arial"/>
                <a:cs typeface="Arial"/>
                <a:sym typeface="Arial"/>
              </a:rPr>
              <a:t>What we might do together…</a:t>
            </a:r>
            <a:endParaRPr lang="en-US" sz="2700" dirty="0"/>
          </a:p>
        </p:txBody>
      </p:sp>
      <p:sp>
        <p:nvSpPr>
          <p:cNvPr id="3" name="Text Placeholder 2">
            <a:extLst>
              <a:ext uri="{FF2B5EF4-FFF2-40B4-BE49-F238E27FC236}">
                <a16:creationId xmlns:a16="http://schemas.microsoft.com/office/drawing/2014/main" id="{45160B29-6BCC-D9C2-80CB-CA3860456ED7}"/>
              </a:ext>
            </a:extLst>
          </p:cNvPr>
          <p:cNvSpPr>
            <a:spLocks noGrp="1"/>
          </p:cNvSpPr>
          <p:nvPr>
            <p:ph type="body" idx="1"/>
          </p:nvPr>
        </p:nvSpPr>
        <p:spPr/>
        <p:txBody>
          <a:bodyPr/>
          <a:lstStyle/>
          <a:p>
            <a:pPr marL="0" lvl="0" indent="0">
              <a:buNone/>
            </a:pPr>
            <a:r>
              <a:rPr lang="en-US" dirty="0">
                <a:latin typeface="Arial"/>
                <a:ea typeface="Arial"/>
                <a:cs typeface="Arial"/>
                <a:sym typeface="Arial"/>
              </a:rPr>
              <a:t>With our shared commitment, resources, and expertise, we can partner to:</a:t>
            </a:r>
          </a:p>
          <a:p>
            <a:pPr marL="914400" lvl="0">
              <a:spcBef>
                <a:spcPts val="1000"/>
              </a:spcBef>
              <a:buFont typeface="Arial"/>
              <a:buAutoNum type="arabicPeriod"/>
            </a:pPr>
            <a:r>
              <a:rPr lang="en-US" dirty="0">
                <a:latin typeface="Arial"/>
                <a:ea typeface="Arial"/>
                <a:cs typeface="Arial"/>
                <a:sym typeface="Arial"/>
              </a:rPr>
              <a:t>__________</a:t>
            </a:r>
          </a:p>
          <a:p>
            <a:pPr marL="914400" lvl="0">
              <a:spcBef>
                <a:spcPts val="1000"/>
              </a:spcBef>
              <a:buFont typeface="Arial"/>
              <a:buAutoNum type="arabicPeriod"/>
            </a:pPr>
            <a:r>
              <a:rPr lang="en-US" dirty="0">
                <a:latin typeface="Arial"/>
                <a:ea typeface="Arial"/>
                <a:cs typeface="Arial"/>
                <a:sym typeface="Arial"/>
              </a:rPr>
              <a:t>__________</a:t>
            </a:r>
          </a:p>
          <a:p>
            <a:pPr marL="914400" lvl="0">
              <a:spcBef>
                <a:spcPts val="1000"/>
              </a:spcBef>
              <a:spcAft>
                <a:spcPts val="1000"/>
              </a:spcAft>
              <a:buFont typeface="Arial"/>
              <a:buAutoNum type="arabicPeriod"/>
            </a:pPr>
            <a:r>
              <a:rPr lang="en-US" dirty="0">
                <a:latin typeface="Arial"/>
                <a:ea typeface="Arial"/>
                <a:cs typeface="Arial"/>
                <a:sym typeface="Arial"/>
              </a:rPr>
              <a:t>__________ </a:t>
            </a:r>
            <a:endParaRPr lang="en-US" dirty="0"/>
          </a:p>
        </p:txBody>
      </p:sp>
    </p:spTree>
    <p:extLst>
      <p:ext uri="{BB962C8B-B14F-4D97-AF65-F5344CB8AC3E}">
        <p14:creationId xmlns:p14="http://schemas.microsoft.com/office/powerpoint/2010/main" val="4006588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8374-E98B-2A34-9B81-B8CAE01024B0}"/>
              </a:ext>
            </a:extLst>
          </p:cNvPr>
          <p:cNvSpPr>
            <a:spLocks noGrp="1"/>
          </p:cNvSpPr>
          <p:nvPr>
            <p:ph type="title"/>
          </p:nvPr>
        </p:nvSpPr>
        <p:spPr>
          <a:xfrm>
            <a:off x="311700" y="399760"/>
            <a:ext cx="8520600" cy="572700"/>
          </a:xfrm>
        </p:spPr>
        <p:txBody>
          <a:bodyPr/>
          <a:lstStyle/>
          <a:p>
            <a:r>
              <a:rPr lang="en-US" dirty="0">
                <a:sym typeface="Arial"/>
              </a:rPr>
              <a:t>Example: What we might do together…</a:t>
            </a:r>
            <a:endParaRPr lang="en-US" dirty="0"/>
          </a:p>
        </p:txBody>
      </p:sp>
      <p:sp>
        <p:nvSpPr>
          <p:cNvPr id="3" name="Text Placeholder 2">
            <a:extLst>
              <a:ext uri="{FF2B5EF4-FFF2-40B4-BE49-F238E27FC236}">
                <a16:creationId xmlns:a16="http://schemas.microsoft.com/office/drawing/2014/main" id="{19F988A9-2B13-6FA5-3C9E-3DF523AFE91F}"/>
              </a:ext>
            </a:extLst>
          </p:cNvPr>
          <p:cNvSpPr>
            <a:spLocks noGrp="1"/>
          </p:cNvSpPr>
          <p:nvPr>
            <p:ph type="body" sz="quarter" idx="10"/>
          </p:nvPr>
        </p:nvSpPr>
        <p:spPr>
          <a:xfrm>
            <a:off x="311150" y="1106787"/>
            <a:ext cx="8167688" cy="2884187"/>
          </a:xfrm>
        </p:spPr>
        <p:txBody>
          <a:bodyPr>
            <a:noAutofit/>
          </a:bodyPr>
          <a:lstStyle/>
          <a:p>
            <a:pPr marL="0" lvl="0"/>
            <a:r>
              <a:rPr lang="en-US" dirty="0">
                <a:sym typeface="Arial"/>
              </a:rPr>
              <a:t>With our shared commitment, resources, and expertise, we can partner to:</a:t>
            </a:r>
          </a:p>
          <a:p>
            <a:pPr marL="914400" lvl="0" indent="-342900">
              <a:spcBef>
                <a:spcPts val="1000"/>
              </a:spcBef>
              <a:buFont typeface="Arial"/>
              <a:buAutoNum type="arabicPeriod"/>
            </a:pPr>
            <a:r>
              <a:rPr lang="en-US" dirty="0">
                <a:sym typeface="Arial"/>
              </a:rPr>
              <a:t>Design a multi-year initiative to spread sexual and reproductive health programming at all juvenile justice facilities</a:t>
            </a:r>
          </a:p>
          <a:p>
            <a:pPr marL="914400" lvl="0" indent="-342900">
              <a:spcBef>
                <a:spcPts val="1000"/>
              </a:spcBef>
              <a:buFont typeface="Arial"/>
              <a:buAutoNum type="arabicPeriod"/>
            </a:pPr>
            <a:r>
              <a:rPr lang="en-US" dirty="0">
                <a:sym typeface="Arial"/>
              </a:rPr>
              <a:t>Evaluate the network’s innovative programs for effectiveness</a:t>
            </a:r>
            <a:endParaRPr lang="en-US" dirty="0"/>
          </a:p>
          <a:p>
            <a:pPr marL="914400" lvl="0" indent="-342900">
              <a:spcBef>
                <a:spcPts val="1000"/>
              </a:spcBef>
              <a:buFont typeface="Arial"/>
              <a:buAutoNum type="arabicPeriod"/>
            </a:pPr>
            <a:r>
              <a:rPr lang="en-US" dirty="0">
                <a:sym typeface="Arial"/>
              </a:rPr>
              <a:t>Expand our network’s youth context team in number and scope so they become a formal youth voice for the county’s juvenile justice accountability task force</a:t>
            </a:r>
          </a:p>
        </p:txBody>
      </p:sp>
    </p:spTree>
    <p:extLst>
      <p:ext uri="{BB962C8B-B14F-4D97-AF65-F5344CB8AC3E}">
        <p14:creationId xmlns:p14="http://schemas.microsoft.com/office/powerpoint/2010/main" val="143455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58FEA-CCFE-D118-4D59-CFC3091EB6B9}"/>
              </a:ext>
            </a:extLst>
          </p:cNvPr>
          <p:cNvSpPr>
            <a:spLocks noGrp="1"/>
          </p:cNvSpPr>
          <p:nvPr>
            <p:ph type="title"/>
          </p:nvPr>
        </p:nvSpPr>
        <p:spPr/>
        <p:txBody>
          <a:bodyPr/>
          <a:lstStyle/>
          <a:p>
            <a:r>
              <a:rPr lang="en-US" dirty="0">
                <a:sym typeface="Arial"/>
              </a:rPr>
              <a:t>… to achieve </a:t>
            </a:r>
            <a:r>
              <a:rPr lang="en-US" u="sng" dirty="0">
                <a:sym typeface="Arial"/>
              </a:rPr>
              <a:t>shared outcomes, we’ll co-create</a:t>
            </a:r>
            <a:r>
              <a:rPr lang="en-US" dirty="0">
                <a:sym typeface="Arial"/>
              </a:rPr>
              <a:t>.</a:t>
            </a:r>
            <a:endParaRPr lang="en-US" dirty="0"/>
          </a:p>
        </p:txBody>
      </p:sp>
      <p:sp>
        <p:nvSpPr>
          <p:cNvPr id="3" name="Text Placeholder 2">
            <a:extLst>
              <a:ext uri="{FF2B5EF4-FFF2-40B4-BE49-F238E27FC236}">
                <a16:creationId xmlns:a16="http://schemas.microsoft.com/office/drawing/2014/main" id="{49D19F43-E0D2-1E7B-AD2F-D9F91802FC8D}"/>
              </a:ext>
            </a:extLst>
          </p:cNvPr>
          <p:cNvSpPr>
            <a:spLocks noGrp="1"/>
          </p:cNvSpPr>
          <p:nvPr>
            <p:ph type="body" sz="quarter" idx="10"/>
          </p:nvPr>
        </p:nvSpPr>
        <p:spPr/>
        <p:txBody>
          <a:bodyPr/>
          <a:lstStyle/>
          <a:p>
            <a:pPr marL="114300" indent="0">
              <a:buNone/>
            </a:pPr>
            <a:r>
              <a:rPr lang="en-US" dirty="0">
                <a:solidFill>
                  <a:srgbClr val="242424"/>
                </a:solidFill>
              </a:rPr>
              <a:t>Bad situation</a:t>
            </a:r>
            <a:endParaRPr lang="en-US" b="0" dirty="0">
              <a:solidFill>
                <a:srgbClr val="242424"/>
              </a:solidFill>
            </a:endParaRPr>
          </a:p>
        </p:txBody>
      </p:sp>
      <p:sp>
        <p:nvSpPr>
          <p:cNvPr id="4" name="Text Placeholder 3">
            <a:extLst>
              <a:ext uri="{FF2B5EF4-FFF2-40B4-BE49-F238E27FC236}">
                <a16:creationId xmlns:a16="http://schemas.microsoft.com/office/drawing/2014/main" id="{B3D6F9A2-3D28-DF5D-0989-54F8102A080F}"/>
              </a:ext>
            </a:extLst>
          </p:cNvPr>
          <p:cNvSpPr>
            <a:spLocks noGrp="1"/>
          </p:cNvSpPr>
          <p:nvPr>
            <p:ph type="body" sz="quarter" idx="11"/>
          </p:nvPr>
        </p:nvSpPr>
        <p:spPr>
          <a:xfrm>
            <a:off x="4897925" y="1439992"/>
            <a:ext cx="1865013" cy="644525"/>
          </a:xfrm>
        </p:spPr>
        <p:txBody>
          <a:bodyPr/>
          <a:lstStyle/>
          <a:p>
            <a:pPr marL="0">
              <a:lnSpc>
                <a:spcPct val="100000"/>
              </a:lnSpc>
              <a:buClr>
                <a:srgbClr val="000000"/>
              </a:buClr>
              <a:buSzPts val="1100"/>
            </a:pPr>
            <a:r>
              <a:rPr lang="en-US" b="1" dirty="0">
                <a:solidFill>
                  <a:srgbClr val="242424"/>
                </a:solidFill>
              </a:rPr>
              <a:t>Good outcome </a:t>
            </a:r>
            <a:r>
              <a:rPr lang="en-US" dirty="0">
                <a:solidFill>
                  <a:srgbClr val="242424"/>
                </a:solidFill>
              </a:rPr>
              <a:t>we can create together by seizing the emerging opportunity</a:t>
            </a:r>
          </a:p>
        </p:txBody>
      </p:sp>
      <p:sp>
        <p:nvSpPr>
          <p:cNvPr id="5" name="Text Placeholder 4">
            <a:extLst>
              <a:ext uri="{FF2B5EF4-FFF2-40B4-BE49-F238E27FC236}">
                <a16:creationId xmlns:a16="http://schemas.microsoft.com/office/drawing/2014/main" id="{3DB9353C-D677-E7E1-F2D3-C183BD245286}"/>
              </a:ext>
            </a:extLst>
          </p:cNvPr>
          <p:cNvSpPr>
            <a:spLocks noGrp="1"/>
          </p:cNvSpPr>
          <p:nvPr>
            <p:ph type="body" sz="quarter" idx="12"/>
          </p:nvPr>
        </p:nvSpPr>
        <p:spPr/>
        <p:txBody>
          <a:bodyPr/>
          <a:lstStyle/>
          <a:p>
            <a:pPr marL="114300" indent="0">
              <a:buNone/>
            </a:pPr>
            <a:r>
              <a:rPr lang="en-US" dirty="0">
                <a:solidFill>
                  <a:srgbClr val="242424"/>
                </a:solidFill>
              </a:rPr>
              <a:t>Bad situation</a:t>
            </a:r>
            <a:endParaRPr lang="en-US" b="0" dirty="0">
              <a:solidFill>
                <a:srgbClr val="242424"/>
              </a:solidFill>
            </a:endParaRPr>
          </a:p>
        </p:txBody>
      </p:sp>
      <p:sp>
        <p:nvSpPr>
          <p:cNvPr id="6" name="Text Placeholder 5">
            <a:extLst>
              <a:ext uri="{FF2B5EF4-FFF2-40B4-BE49-F238E27FC236}">
                <a16:creationId xmlns:a16="http://schemas.microsoft.com/office/drawing/2014/main" id="{6873C5EC-B89E-DCC0-FF98-6B5C7ADD84B1}"/>
              </a:ext>
            </a:extLst>
          </p:cNvPr>
          <p:cNvSpPr>
            <a:spLocks noGrp="1"/>
          </p:cNvSpPr>
          <p:nvPr>
            <p:ph type="body" sz="quarter" idx="13"/>
          </p:nvPr>
        </p:nvSpPr>
        <p:spPr>
          <a:xfrm>
            <a:off x="4897926" y="2715958"/>
            <a:ext cx="1865012" cy="644525"/>
          </a:xfrm>
        </p:spPr>
        <p:txBody>
          <a:bodyPr/>
          <a:lstStyle/>
          <a:p>
            <a:pPr marL="0">
              <a:lnSpc>
                <a:spcPct val="100000"/>
              </a:lnSpc>
              <a:buClr>
                <a:srgbClr val="000000"/>
              </a:buClr>
              <a:buSzPts val="1100"/>
            </a:pPr>
            <a:r>
              <a:rPr lang="en-US" b="1" dirty="0">
                <a:solidFill>
                  <a:srgbClr val="242424"/>
                </a:solidFill>
              </a:rPr>
              <a:t>Good outcome </a:t>
            </a:r>
            <a:r>
              <a:rPr lang="en-US" dirty="0">
                <a:solidFill>
                  <a:srgbClr val="242424"/>
                </a:solidFill>
              </a:rPr>
              <a:t>we can create together by seizing the emerging opportunity</a:t>
            </a:r>
          </a:p>
        </p:txBody>
      </p:sp>
      <p:sp>
        <p:nvSpPr>
          <p:cNvPr id="7" name="Text Placeholder 6">
            <a:extLst>
              <a:ext uri="{FF2B5EF4-FFF2-40B4-BE49-F238E27FC236}">
                <a16:creationId xmlns:a16="http://schemas.microsoft.com/office/drawing/2014/main" id="{862081D3-15AE-5DBB-D5F5-2381F37DAD29}"/>
              </a:ext>
            </a:extLst>
          </p:cNvPr>
          <p:cNvSpPr>
            <a:spLocks noGrp="1"/>
          </p:cNvSpPr>
          <p:nvPr>
            <p:ph type="body" sz="quarter" idx="14"/>
          </p:nvPr>
        </p:nvSpPr>
        <p:spPr/>
        <p:txBody>
          <a:bodyPr/>
          <a:lstStyle/>
          <a:p>
            <a:pPr marL="0" lvl="0" indent="0">
              <a:lnSpc>
                <a:spcPct val="100000"/>
              </a:lnSpc>
              <a:buClr>
                <a:srgbClr val="000000"/>
              </a:buClr>
              <a:buSzPts val="1100"/>
              <a:buNone/>
            </a:pPr>
            <a:r>
              <a:rPr lang="en-US" dirty="0">
                <a:solidFill>
                  <a:srgbClr val="242424"/>
                </a:solidFill>
              </a:rPr>
              <a:t>Bad situation</a:t>
            </a:r>
            <a:endParaRPr lang="en-US" b="0" dirty="0">
              <a:solidFill>
                <a:srgbClr val="242424"/>
              </a:solidFill>
            </a:endParaRPr>
          </a:p>
        </p:txBody>
      </p:sp>
      <p:sp>
        <p:nvSpPr>
          <p:cNvPr id="8" name="Text Placeholder 7">
            <a:extLst>
              <a:ext uri="{FF2B5EF4-FFF2-40B4-BE49-F238E27FC236}">
                <a16:creationId xmlns:a16="http://schemas.microsoft.com/office/drawing/2014/main" id="{F600D8DD-8874-7E9A-BF7A-A98CDD2EBACF}"/>
              </a:ext>
            </a:extLst>
          </p:cNvPr>
          <p:cNvSpPr>
            <a:spLocks noGrp="1"/>
          </p:cNvSpPr>
          <p:nvPr>
            <p:ph type="body" sz="quarter" idx="15"/>
          </p:nvPr>
        </p:nvSpPr>
        <p:spPr>
          <a:xfrm>
            <a:off x="4897925" y="3945062"/>
            <a:ext cx="1865011" cy="644525"/>
          </a:xfrm>
        </p:spPr>
        <p:txBody>
          <a:bodyPr/>
          <a:lstStyle/>
          <a:p>
            <a:pPr marL="0">
              <a:lnSpc>
                <a:spcPct val="100000"/>
              </a:lnSpc>
              <a:buClr>
                <a:srgbClr val="000000"/>
              </a:buClr>
              <a:buSzPts val="1100"/>
            </a:pPr>
            <a:r>
              <a:rPr lang="en-US" b="1" dirty="0">
                <a:solidFill>
                  <a:srgbClr val="242424"/>
                </a:solidFill>
              </a:rPr>
              <a:t>Good outcome </a:t>
            </a:r>
            <a:r>
              <a:rPr lang="en-US" dirty="0">
                <a:solidFill>
                  <a:srgbClr val="242424"/>
                </a:solidFill>
              </a:rPr>
              <a:t>we can create together by seizing the emerging opportunity</a:t>
            </a:r>
          </a:p>
        </p:txBody>
      </p:sp>
    </p:spTree>
    <p:extLst>
      <p:ext uri="{BB962C8B-B14F-4D97-AF65-F5344CB8AC3E}">
        <p14:creationId xmlns:p14="http://schemas.microsoft.com/office/powerpoint/2010/main" val="421512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5935-CF9D-BE53-A9BF-ED45B3B72F33}"/>
              </a:ext>
            </a:extLst>
          </p:cNvPr>
          <p:cNvSpPr>
            <a:spLocks noGrp="1"/>
          </p:cNvSpPr>
          <p:nvPr>
            <p:ph type="title"/>
          </p:nvPr>
        </p:nvSpPr>
        <p:spPr/>
        <p:txBody>
          <a:bodyPr/>
          <a:lstStyle/>
          <a:p>
            <a:r>
              <a:rPr lang="en-US" dirty="0">
                <a:sym typeface="Arial"/>
              </a:rPr>
              <a:t>Example… to achieve </a:t>
            </a:r>
            <a:r>
              <a:rPr lang="en-US" u="sng" dirty="0">
                <a:sym typeface="Arial"/>
              </a:rPr>
              <a:t>shared outcomes, we’ll co-create</a:t>
            </a:r>
            <a:r>
              <a:rPr lang="en-US" dirty="0">
                <a:sym typeface="Arial"/>
              </a:rPr>
              <a:t>.</a:t>
            </a:r>
            <a:endParaRPr lang="en-US" dirty="0"/>
          </a:p>
        </p:txBody>
      </p:sp>
      <p:sp>
        <p:nvSpPr>
          <p:cNvPr id="3" name="Text Placeholder 2">
            <a:extLst>
              <a:ext uri="{FF2B5EF4-FFF2-40B4-BE49-F238E27FC236}">
                <a16:creationId xmlns:a16="http://schemas.microsoft.com/office/drawing/2014/main" id="{8C273CAA-E23E-0C3A-28F4-F042CE18E76B}"/>
              </a:ext>
            </a:extLst>
          </p:cNvPr>
          <p:cNvSpPr>
            <a:spLocks noGrp="1"/>
          </p:cNvSpPr>
          <p:nvPr>
            <p:ph type="body" sz="quarter" idx="10"/>
          </p:nvPr>
        </p:nvSpPr>
        <p:spPr>
          <a:xfrm>
            <a:off x="2399168" y="1385454"/>
            <a:ext cx="1852469" cy="436562"/>
          </a:xfrm>
        </p:spPr>
        <p:txBody>
          <a:bodyPr>
            <a:noAutofit/>
          </a:bodyPr>
          <a:lstStyle/>
          <a:p>
            <a:pPr marL="0" indent="0">
              <a:lnSpc>
                <a:spcPct val="100000"/>
              </a:lnSpc>
              <a:buClr>
                <a:srgbClr val="000000"/>
              </a:buClr>
              <a:buSzPts val="1100"/>
              <a:buNone/>
            </a:pPr>
            <a:r>
              <a:rPr lang="en-US" dirty="0">
                <a:solidFill>
                  <a:srgbClr val="242424"/>
                </a:solidFill>
              </a:rPr>
              <a:t>Juvenile justice facilities don’t implement sexual and reproductive health programs</a:t>
            </a:r>
          </a:p>
        </p:txBody>
      </p:sp>
      <p:sp>
        <p:nvSpPr>
          <p:cNvPr id="4" name="Text Placeholder 3">
            <a:extLst>
              <a:ext uri="{FF2B5EF4-FFF2-40B4-BE49-F238E27FC236}">
                <a16:creationId xmlns:a16="http://schemas.microsoft.com/office/drawing/2014/main" id="{98F25240-3B24-D1D9-C5EC-D3A77B3F6901}"/>
              </a:ext>
            </a:extLst>
          </p:cNvPr>
          <p:cNvSpPr>
            <a:spLocks noGrp="1"/>
          </p:cNvSpPr>
          <p:nvPr>
            <p:ph type="body" sz="quarter" idx="11"/>
          </p:nvPr>
        </p:nvSpPr>
        <p:spPr>
          <a:xfrm>
            <a:off x="4892364" y="1385674"/>
            <a:ext cx="2412502" cy="644525"/>
          </a:xfrm>
        </p:spPr>
        <p:txBody>
          <a:bodyPr/>
          <a:lstStyle/>
          <a:p>
            <a:pPr marL="0">
              <a:lnSpc>
                <a:spcPct val="100000"/>
              </a:lnSpc>
              <a:buClr>
                <a:srgbClr val="000000"/>
              </a:buClr>
              <a:buSzPts val="1100"/>
            </a:pPr>
            <a:r>
              <a:rPr lang="en-US" b="1" dirty="0">
                <a:solidFill>
                  <a:srgbClr val="242424"/>
                </a:solidFill>
              </a:rPr>
              <a:t>All juvenile justice facilities select and implement an evidence-based program or pilot an innovative network strategy</a:t>
            </a:r>
          </a:p>
        </p:txBody>
      </p:sp>
      <p:sp>
        <p:nvSpPr>
          <p:cNvPr id="5" name="Text Placeholder 4">
            <a:extLst>
              <a:ext uri="{FF2B5EF4-FFF2-40B4-BE49-F238E27FC236}">
                <a16:creationId xmlns:a16="http://schemas.microsoft.com/office/drawing/2014/main" id="{EBC88393-0E8F-59C0-EA66-041229D8FFCD}"/>
              </a:ext>
            </a:extLst>
          </p:cNvPr>
          <p:cNvSpPr>
            <a:spLocks noGrp="1"/>
          </p:cNvSpPr>
          <p:nvPr>
            <p:ph type="body" sz="quarter" idx="12"/>
          </p:nvPr>
        </p:nvSpPr>
        <p:spPr>
          <a:xfrm>
            <a:off x="2308636" y="2670929"/>
            <a:ext cx="1937442" cy="436562"/>
          </a:xfrm>
        </p:spPr>
        <p:txBody>
          <a:bodyPr>
            <a:noAutofit/>
          </a:bodyPr>
          <a:lstStyle/>
          <a:p>
            <a:pPr marL="114300" indent="0">
              <a:buNone/>
            </a:pPr>
            <a:r>
              <a:rPr lang="en-US" dirty="0">
                <a:solidFill>
                  <a:srgbClr val="242424"/>
                </a:solidFill>
              </a:rPr>
              <a:t>Ineffective programming that facility staff feel is a “waste of time”</a:t>
            </a:r>
            <a:endParaRPr lang="en-US" dirty="0">
              <a:solidFill>
                <a:srgbClr val="242424"/>
              </a:solidFill>
              <a:sym typeface="Montserrat"/>
            </a:endParaRPr>
          </a:p>
        </p:txBody>
      </p:sp>
      <p:sp>
        <p:nvSpPr>
          <p:cNvPr id="6" name="Text Placeholder 5">
            <a:extLst>
              <a:ext uri="{FF2B5EF4-FFF2-40B4-BE49-F238E27FC236}">
                <a16:creationId xmlns:a16="http://schemas.microsoft.com/office/drawing/2014/main" id="{762741A7-DDF1-F7DB-27B2-D7E569E44229}"/>
              </a:ext>
            </a:extLst>
          </p:cNvPr>
          <p:cNvSpPr>
            <a:spLocks noGrp="1"/>
          </p:cNvSpPr>
          <p:nvPr>
            <p:ph type="body" sz="quarter" idx="13"/>
          </p:nvPr>
        </p:nvSpPr>
        <p:spPr>
          <a:xfrm>
            <a:off x="4892364" y="2706905"/>
            <a:ext cx="2412896" cy="644525"/>
          </a:xfrm>
        </p:spPr>
        <p:txBody>
          <a:bodyPr/>
          <a:lstStyle/>
          <a:p>
            <a:pPr marL="0">
              <a:lnSpc>
                <a:spcPct val="100000"/>
              </a:lnSpc>
              <a:buClr>
                <a:srgbClr val="000000"/>
              </a:buClr>
              <a:buSzPts val="1100"/>
            </a:pPr>
            <a:r>
              <a:rPr lang="en-US" b="1" dirty="0">
                <a:solidFill>
                  <a:srgbClr val="242424"/>
                </a:solidFill>
              </a:rPr>
              <a:t>Programming with demonstrated outcomes and guidance to maintain program fidelity</a:t>
            </a:r>
          </a:p>
        </p:txBody>
      </p:sp>
      <p:sp>
        <p:nvSpPr>
          <p:cNvPr id="7" name="Text Placeholder 6">
            <a:extLst>
              <a:ext uri="{FF2B5EF4-FFF2-40B4-BE49-F238E27FC236}">
                <a16:creationId xmlns:a16="http://schemas.microsoft.com/office/drawing/2014/main" id="{A6D833F8-438D-3D97-511C-CF08BC4FAB50}"/>
              </a:ext>
            </a:extLst>
          </p:cNvPr>
          <p:cNvSpPr>
            <a:spLocks noGrp="1"/>
          </p:cNvSpPr>
          <p:nvPr>
            <p:ph type="body" sz="quarter" idx="14"/>
          </p:nvPr>
        </p:nvSpPr>
        <p:spPr>
          <a:xfrm>
            <a:off x="2399168" y="3849878"/>
            <a:ext cx="1852075" cy="436562"/>
          </a:xfrm>
        </p:spPr>
        <p:txBody>
          <a:bodyPr>
            <a:noAutofit/>
          </a:bodyPr>
          <a:lstStyle/>
          <a:p>
            <a:pPr marL="0" indent="0">
              <a:lnSpc>
                <a:spcPct val="100000"/>
              </a:lnSpc>
              <a:buClr>
                <a:srgbClr val="000000"/>
              </a:buClr>
              <a:buSzPts val="1100"/>
              <a:buNone/>
            </a:pPr>
            <a:r>
              <a:rPr lang="en-US" dirty="0">
                <a:solidFill>
                  <a:srgbClr val="242424"/>
                </a:solidFill>
              </a:rPr>
              <a:t>Non-engaging programming that youth don’t participate in and/or complete</a:t>
            </a:r>
            <a:endParaRPr lang="en-US" dirty="0">
              <a:solidFill>
                <a:srgbClr val="242424"/>
              </a:solidFill>
              <a:sym typeface="Montserrat"/>
            </a:endParaRPr>
          </a:p>
        </p:txBody>
      </p:sp>
      <p:sp>
        <p:nvSpPr>
          <p:cNvPr id="8" name="Text Placeholder 7">
            <a:extLst>
              <a:ext uri="{FF2B5EF4-FFF2-40B4-BE49-F238E27FC236}">
                <a16:creationId xmlns:a16="http://schemas.microsoft.com/office/drawing/2014/main" id="{FE0F4366-916E-665F-C596-5EEA5618AEFF}"/>
              </a:ext>
            </a:extLst>
          </p:cNvPr>
          <p:cNvSpPr>
            <a:spLocks noGrp="1"/>
          </p:cNvSpPr>
          <p:nvPr>
            <p:ph type="body" sz="quarter" idx="15"/>
          </p:nvPr>
        </p:nvSpPr>
        <p:spPr>
          <a:xfrm>
            <a:off x="4892758" y="3908850"/>
            <a:ext cx="2412501" cy="644525"/>
          </a:xfrm>
        </p:spPr>
        <p:txBody>
          <a:bodyPr/>
          <a:lstStyle/>
          <a:p>
            <a:pPr marL="0">
              <a:lnSpc>
                <a:spcPct val="100000"/>
              </a:lnSpc>
              <a:buClr>
                <a:srgbClr val="000000"/>
              </a:buClr>
              <a:buSzPts val="1100"/>
            </a:pPr>
            <a:r>
              <a:rPr lang="en-US" b="1" dirty="0">
                <a:solidFill>
                  <a:srgbClr val="242424"/>
                </a:solidFill>
              </a:rPr>
              <a:t>Engaging and effective programming centered in youth voice and experience</a:t>
            </a:r>
          </a:p>
        </p:txBody>
      </p:sp>
    </p:spTree>
    <p:extLst>
      <p:ext uri="{BB962C8B-B14F-4D97-AF65-F5344CB8AC3E}">
        <p14:creationId xmlns:p14="http://schemas.microsoft.com/office/powerpoint/2010/main" val="2680222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6CA6-2F7E-1527-03C6-8364A920C9D9}"/>
              </a:ext>
            </a:extLst>
          </p:cNvPr>
          <p:cNvSpPr>
            <a:spLocks noGrp="1"/>
          </p:cNvSpPr>
          <p:nvPr>
            <p:ph type="title"/>
          </p:nvPr>
        </p:nvSpPr>
        <p:spPr/>
        <p:txBody>
          <a:bodyPr>
            <a:normAutofit fontScale="90000"/>
          </a:bodyPr>
          <a:lstStyle/>
          <a:p>
            <a:r>
              <a:rPr lang="en-US" dirty="0">
                <a:sym typeface="Arial"/>
              </a:rPr>
              <a:t>Which benefits us all.</a:t>
            </a:r>
            <a:endParaRPr lang="en-US" dirty="0"/>
          </a:p>
        </p:txBody>
      </p:sp>
      <p:sp>
        <p:nvSpPr>
          <p:cNvPr id="3" name="Text Placeholder 2">
            <a:extLst>
              <a:ext uri="{FF2B5EF4-FFF2-40B4-BE49-F238E27FC236}">
                <a16:creationId xmlns:a16="http://schemas.microsoft.com/office/drawing/2014/main" id="{48B5C64D-98D6-7BB7-D8AD-3D4BA8B15E34}"/>
              </a:ext>
            </a:extLst>
          </p:cNvPr>
          <p:cNvSpPr>
            <a:spLocks noGrp="1"/>
          </p:cNvSpPr>
          <p:nvPr>
            <p:ph type="body" sz="quarter" idx="10"/>
          </p:nvPr>
        </p:nvSpPr>
        <p:spPr>
          <a:xfrm>
            <a:off x="1344613" y="1477963"/>
            <a:ext cx="347662" cy="1247130"/>
          </a:xfrm>
        </p:spPr>
        <p:txBody>
          <a:bodyPr>
            <a:noAutofit/>
          </a:bodyPr>
          <a:lstStyle/>
          <a:p>
            <a:r>
              <a:rPr lang="en-US" dirty="0">
                <a:solidFill>
                  <a:srgbClr val="858585"/>
                </a:solidFill>
              </a:rPr>
              <a:t>GROUP</a:t>
            </a:r>
          </a:p>
        </p:txBody>
      </p:sp>
      <p:sp>
        <p:nvSpPr>
          <p:cNvPr id="4" name="Text Placeholder 3">
            <a:extLst>
              <a:ext uri="{FF2B5EF4-FFF2-40B4-BE49-F238E27FC236}">
                <a16:creationId xmlns:a16="http://schemas.microsoft.com/office/drawing/2014/main" id="{78B7119F-0079-ADE2-5B13-391B6BF22348}"/>
              </a:ext>
            </a:extLst>
          </p:cNvPr>
          <p:cNvSpPr>
            <a:spLocks noGrp="1"/>
          </p:cNvSpPr>
          <p:nvPr>
            <p:ph type="body" sz="quarter" idx="11"/>
          </p:nvPr>
        </p:nvSpPr>
        <p:spPr>
          <a:xfrm>
            <a:off x="1877420" y="1938338"/>
            <a:ext cx="1092117" cy="298450"/>
          </a:xfrm>
        </p:spPr>
        <p:txBody>
          <a:bodyPr>
            <a:noAutofit/>
          </a:bodyPr>
          <a:lstStyle/>
          <a:p>
            <a:pPr marL="114300" indent="0">
              <a:buNone/>
            </a:pPr>
            <a:r>
              <a:rPr lang="en-US" dirty="0">
                <a:solidFill>
                  <a:srgbClr val="242424"/>
                </a:solidFill>
              </a:rPr>
              <a:t>Power to…</a:t>
            </a:r>
          </a:p>
        </p:txBody>
      </p:sp>
      <p:sp>
        <p:nvSpPr>
          <p:cNvPr id="5" name="Text Placeholder 4">
            <a:extLst>
              <a:ext uri="{FF2B5EF4-FFF2-40B4-BE49-F238E27FC236}">
                <a16:creationId xmlns:a16="http://schemas.microsoft.com/office/drawing/2014/main" id="{D9AB7A30-275C-6376-DFF8-75FB71AF68B8}"/>
              </a:ext>
            </a:extLst>
          </p:cNvPr>
          <p:cNvSpPr>
            <a:spLocks noGrp="1"/>
          </p:cNvSpPr>
          <p:nvPr>
            <p:ph type="body" sz="quarter" idx="12"/>
          </p:nvPr>
        </p:nvSpPr>
        <p:spPr>
          <a:xfrm>
            <a:off x="1877420" y="2811684"/>
            <a:ext cx="1092117" cy="298450"/>
          </a:xfrm>
        </p:spPr>
        <p:txBody>
          <a:bodyPr>
            <a:noAutofit/>
          </a:bodyPr>
          <a:lstStyle/>
          <a:p>
            <a:pPr marL="114300" indent="0">
              <a:buNone/>
            </a:pPr>
            <a:r>
              <a:rPr lang="en-US" dirty="0">
                <a:solidFill>
                  <a:srgbClr val="242424"/>
                </a:solidFill>
              </a:rPr>
              <a:t>Access to…</a:t>
            </a:r>
          </a:p>
        </p:txBody>
      </p:sp>
      <p:sp>
        <p:nvSpPr>
          <p:cNvPr id="6" name="Text Placeholder 5">
            <a:extLst>
              <a:ext uri="{FF2B5EF4-FFF2-40B4-BE49-F238E27FC236}">
                <a16:creationId xmlns:a16="http://schemas.microsoft.com/office/drawing/2014/main" id="{EA544994-81F7-06CF-A361-074D208C219B}"/>
              </a:ext>
            </a:extLst>
          </p:cNvPr>
          <p:cNvSpPr>
            <a:spLocks noGrp="1"/>
          </p:cNvSpPr>
          <p:nvPr>
            <p:ph type="body" sz="quarter" idx="13"/>
          </p:nvPr>
        </p:nvSpPr>
        <p:spPr>
          <a:xfrm>
            <a:off x="1877420" y="3687976"/>
            <a:ext cx="1092117" cy="298450"/>
          </a:xfrm>
        </p:spPr>
        <p:txBody>
          <a:bodyPr>
            <a:noAutofit/>
          </a:bodyPr>
          <a:lstStyle/>
          <a:p>
            <a:pPr marL="114300" indent="0">
              <a:buNone/>
            </a:pPr>
            <a:r>
              <a:rPr lang="en-US" dirty="0">
                <a:solidFill>
                  <a:srgbClr val="242424"/>
                </a:solidFill>
              </a:rPr>
              <a:t>Improved…</a:t>
            </a:r>
          </a:p>
        </p:txBody>
      </p:sp>
      <p:sp>
        <p:nvSpPr>
          <p:cNvPr id="7" name="Text Placeholder 6">
            <a:extLst>
              <a:ext uri="{FF2B5EF4-FFF2-40B4-BE49-F238E27FC236}">
                <a16:creationId xmlns:a16="http://schemas.microsoft.com/office/drawing/2014/main" id="{E2F10AF1-D3F3-0D40-76F7-84CAE5F54CBB}"/>
              </a:ext>
            </a:extLst>
          </p:cNvPr>
          <p:cNvSpPr>
            <a:spLocks noGrp="1"/>
          </p:cNvSpPr>
          <p:nvPr>
            <p:ph type="body" sz="quarter" idx="14"/>
          </p:nvPr>
        </p:nvSpPr>
        <p:spPr>
          <a:xfrm>
            <a:off x="3544633" y="1477963"/>
            <a:ext cx="347662" cy="1183756"/>
          </a:xfrm>
        </p:spPr>
        <p:txBody>
          <a:bodyPr>
            <a:noAutofit/>
          </a:bodyPr>
          <a:lstStyle/>
          <a:p>
            <a:r>
              <a:rPr lang="en-US" dirty="0">
                <a:solidFill>
                  <a:srgbClr val="858585"/>
                </a:solidFill>
              </a:rPr>
              <a:t>GROUP</a:t>
            </a:r>
          </a:p>
        </p:txBody>
      </p:sp>
      <p:sp>
        <p:nvSpPr>
          <p:cNvPr id="8" name="Text Placeholder 7">
            <a:extLst>
              <a:ext uri="{FF2B5EF4-FFF2-40B4-BE49-F238E27FC236}">
                <a16:creationId xmlns:a16="http://schemas.microsoft.com/office/drawing/2014/main" id="{C42775D7-B95B-9A14-697C-7E399D531CEF}"/>
              </a:ext>
            </a:extLst>
          </p:cNvPr>
          <p:cNvSpPr>
            <a:spLocks noGrp="1"/>
          </p:cNvSpPr>
          <p:nvPr>
            <p:ph type="body" sz="quarter" idx="15"/>
          </p:nvPr>
        </p:nvSpPr>
        <p:spPr>
          <a:xfrm>
            <a:off x="4195508" y="1938338"/>
            <a:ext cx="873125" cy="298450"/>
          </a:xfrm>
        </p:spPr>
        <p:txBody>
          <a:bodyPr>
            <a:noAutofit/>
          </a:bodyPr>
          <a:lstStyle/>
          <a:p>
            <a:pPr marL="114300" indent="0">
              <a:buNone/>
            </a:pPr>
            <a:r>
              <a:rPr lang="en-US" dirty="0">
                <a:solidFill>
                  <a:srgbClr val="242424"/>
                </a:solidFill>
              </a:rPr>
              <a:t>More…</a:t>
            </a:r>
          </a:p>
        </p:txBody>
      </p:sp>
      <p:sp>
        <p:nvSpPr>
          <p:cNvPr id="9" name="Text Placeholder 8">
            <a:extLst>
              <a:ext uri="{FF2B5EF4-FFF2-40B4-BE49-F238E27FC236}">
                <a16:creationId xmlns:a16="http://schemas.microsoft.com/office/drawing/2014/main" id="{6B606204-EE16-58A8-17EC-A2989C8FCBF8}"/>
              </a:ext>
            </a:extLst>
          </p:cNvPr>
          <p:cNvSpPr>
            <a:spLocks noGrp="1"/>
          </p:cNvSpPr>
          <p:nvPr>
            <p:ph type="body" sz="quarter" idx="16"/>
          </p:nvPr>
        </p:nvSpPr>
        <p:spPr>
          <a:xfrm>
            <a:off x="4195508" y="2811684"/>
            <a:ext cx="873125" cy="298450"/>
          </a:xfrm>
        </p:spPr>
        <p:txBody>
          <a:bodyPr>
            <a:noAutofit/>
          </a:bodyPr>
          <a:lstStyle/>
          <a:p>
            <a:pPr marL="114300" indent="0">
              <a:buNone/>
            </a:pPr>
            <a:r>
              <a:rPr lang="en-US" dirty="0">
                <a:solidFill>
                  <a:srgbClr val="242424"/>
                </a:solidFill>
              </a:rPr>
              <a:t>Greater…</a:t>
            </a:r>
          </a:p>
        </p:txBody>
      </p:sp>
      <p:sp>
        <p:nvSpPr>
          <p:cNvPr id="10" name="Text Placeholder 9">
            <a:extLst>
              <a:ext uri="{FF2B5EF4-FFF2-40B4-BE49-F238E27FC236}">
                <a16:creationId xmlns:a16="http://schemas.microsoft.com/office/drawing/2014/main" id="{5B469F66-AADC-BF82-E8CD-99CE74D236E0}"/>
              </a:ext>
            </a:extLst>
          </p:cNvPr>
          <p:cNvSpPr>
            <a:spLocks noGrp="1"/>
          </p:cNvSpPr>
          <p:nvPr>
            <p:ph type="body" sz="quarter" idx="17"/>
          </p:nvPr>
        </p:nvSpPr>
        <p:spPr>
          <a:xfrm>
            <a:off x="4195508" y="3687976"/>
            <a:ext cx="873125" cy="298450"/>
          </a:xfrm>
        </p:spPr>
        <p:txBody>
          <a:bodyPr>
            <a:noAutofit/>
          </a:bodyPr>
          <a:lstStyle/>
          <a:p>
            <a:pPr marL="114300" indent="0">
              <a:buNone/>
            </a:pPr>
            <a:r>
              <a:rPr lang="en-US" dirty="0">
                <a:solidFill>
                  <a:srgbClr val="242424"/>
                </a:solidFill>
              </a:rPr>
              <a:t>Better…</a:t>
            </a:r>
          </a:p>
        </p:txBody>
      </p:sp>
      <p:sp>
        <p:nvSpPr>
          <p:cNvPr id="11" name="Text Placeholder 10">
            <a:extLst>
              <a:ext uri="{FF2B5EF4-FFF2-40B4-BE49-F238E27FC236}">
                <a16:creationId xmlns:a16="http://schemas.microsoft.com/office/drawing/2014/main" id="{5E7F3E17-F490-2080-8A53-2A1C152C98E1}"/>
              </a:ext>
            </a:extLst>
          </p:cNvPr>
          <p:cNvSpPr>
            <a:spLocks noGrp="1"/>
          </p:cNvSpPr>
          <p:nvPr>
            <p:ph type="body" sz="quarter" idx="18"/>
          </p:nvPr>
        </p:nvSpPr>
        <p:spPr>
          <a:xfrm>
            <a:off x="5742580" y="1467939"/>
            <a:ext cx="347662" cy="1183756"/>
          </a:xfrm>
        </p:spPr>
        <p:txBody>
          <a:bodyPr>
            <a:noAutofit/>
          </a:bodyPr>
          <a:lstStyle/>
          <a:p>
            <a:r>
              <a:rPr lang="en-US" dirty="0">
                <a:solidFill>
                  <a:srgbClr val="858585"/>
                </a:solidFill>
              </a:rPr>
              <a:t>GROUP</a:t>
            </a:r>
          </a:p>
        </p:txBody>
      </p:sp>
      <p:sp>
        <p:nvSpPr>
          <p:cNvPr id="12" name="Text Placeholder 11">
            <a:extLst>
              <a:ext uri="{FF2B5EF4-FFF2-40B4-BE49-F238E27FC236}">
                <a16:creationId xmlns:a16="http://schemas.microsoft.com/office/drawing/2014/main" id="{35C0CC4C-2D47-8178-9C28-8474DB649228}"/>
              </a:ext>
            </a:extLst>
          </p:cNvPr>
          <p:cNvSpPr>
            <a:spLocks noGrp="1"/>
          </p:cNvSpPr>
          <p:nvPr>
            <p:ph type="body" sz="quarter" idx="19"/>
          </p:nvPr>
        </p:nvSpPr>
        <p:spPr>
          <a:xfrm>
            <a:off x="6393455" y="1928314"/>
            <a:ext cx="873125" cy="298450"/>
          </a:xfrm>
        </p:spPr>
        <p:txBody>
          <a:bodyPr>
            <a:noAutofit/>
          </a:bodyPr>
          <a:lstStyle/>
          <a:p>
            <a:pPr marL="114300" indent="0">
              <a:buNone/>
            </a:pPr>
            <a:r>
              <a:rPr lang="en-US" dirty="0">
                <a:solidFill>
                  <a:srgbClr val="242424"/>
                </a:solidFill>
              </a:rPr>
              <a:t>Fewer…</a:t>
            </a:r>
          </a:p>
        </p:txBody>
      </p:sp>
      <p:sp>
        <p:nvSpPr>
          <p:cNvPr id="13" name="Text Placeholder 12">
            <a:extLst>
              <a:ext uri="{FF2B5EF4-FFF2-40B4-BE49-F238E27FC236}">
                <a16:creationId xmlns:a16="http://schemas.microsoft.com/office/drawing/2014/main" id="{EF1DAB10-CF8F-DF41-6F18-75180FC94C90}"/>
              </a:ext>
            </a:extLst>
          </p:cNvPr>
          <p:cNvSpPr>
            <a:spLocks noGrp="1"/>
          </p:cNvSpPr>
          <p:nvPr>
            <p:ph type="body" sz="quarter" idx="20"/>
          </p:nvPr>
        </p:nvSpPr>
        <p:spPr>
          <a:xfrm>
            <a:off x="6393455" y="2801660"/>
            <a:ext cx="873125" cy="298450"/>
          </a:xfrm>
        </p:spPr>
        <p:txBody>
          <a:bodyPr>
            <a:noAutofit/>
          </a:bodyPr>
          <a:lstStyle/>
          <a:p>
            <a:pPr marL="114300" indent="0">
              <a:buNone/>
            </a:pPr>
            <a:r>
              <a:rPr lang="en-US" dirty="0">
                <a:solidFill>
                  <a:srgbClr val="242424"/>
                </a:solidFill>
              </a:rPr>
              <a:t>Deeper…</a:t>
            </a:r>
          </a:p>
        </p:txBody>
      </p:sp>
      <p:sp>
        <p:nvSpPr>
          <p:cNvPr id="14" name="Text Placeholder 13">
            <a:extLst>
              <a:ext uri="{FF2B5EF4-FFF2-40B4-BE49-F238E27FC236}">
                <a16:creationId xmlns:a16="http://schemas.microsoft.com/office/drawing/2014/main" id="{6DF1BC57-249C-0ABF-7D38-1BF12BEB6078}"/>
              </a:ext>
            </a:extLst>
          </p:cNvPr>
          <p:cNvSpPr>
            <a:spLocks noGrp="1"/>
          </p:cNvSpPr>
          <p:nvPr>
            <p:ph type="body" sz="quarter" idx="21"/>
          </p:nvPr>
        </p:nvSpPr>
        <p:spPr>
          <a:xfrm>
            <a:off x="6393455" y="3677952"/>
            <a:ext cx="1092117" cy="298450"/>
          </a:xfrm>
        </p:spPr>
        <p:txBody>
          <a:bodyPr>
            <a:noAutofit/>
          </a:bodyPr>
          <a:lstStyle/>
          <a:p>
            <a:pPr marL="114300" indent="0">
              <a:buNone/>
            </a:pPr>
            <a:r>
              <a:rPr lang="en-US" dirty="0">
                <a:solidFill>
                  <a:srgbClr val="242424"/>
                </a:solidFill>
              </a:rPr>
              <a:t>Included in…</a:t>
            </a:r>
          </a:p>
        </p:txBody>
      </p:sp>
    </p:spTree>
    <p:extLst>
      <p:ext uri="{BB962C8B-B14F-4D97-AF65-F5344CB8AC3E}">
        <p14:creationId xmlns:p14="http://schemas.microsoft.com/office/powerpoint/2010/main" val="160515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59F1-5716-261D-285A-4EF65092BBD6}"/>
              </a:ext>
            </a:extLst>
          </p:cNvPr>
          <p:cNvSpPr>
            <a:spLocks noGrp="1"/>
          </p:cNvSpPr>
          <p:nvPr>
            <p:ph type="title"/>
          </p:nvPr>
        </p:nvSpPr>
        <p:spPr/>
        <p:txBody>
          <a:bodyPr>
            <a:normAutofit fontScale="90000"/>
          </a:bodyPr>
          <a:lstStyle/>
          <a:p>
            <a:r>
              <a:rPr lang="en-US" dirty="0">
                <a:sym typeface="Arial"/>
              </a:rPr>
              <a:t>Example: Which benefits us all.</a:t>
            </a:r>
            <a:endParaRPr lang="en-US" dirty="0"/>
          </a:p>
        </p:txBody>
      </p:sp>
      <p:sp>
        <p:nvSpPr>
          <p:cNvPr id="3" name="Text Placeholder 2">
            <a:extLst>
              <a:ext uri="{FF2B5EF4-FFF2-40B4-BE49-F238E27FC236}">
                <a16:creationId xmlns:a16="http://schemas.microsoft.com/office/drawing/2014/main" id="{9B243D35-8284-E287-46FD-1ADD69FCB72E}"/>
              </a:ext>
            </a:extLst>
          </p:cNvPr>
          <p:cNvSpPr>
            <a:spLocks noGrp="1"/>
          </p:cNvSpPr>
          <p:nvPr>
            <p:ph type="body" sz="quarter" idx="10"/>
          </p:nvPr>
        </p:nvSpPr>
        <p:spPr>
          <a:xfrm>
            <a:off x="1328395" y="1477963"/>
            <a:ext cx="347662" cy="1362296"/>
          </a:xfrm>
        </p:spPr>
        <p:txBody>
          <a:bodyPr>
            <a:noAutofit/>
          </a:bodyPr>
          <a:lstStyle/>
          <a:p>
            <a:r>
              <a:rPr lang="en-US" dirty="0">
                <a:solidFill>
                  <a:srgbClr val="858585"/>
                </a:solidFill>
              </a:rPr>
              <a:t>YOUTH</a:t>
            </a:r>
          </a:p>
        </p:txBody>
      </p:sp>
      <p:sp>
        <p:nvSpPr>
          <p:cNvPr id="4" name="Text Placeholder 3">
            <a:extLst>
              <a:ext uri="{FF2B5EF4-FFF2-40B4-BE49-F238E27FC236}">
                <a16:creationId xmlns:a16="http://schemas.microsoft.com/office/drawing/2014/main" id="{A221D0ED-CC2B-EED5-3533-DB449A98DAED}"/>
              </a:ext>
            </a:extLst>
          </p:cNvPr>
          <p:cNvSpPr>
            <a:spLocks noGrp="1"/>
          </p:cNvSpPr>
          <p:nvPr>
            <p:ph type="body" sz="quarter" idx="11"/>
          </p:nvPr>
        </p:nvSpPr>
        <p:spPr/>
        <p:txBody>
          <a:bodyPr>
            <a:noAutofit/>
          </a:bodyPr>
          <a:lstStyle/>
          <a:p>
            <a:pPr marL="0" indent="0" algn="ctr">
              <a:lnSpc>
                <a:spcPct val="100000"/>
              </a:lnSpc>
              <a:buClr>
                <a:srgbClr val="000000"/>
              </a:buClr>
              <a:buSzPts val="1000"/>
              <a:buNone/>
            </a:pPr>
            <a:r>
              <a:rPr lang="en-US" dirty="0">
                <a:solidFill>
                  <a:srgbClr val="242424"/>
                </a:solidFill>
              </a:rPr>
              <a:t>Power to youth to guide and inform programming</a:t>
            </a:r>
          </a:p>
        </p:txBody>
      </p:sp>
      <p:sp>
        <p:nvSpPr>
          <p:cNvPr id="5" name="Text Placeholder 4">
            <a:extLst>
              <a:ext uri="{FF2B5EF4-FFF2-40B4-BE49-F238E27FC236}">
                <a16:creationId xmlns:a16="http://schemas.microsoft.com/office/drawing/2014/main" id="{BCE61E8C-EA2C-1703-7BDA-06D82FD1D4C7}"/>
              </a:ext>
            </a:extLst>
          </p:cNvPr>
          <p:cNvSpPr>
            <a:spLocks noGrp="1"/>
          </p:cNvSpPr>
          <p:nvPr>
            <p:ph type="body" sz="quarter" idx="12"/>
          </p:nvPr>
        </p:nvSpPr>
        <p:spPr/>
        <p:txBody>
          <a:bodyPr>
            <a:normAutofit/>
          </a:bodyPr>
          <a:lstStyle/>
          <a:p>
            <a:pPr marL="0" indent="0" algn="ctr">
              <a:lnSpc>
                <a:spcPct val="100000"/>
              </a:lnSpc>
              <a:buClr>
                <a:srgbClr val="000000"/>
              </a:buClr>
              <a:buSzPts val="1000"/>
              <a:buNone/>
            </a:pPr>
            <a:r>
              <a:rPr lang="en-US" dirty="0">
                <a:solidFill>
                  <a:srgbClr val="242424"/>
                </a:solidFill>
              </a:rPr>
              <a:t>Access to accurate medical information</a:t>
            </a:r>
          </a:p>
        </p:txBody>
      </p:sp>
      <p:sp>
        <p:nvSpPr>
          <p:cNvPr id="6" name="Text Placeholder 5">
            <a:extLst>
              <a:ext uri="{FF2B5EF4-FFF2-40B4-BE49-F238E27FC236}">
                <a16:creationId xmlns:a16="http://schemas.microsoft.com/office/drawing/2014/main" id="{69DC03F3-EC8B-2E63-A26B-831ADE0FD146}"/>
              </a:ext>
            </a:extLst>
          </p:cNvPr>
          <p:cNvSpPr>
            <a:spLocks noGrp="1"/>
          </p:cNvSpPr>
          <p:nvPr>
            <p:ph type="body" sz="quarter" idx="13"/>
          </p:nvPr>
        </p:nvSpPr>
        <p:spPr>
          <a:xfrm>
            <a:off x="1821922" y="3454705"/>
            <a:ext cx="1273800" cy="672251"/>
          </a:xfrm>
        </p:spPr>
        <p:txBody>
          <a:bodyPr>
            <a:noAutofit/>
          </a:bodyPr>
          <a:lstStyle/>
          <a:p>
            <a:pPr marL="0" indent="0" algn="ctr">
              <a:lnSpc>
                <a:spcPct val="100000"/>
              </a:lnSpc>
              <a:buClr>
                <a:srgbClr val="000000"/>
              </a:buClr>
              <a:buSzPts val="1000"/>
              <a:buNone/>
            </a:pPr>
            <a:r>
              <a:rPr lang="en-US" dirty="0">
                <a:solidFill>
                  <a:srgbClr val="242424"/>
                </a:solidFill>
              </a:rPr>
              <a:t>Improved communication between youth and county leadership</a:t>
            </a:r>
          </a:p>
        </p:txBody>
      </p:sp>
      <p:sp>
        <p:nvSpPr>
          <p:cNvPr id="7" name="Text Placeholder 6">
            <a:extLst>
              <a:ext uri="{FF2B5EF4-FFF2-40B4-BE49-F238E27FC236}">
                <a16:creationId xmlns:a16="http://schemas.microsoft.com/office/drawing/2014/main" id="{80DEEBD6-EB9E-D1CF-E108-D7F12E1B523C}"/>
              </a:ext>
            </a:extLst>
          </p:cNvPr>
          <p:cNvSpPr>
            <a:spLocks noGrp="1"/>
          </p:cNvSpPr>
          <p:nvPr>
            <p:ph type="body" sz="quarter" idx="14"/>
          </p:nvPr>
        </p:nvSpPr>
        <p:spPr>
          <a:xfrm>
            <a:off x="3537468" y="1430441"/>
            <a:ext cx="347662" cy="3464061"/>
          </a:xfrm>
        </p:spPr>
        <p:txBody>
          <a:bodyPr>
            <a:noAutofit/>
          </a:bodyPr>
          <a:lstStyle/>
          <a:p>
            <a:pPr algn="l"/>
            <a:r>
              <a:rPr lang="en-US" dirty="0">
                <a:solidFill>
                  <a:srgbClr val="858585"/>
                </a:solidFill>
              </a:rPr>
              <a:t>COMMUNITY-BASEGROUPS</a:t>
            </a:r>
          </a:p>
        </p:txBody>
      </p:sp>
      <p:sp>
        <p:nvSpPr>
          <p:cNvPr id="8" name="Text Placeholder 7">
            <a:extLst>
              <a:ext uri="{FF2B5EF4-FFF2-40B4-BE49-F238E27FC236}">
                <a16:creationId xmlns:a16="http://schemas.microsoft.com/office/drawing/2014/main" id="{FAB3AFC9-7BDB-CE41-3F89-E6312951F467}"/>
              </a:ext>
            </a:extLst>
          </p:cNvPr>
          <p:cNvSpPr>
            <a:spLocks noGrp="1"/>
          </p:cNvSpPr>
          <p:nvPr>
            <p:ph type="body" sz="quarter" idx="15"/>
          </p:nvPr>
        </p:nvSpPr>
        <p:spPr/>
        <p:txBody>
          <a:bodyPr>
            <a:noAutofit/>
          </a:bodyPr>
          <a:lstStyle/>
          <a:p>
            <a:pPr marL="0" indent="0" algn="ctr">
              <a:lnSpc>
                <a:spcPct val="100000"/>
              </a:lnSpc>
              <a:buClr>
                <a:srgbClr val="000000"/>
              </a:buClr>
              <a:buSzPts val="1000"/>
              <a:buNone/>
            </a:pPr>
            <a:r>
              <a:rPr lang="en-US" dirty="0">
                <a:solidFill>
                  <a:srgbClr val="242424"/>
                </a:solidFill>
              </a:rPr>
              <a:t>More strategies for healthy decision making</a:t>
            </a:r>
          </a:p>
        </p:txBody>
      </p:sp>
      <p:sp>
        <p:nvSpPr>
          <p:cNvPr id="9" name="Text Placeholder 8">
            <a:extLst>
              <a:ext uri="{FF2B5EF4-FFF2-40B4-BE49-F238E27FC236}">
                <a16:creationId xmlns:a16="http://schemas.microsoft.com/office/drawing/2014/main" id="{4452F26A-23BF-DF16-2FB2-182D0A8EF0B3}"/>
              </a:ext>
            </a:extLst>
          </p:cNvPr>
          <p:cNvSpPr>
            <a:spLocks noGrp="1"/>
          </p:cNvSpPr>
          <p:nvPr>
            <p:ph type="body" sz="quarter" idx="16"/>
          </p:nvPr>
        </p:nvSpPr>
        <p:spPr>
          <a:xfrm>
            <a:off x="4014320" y="2593032"/>
            <a:ext cx="1273800" cy="686376"/>
          </a:xfrm>
        </p:spPr>
        <p:txBody>
          <a:bodyPr>
            <a:noAutofit/>
          </a:bodyPr>
          <a:lstStyle/>
          <a:p>
            <a:pPr marL="0" indent="0" algn="ctr">
              <a:lnSpc>
                <a:spcPct val="100000"/>
              </a:lnSpc>
              <a:buClr>
                <a:srgbClr val="000000"/>
              </a:buClr>
              <a:buSzPts val="1000"/>
              <a:buNone/>
            </a:pPr>
            <a:r>
              <a:rPr lang="en-US" dirty="0">
                <a:solidFill>
                  <a:srgbClr val="242424"/>
                </a:solidFill>
              </a:rPr>
              <a:t>Greater knowledge of effective programming options</a:t>
            </a:r>
          </a:p>
        </p:txBody>
      </p:sp>
      <p:sp>
        <p:nvSpPr>
          <p:cNvPr id="10" name="Text Placeholder 9">
            <a:extLst>
              <a:ext uri="{FF2B5EF4-FFF2-40B4-BE49-F238E27FC236}">
                <a16:creationId xmlns:a16="http://schemas.microsoft.com/office/drawing/2014/main" id="{8A597B72-016D-6128-C5DB-C1FF3021BD7F}"/>
              </a:ext>
            </a:extLst>
          </p:cNvPr>
          <p:cNvSpPr>
            <a:spLocks noGrp="1"/>
          </p:cNvSpPr>
          <p:nvPr>
            <p:ph type="body" sz="quarter" idx="17"/>
          </p:nvPr>
        </p:nvSpPr>
        <p:spPr/>
        <p:txBody>
          <a:bodyPr>
            <a:normAutofit/>
          </a:bodyPr>
          <a:lstStyle/>
          <a:p>
            <a:pPr marL="0" indent="0" algn="ctr">
              <a:lnSpc>
                <a:spcPct val="100000"/>
              </a:lnSpc>
              <a:buClr>
                <a:srgbClr val="000000"/>
              </a:buClr>
              <a:buSzPts val="1000"/>
              <a:buNone/>
            </a:pPr>
            <a:r>
              <a:rPr lang="en-US" dirty="0">
                <a:solidFill>
                  <a:srgbClr val="242424"/>
                </a:solidFill>
              </a:rPr>
              <a:t>Better data to demonstrate program outcomes</a:t>
            </a:r>
          </a:p>
        </p:txBody>
      </p:sp>
      <p:sp>
        <p:nvSpPr>
          <p:cNvPr id="11" name="Text Placeholder 10">
            <a:extLst>
              <a:ext uri="{FF2B5EF4-FFF2-40B4-BE49-F238E27FC236}">
                <a16:creationId xmlns:a16="http://schemas.microsoft.com/office/drawing/2014/main" id="{15FB74B1-113D-1477-0454-9900D06B5427}"/>
              </a:ext>
            </a:extLst>
          </p:cNvPr>
          <p:cNvSpPr>
            <a:spLocks noGrp="1"/>
          </p:cNvSpPr>
          <p:nvPr>
            <p:ph type="body" sz="quarter" idx="18"/>
          </p:nvPr>
        </p:nvSpPr>
        <p:spPr>
          <a:xfrm>
            <a:off x="5744468" y="1467939"/>
            <a:ext cx="347662" cy="2050137"/>
          </a:xfrm>
        </p:spPr>
        <p:txBody>
          <a:bodyPr>
            <a:noAutofit/>
          </a:bodyPr>
          <a:lstStyle/>
          <a:p>
            <a:r>
              <a:rPr lang="en-US" dirty="0">
                <a:solidFill>
                  <a:srgbClr val="858585"/>
                </a:solidFill>
              </a:rPr>
              <a:t>OUR COUNTY</a:t>
            </a:r>
          </a:p>
        </p:txBody>
      </p:sp>
      <p:sp>
        <p:nvSpPr>
          <p:cNvPr id="12" name="Text Placeholder 11">
            <a:extLst>
              <a:ext uri="{FF2B5EF4-FFF2-40B4-BE49-F238E27FC236}">
                <a16:creationId xmlns:a16="http://schemas.microsoft.com/office/drawing/2014/main" id="{A88CE17B-8E20-6D29-95AE-EC735DBA2630}"/>
              </a:ext>
            </a:extLst>
          </p:cNvPr>
          <p:cNvSpPr>
            <a:spLocks noGrp="1"/>
          </p:cNvSpPr>
          <p:nvPr>
            <p:ph type="body" sz="quarter" idx="19"/>
          </p:nvPr>
        </p:nvSpPr>
        <p:spPr>
          <a:xfrm>
            <a:off x="6210677" y="1758575"/>
            <a:ext cx="1276539" cy="496764"/>
          </a:xfrm>
        </p:spPr>
        <p:txBody>
          <a:bodyPr/>
          <a:lstStyle/>
          <a:p>
            <a:pPr marL="0" indent="0" algn="ctr">
              <a:lnSpc>
                <a:spcPct val="100000"/>
              </a:lnSpc>
              <a:buClr>
                <a:srgbClr val="000000"/>
              </a:buClr>
              <a:buSzPts val="1000"/>
              <a:buNone/>
            </a:pPr>
            <a:r>
              <a:rPr lang="en-US" dirty="0">
                <a:solidFill>
                  <a:srgbClr val="242424"/>
                </a:solidFill>
              </a:rPr>
              <a:t>Fewer teen pregnancies</a:t>
            </a:r>
          </a:p>
        </p:txBody>
      </p:sp>
      <p:sp>
        <p:nvSpPr>
          <p:cNvPr id="13" name="Text Placeholder 12">
            <a:extLst>
              <a:ext uri="{FF2B5EF4-FFF2-40B4-BE49-F238E27FC236}">
                <a16:creationId xmlns:a16="http://schemas.microsoft.com/office/drawing/2014/main" id="{F9B43574-E736-6B30-47A2-CE455D7568F5}"/>
              </a:ext>
            </a:extLst>
          </p:cNvPr>
          <p:cNvSpPr>
            <a:spLocks noGrp="1"/>
          </p:cNvSpPr>
          <p:nvPr>
            <p:ph type="body" sz="quarter" idx="20"/>
          </p:nvPr>
        </p:nvSpPr>
        <p:spPr>
          <a:xfrm>
            <a:off x="6210677" y="2381229"/>
            <a:ext cx="1276539" cy="675032"/>
          </a:xfrm>
        </p:spPr>
        <p:txBody>
          <a:bodyPr>
            <a:noAutofit/>
          </a:bodyPr>
          <a:lstStyle/>
          <a:p>
            <a:pPr marL="0" indent="0" algn="ctr">
              <a:lnSpc>
                <a:spcPct val="100000"/>
              </a:lnSpc>
              <a:buClr>
                <a:srgbClr val="000000"/>
              </a:buClr>
              <a:buSzPts val="1000"/>
              <a:buNone/>
            </a:pPr>
            <a:r>
              <a:rPr lang="en-US" dirty="0">
                <a:solidFill>
                  <a:srgbClr val="242424"/>
                </a:solidFill>
              </a:rPr>
              <a:t>Deeper understanding of youth needs by county leadership</a:t>
            </a:r>
          </a:p>
        </p:txBody>
      </p:sp>
      <p:sp>
        <p:nvSpPr>
          <p:cNvPr id="14" name="Text Placeholder 13">
            <a:extLst>
              <a:ext uri="{FF2B5EF4-FFF2-40B4-BE49-F238E27FC236}">
                <a16:creationId xmlns:a16="http://schemas.microsoft.com/office/drawing/2014/main" id="{C8931CBF-F5A1-F8E3-901A-696D1C303680}"/>
              </a:ext>
            </a:extLst>
          </p:cNvPr>
          <p:cNvSpPr>
            <a:spLocks noGrp="1"/>
          </p:cNvSpPr>
          <p:nvPr>
            <p:ph type="body" sz="quarter" idx="21"/>
          </p:nvPr>
        </p:nvSpPr>
        <p:spPr>
          <a:xfrm>
            <a:off x="6210677" y="3286368"/>
            <a:ext cx="1273801" cy="863736"/>
          </a:xfrm>
        </p:spPr>
        <p:txBody>
          <a:bodyPr>
            <a:noAutofit/>
          </a:bodyPr>
          <a:lstStyle/>
          <a:p>
            <a:pPr marL="0" indent="0" algn="ctr">
              <a:lnSpc>
                <a:spcPct val="100000"/>
              </a:lnSpc>
              <a:buClr>
                <a:srgbClr val="000000"/>
              </a:buClr>
              <a:buSzPts val="1000"/>
              <a:buNone/>
            </a:pPr>
            <a:r>
              <a:rPr lang="en-US" dirty="0">
                <a:solidFill>
                  <a:srgbClr val="242424"/>
                </a:solidFill>
              </a:rPr>
              <a:t>Included in policies and procedures in all facilities to sustain programming</a:t>
            </a:r>
          </a:p>
        </p:txBody>
      </p:sp>
    </p:spTree>
    <p:extLst>
      <p:ext uri="{BB962C8B-B14F-4D97-AF65-F5344CB8AC3E}">
        <p14:creationId xmlns:p14="http://schemas.microsoft.com/office/powerpoint/2010/main" val="3422325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D7C9-A7E9-3482-325E-2B855C9A4165}"/>
              </a:ext>
            </a:extLst>
          </p:cNvPr>
          <p:cNvSpPr>
            <a:spLocks noGrp="1"/>
          </p:cNvSpPr>
          <p:nvPr>
            <p:ph type="title"/>
          </p:nvPr>
        </p:nvSpPr>
        <p:spPr/>
        <p:txBody>
          <a:bodyPr>
            <a:normAutofit fontScale="90000"/>
          </a:bodyPr>
          <a:lstStyle/>
          <a:p>
            <a:r>
              <a:rPr lang="en-US" dirty="0">
                <a:latin typeface="Arial"/>
                <a:ea typeface="Arial"/>
                <a:cs typeface="Arial"/>
                <a:sym typeface="Arial"/>
              </a:rPr>
              <a:t>We’re already part of the way there.</a:t>
            </a:r>
            <a:endParaRPr lang="en-US" dirty="0"/>
          </a:p>
        </p:txBody>
      </p:sp>
      <p:pic>
        <p:nvPicPr>
          <p:cNvPr id="10" name="Picture Placeholder 9" descr="A collection of notes read: Thing we can leverage; Thing already accomplished; Existing asset; Existing asset; Thing already accomplished; Thing we can leverage.&#10;">
            <a:extLst>
              <a:ext uri="{FF2B5EF4-FFF2-40B4-BE49-F238E27FC236}">
                <a16:creationId xmlns:a16="http://schemas.microsoft.com/office/drawing/2014/main" id="{70BE21C4-3477-A4C7-D779-CBE0FE0FB3E2}"/>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5423" r="5423"/>
          <a:stretch/>
        </p:blipFill>
        <p:spPr>
          <a:xfrm>
            <a:off x="2139115" y="1498762"/>
            <a:ext cx="4881660" cy="2856358"/>
          </a:xfrm>
          <a:prstGeom prst="rect">
            <a:avLst/>
          </a:prstGeom>
        </p:spPr>
      </p:pic>
    </p:spTree>
    <p:extLst>
      <p:ext uri="{BB962C8B-B14F-4D97-AF65-F5344CB8AC3E}">
        <p14:creationId xmlns:p14="http://schemas.microsoft.com/office/powerpoint/2010/main" val="4137719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92CE0-BEE3-E570-1626-CB5213659EEE}"/>
              </a:ext>
            </a:extLst>
          </p:cNvPr>
          <p:cNvSpPr>
            <a:spLocks noGrp="1"/>
          </p:cNvSpPr>
          <p:nvPr>
            <p:ph type="title"/>
          </p:nvPr>
        </p:nvSpPr>
        <p:spPr/>
        <p:txBody>
          <a:bodyPr anchor="ctr"/>
          <a:lstStyle/>
          <a:p>
            <a:r>
              <a:rPr lang="en-US" dirty="0">
                <a:sym typeface="Arial"/>
              </a:rPr>
              <a:t>Your Organization/Program</a:t>
            </a:r>
            <a:endParaRPr lang="en-US" dirty="0"/>
          </a:p>
        </p:txBody>
      </p:sp>
      <p:sp>
        <p:nvSpPr>
          <p:cNvPr id="3" name="Text Placeholder 2">
            <a:extLst>
              <a:ext uri="{FF2B5EF4-FFF2-40B4-BE49-F238E27FC236}">
                <a16:creationId xmlns:a16="http://schemas.microsoft.com/office/drawing/2014/main" id="{240048F5-CA33-70B5-9BFF-54D16EBA71D2}"/>
              </a:ext>
            </a:extLst>
          </p:cNvPr>
          <p:cNvSpPr>
            <a:spLocks noGrp="1"/>
          </p:cNvSpPr>
          <p:nvPr>
            <p:ph type="body" sz="quarter" idx="14"/>
          </p:nvPr>
        </p:nvSpPr>
        <p:spPr/>
        <p:txBody>
          <a:bodyPr/>
          <a:lstStyle/>
          <a:p>
            <a:pPr marL="0" lvl="0">
              <a:buSzPts val="1665"/>
            </a:pPr>
            <a:r>
              <a:rPr lang="en-US" dirty="0">
                <a:sym typeface="Arial"/>
              </a:rPr>
              <a:t>Your Name / Contact Information / Date</a:t>
            </a:r>
            <a:endParaRPr lang="en-US" b="1" dirty="0">
              <a:sym typeface="Arial"/>
            </a:endParaRPr>
          </a:p>
          <a:p>
            <a:pPr marL="0" lvl="0">
              <a:lnSpc>
                <a:spcPct val="114999"/>
              </a:lnSpc>
              <a:buSzPts val="1665"/>
            </a:pPr>
            <a:r>
              <a:rPr lang="en-US" b="1" dirty="0">
                <a:sym typeface="Arial"/>
              </a:rPr>
              <a:t>YourWebsite.org</a:t>
            </a:r>
            <a:endParaRPr lang="en-US" dirty="0"/>
          </a:p>
        </p:txBody>
      </p:sp>
    </p:spTree>
    <p:extLst>
      <p:ext uri="{BB962C8B-B14F-4D97-AF65-F5344CB8AC3E}">
        <p14:creationId xmlns:p14="http://schemas.microsoft.com/office/powerpoint/2010/main" val="1521796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EB0A-2531-7EF8-E08F-CB9532D92B33}"/>
              </a:ext>
            </a:extLst>
          </p:cNvPr>
          <p:cNvSpPr>
            <a:spLocks noGrp="1"/>
          </p:cNvSpPr>
          <p:nvPr>
            <p:ph type="title"/>
          </p:nvPr>
        </p:nvSpPr>
        <p:spPr/>
        <p:txBody>
          <a:bodyPr>
            <a:normAutofit fontScale="90000"/>
          </a:bodyPr>
          <a:lstStyle/>
          <a:p>
            <a:r>
              <a:rPr lang="en-US" dirty="0">
                <a:latin typeface="Arial"/>
                <a:ea typeface="Arial"/>
                <a:cs typeface="Arial"/>
                <a:sym typeface="Arial"/>
              </a:rPr>
              <a:t>Example: We’re already part of the way there.</a:t>
            </a:r>
            <a:endParaRPr lang="en-US" dirty="0"/>
          </a:p>
        </p:txBody>
      </p:sp>
      <p:pic>
        <p:nvPicPr>
          <p:cNvPr id="10" name="Picture Placeholder 9" descr="A collection of notes read: We have a strong, committed network; We have a permanent seat on the task force; County leadership are ready to implement; Your organization has a shared goal of reducing teen pregnancy; We received funding to support an evaluation of our innovative strategies; Your organization has supported similar county-wide initiatives.">
            <a:extLst>
              <a:ext uri="{FF2B5EF4-FFF2-40B4-BE49-F238E27FC236}">
                <a16:creationId xmlns:a16="http://schemas.microsoft.com/office/drawing/2014/main" id="{93E15F57-2E29-414E-8EC3-84C322126B0B}"/>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8" r="1458"/>
          <a:stretch/>
        </p:blipFill>
        <p:spPr>
          <a:xfrm>
            <a:off x="1653866" y="1402284"/>
            <a:ext cx="6074798" cy="2993175"/>
          </a:xfrm>
          <a:prstGeom prst="rect">
            <a:avLst/>
          </a:prstGeom>
        </p:spPr>
      </p:pic>
    </p:spTree>
    <p:extLst>
      <p:ext uri="{BB962C8B-B14F-4D97-AF65-F5344CB8AC3E}">
        <p14:creationId xmlns:p14="http://schemas.microsoft.com/office/powerpoint/2010/main" val="3382810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9518-E367-7F58-E029-3CFC2C87D9AC}"/>
              </a:ext>
            </a:extLst>
          </p:cNvPr>
          <p:cNvSpPr>
            <a:spLocks noGrp="1"/>
          </p:cNvSpPr>
          <p:nvPr>
            <p:ph type="title"/>
          </p:nvPr>
        </p:nvSpPr>
        <p:spPr>
          <a:xfrm>
            <a:off x="311700" y="413221"/>
            <a:ext cx="8520600" cy="572700"/>
          </a:xfrm>
        </p:spPr>
        <p:txBody>
          <a:bodyPr>
            <a:noAutofit/>
          </a:bodyPr>
          <a:lstStyle/>
          <a:p>
            <a:r>
              <a:rPr lang="en-US" sz="2800" dirty="0">
                <a:sym typeface="Arial"/>
              </a:rPr>
              <a:t>This is what we’ll need to make it happen.</a:t>
            </a:r>
          </a:p>
        </p:txBody>
      </p:sp>
      <p:sp>
        <p:nvSpPr>
          <p:cNvPr id="7" name="Text Placeholder 6">
            <a:extLst>
              <a:ext uri="{FF2B5EF4-FFF2-40B4-BE49-F238E27FC236}">
                <a16:creationId xmlns:a16="http://schemas.microsoft.com/office/drawing/2014/main" id="{0DF9294C-5701-49D3-36F5-9BF4E1A19EEB}"/>
              </a:ext>
            </a:extLst>
          </p:cNvPr>
          <p:cNvSpPr>
            <a:spLocks noGrp="1"/>
          </p:cNvSpPr>
          <p:nvPr>
            <p:ph type="body" sz="quarter" idx="11"/>
          </p:nvPr>
        </p:nvSpPr>
        <p:spPr>
          <a:xfrm>
            <a:off x="212337" y="1058774"/>
            <a:ext cx="3354727" cy="3379787"/>
          </a:xfrm>
        </p:spPr>
        <p:txBody>
          <a:bodyPr/>
          <a:lstStyle/>
          <a:p>
            <a:pPr lvl="0">
              <a:lnSpc>
                <a:spcPct val="100000"/>
              </a:lnSpc>
              <a:spcBef>
                <a:spcPts val="1000"/>
              </a:spcBef>
            </a:pPr>
            <a:r>
              <a:rPr lang="en-US" dirty="0"/>
              <a:t>Identity &amp; lived experience of youth: </a:t>
            </a:r>
            <a:br>
              <a:rPr lang="en-US" dirty="0"/>
            </a:br>
            <a:r>
              <a:rPr lang="en-US" dirty="0"/>
              <a:t>Race, gender, class</a:t>
            </a:r>
          </a:p>
          <a:p>
            <a:pPr lvl="0">
              <a:lnSpc>
                <a:spcPct val="100000"/>
              </a:lnSpc>
              <a:spcBef>
                <a:spcPts val="1000"/>
              </a:spcBef>
            </a:pPr>
            <a:r>
              <a:rPr lang="en-US" dirty="0"/>
              <a:t>Institutional &amp; professional </a:t>
            </a:r>
            <a:br>
              <a:rPr lang="en-US" dirty="0"/>
            </a:br>
            <a:r>
              <a:rPr lang="en-US" dirty="0"/>
              <a:t>position and connections</a:t>
            </a:r>
          </a:p>
          <a:p>
            <a:pPr lvl="0">
              <a:lnSpc>
                <a:spcPct val="100000"/>
              </a:lnSpc>
              <a:spcBef>
                <a:spcPts val="1000"/>
              </a:spcBef>
            </a:pPr>
            <a:r>
              <a:rPr lang="en-US" dirty="0"/>
              <a:t>Reputation, profile, influence</a:t>
            </a:r>
          </a:p>
          <a:p>
            <a:pPr lvl="0">
              <a:lnSpc>
                <a:spcPct val="100000"/>
              </a:lnSpc>
              <a:spcBef>
                <a:spcPts val="1000"/>
              </a:spcBef>
            </a:pPr>
            <a:r>
              <a:rPr lang="en-US" dirty="0"/>
              <a:t>Moral authority, ethical high ground</a:t>
            </a:r>
          </a:p>
        </p:txBody>
      </p:sp>
      <p:sp>
        <p:nvSpPr>
          <p:cNvPr id="4" name="Text Placeholder 3">
            <a:extLst>
              <a:ext uri="{FF2B5EF4-FFF2-40B4-BE49-F238E27FC236}">
                <a16:creationId xmlns:a16="http://schemas.microsoft.com/office/drawing/2014/main" id="{9C71EDBE-AB00-991A-7537-BDF898E67DA9}"/>
              </a:ext>
            </a:extLst>
          </p:cNvPr>
          <p:cNvSpPr>
            <a:spLocks noGrp="1"/>
          </p:cNvSpPr>
          <p:nvPr>
            <p:ph type="body" sz="quarter" idx="12"/>
          </p:nvPr>
        </p:nvSpPr>
        <p:spPr>
          <a:xfrm>
            <a:off x="3140812" y="1179170"/>
            <a:ext cx="2878137" cy="3379787"/>
          </a:xfrm>
        </p:spPr>
        <p:txBody>
          <a:bodyPr/>
          <a:lstStyle/>
          <a:p>
            <a:pPr lvl="0">
              <a:lnSpc>
                <a:spcPct val="100000"/>
              </a:lnSpc>
            </a:pPr>
            <a:r>
              <a:rPr lang="en-US" dirty="0"/>
              <a:t>Geographic location</a:t>
            </a:r>
          </a:p>
          <a:p>
            <a:pPr lvl="0">
              <a:lnSpc>
                <a:spcPct val="100000"/>
              </a:lnSpc>
              <a:spcBef>
                <a:spcPts val="1000"/>
              </a:spcBef>
            </a:pPr>
            <a:r>
              <a:rPr lang="en-US" dirty="0"/>
              <a:t>Expertise, experience, education</a:t>
            </a:r>
          </a:p>
          <a:p>
            <a:pPr lvl="0">
              <a:lnSpc>
                <a:spcPct val="100000"/>
              </a:lnSpc>
              <a:spcBef>
                <a:spcPts val="1000"/>
              </a:spcBef>
            </a:pPr>
            <a:r>
              <a:rPr lang="en-US" dirty="0"/>
              <a:t>History: family, legacy</a:t>
            </a:r>
          </a:p>
          <a:p>
            <a:pPr lvl="0">
              <a:lnSpc>
                <a:spcPct val="100000"/>
              </a:lnSpc>
              <a:spcBef>
                <a:spcPts val="1000"/>
              </a:spcBef>
            </a:pPr>
            <a:r>
              <a:rPr lang="en-US" dirty="0"/>
              <a:t>Political position</a:t>
            </a:r>
          </a:p>
          <a:p>
            <a:pPr lvl="0">
              <a:lnSpc>
                <a:spcPct val="100000"/>
              </a:lnSpc>
              <a:spcBef>
                <a:spcPts val="1000"/>
              </a:spcBef>
            </a:pPr>
            <a:r>
              <a:rPr lang="en-US" dirty="0"/>
              <a:t>Community organizing </a:t>
            </a:r>
            <a:br>
              <a:rPr lang="en-US" dirty="0"/>
            </a:br>
            <a:r>
              <a:rPr lang="en-US" dirty="0"/>
              <a:t>&amp; collective action</a:t>
            </a:r>
          </a:p>
          <a:p>
            <a:pPr lvl="0">
              <a:lnSpc>
                <a:spcPct val="100000"/>
              </a:lnSpc>
              <a:spcBef>
                <a:spcPts val="1000"/>
              </a:spcBef>
            </a:pPr>
            <a:r>
              <a:rPr lang="en-US" dirty="0"/>
              <a:t>Ability to make decisions </a:t>
            </a:r>
            <a:br>
              <a:rPr lang="en-US" dirty="0"/>
            </a:br>
            <a:r>
              <a:rPr lang="en-US" dirty="0"/>
              <a:t>and execute</a:t>
            </a:r>
          </a:p>
        </p:txBody>
      </p:sp>
      <p:sp>
        <p:nvSpPr>
          <p:cNvPr id="5" name="Text Placeholder 4">
            <a:extLst>
              <a:ext uri="{FF2B5EF4-FFF2-40B4-BE49-F238E27FC236}">
                <a16:creationId xmlns:a16="http://schemas.microsoft.com/office/drawing/2014/main" id="{CB6214CC-03C7-3276-3133-3BCA9052F6EC}"/>
              </a:ext>
            </a:extLst>
          </p:cNvPr>
          <p:cNvSpPr>
            <a:spLocks noGrp="1"/>
          </p:cNvSpPr>
          <p:nvPr>
            <p:ph type="body" sz="quarter" idx="13"/>
          </p:nvPr>
        </p:nvSpPr>
        <p:spPr>
          <a:xfrm>
            <a:off x="5964627" y="1171704"/>
            <a:ext cx="2590898" cy="3379788"/>
          </a:xfrm>
        </p:spPr>
        <p:txBody>
          <a:bodyPr/>
          <a:lstStyle/>
          <a:p>
            <a:pPr lvl="0">
              <a:lnSpc>
                <a:spcPct val="100000"/>
              </a:lnSpc>
            </a:pPr>
            <a:r>
              <a:rPr lang="en-US" dirty="0"/>
              <a:t>Audience, reach</a:t>
            </a:r>
          </a:p>
          <a:p>
            <a:pPr lvl="0">
              <a:lnSpc>
                <a:spcPct val="100000"/>
              </a:lnSpc>
              <a:spcBef>
                <a:spcPts val="1000"/>
              </a:spcBef>
            </a:pPr>
            <a:r>
              <a:rPr lang="en-US" dirty="0"/>
              <a:t>Momentum, energy</a:t>
            </a:r>
          </a:p>
          <a:p>
            <a:pPr lvl="0">
              <a:lnSpc>
                <a:spcPct val="100000"/>
              </a:lnSpc>
              <a:spcBef>
                <a:spcPts val="1000"/>
              </a:spcBef>
            </a:pPr>
            <a:r>
              <a:rPr lang="en-US" dirty="0"/>
              <a:t>Persuasion, charisma</a:t>
            </a:r>
          </a:p>
          <a:p>
            <a:pPr lvl="0">
              <a:lnSpc>
                <a:spcPct val="100000"/>
              </a:lnSpc>
              <a:spcBef>
                <a:spcPts val="1000"/>
              </a:spcBef>
            </a:pPr>
            <a:r>
              <a:rPr lang="en-US" dirty="0"/>
              <a:t>Trust</a:t>
            </a:r>
          </a:p>
          <a:p>
            <a:pPr lvl="0">
              <a:lnSpc>
                <a:spcPct val="100000"/>
              </a:lnSpc>
              <a:spcBef>
                <a:spcPts val="1000"/>
              </a:spcBef>
            </a:pPr>
            <a:r>
              <a:rPr lang="en-US" dirty="0"/>
              <a:t>Money</a:t>
            </a:r>
          </a:p>
          <a:p>
            <a:pPr lvl="0">
              <a:lnSpc>
                <a:spcPct val="100000"/>
              </a:lnSpc>
              <a:spcBef>
                <a:spcPts val="1000"/>
              </a:spcBef>
            </a:pPr>
            <a:r>
              <a:rPr lang="en-US" dirty="0"/>
              <a:t>Infrastructure, tools, technology</a:t>
            </a:r>
          </a:p>
          <a:p>
            <a:pPr lvl="0">
              <a:lnSpc>
                <a:spcPct val="100000"/>
              </a:lnSpc>
              <a:spcBef>
                <a:spcPts val="1000"/>
              </a:spcBef>
            </a:pPr>
            <a:r>
              <a:rPr lang="en-US" dirty="0"/>
              <a:t>Data</a:t>
            </a:r>
          </a:p>
        </p:txBody>
      </p:sp>
    </p:spTree>
    <p:extLst>
      <p:ext uri="{BB962C8B-B14F-4D97-AF65-F5344CB8AC3E}">
        <p14:creationId xmlns:p14="http://schemas.microsoft.com/office/powerpoint/2010/main" val="347465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DB4C-451C-3970-BC18-9427B8AB1607}"/>
              </a:ext>
            </a:extLst>
          </p:cNvPr>
          <p:cNvSpPr>
            <a:spLocks noGrp="1"/>
          </p:cNvSpPr>
          <p:nvPr>
            <p:ph type="title"/>
          </p:nvPr>
        </p:nvSpPr>
        <p:spPr>
          <a:xfrm>
            <a:off x="311700" y="431327"/>
            <a:ext cx="8520600" cy="572700"/>
          </a:xfrm>
        </p:spPr>
        <p:txBody>
          <a:bodyPr>
            <a:normAutofit/>
          </a:bodyPr>
          <a:lstStyle/>
          <a:p>
            <a:pPr>
              <a:lnSpc>
                <a:spcPct val="90000"/>
              </a:lnSpc>
              <a:buClr>
                <a:srgbClr val="000000"/>
              </a:buClr>
              <a:buSzPct val="100000"/>
            </a:pPr>
            <a:r>
              <a:rPr lang="en-US" sz="2600" dirty="0">
                <a:sym typeface="Arial"/>
              </a:rPr>
              <a:t>Example: This is what we’ll need to make it happen.</a:t>
            </a:r>
          </a:p>
        </p:txBody>
      </p:sp>
      <p:sp>
        <p:nvSpPr>
          <p:cNvPr id="3" name="Text Placeholder 2">
            <a:extLst>
              <a:ext uri="{FF2B5EF4-FFF2-40B4-BE49-F238E27FC236}">
                <a16:creationId xmlns:a16="http://schemas.microsoft.com/office/drawing/2014/main" id="{A771E1DB-8467-972B-1D9B-3B0D40E291C8}"/>
              </a:ext>
            </a:extLst>
          </p:cNvPr>
          <p:cNvSpPr>
            <a:spLocks noGrp="1"/>
          </p:cNvSpPr>
          <p:nvPr>
            <p:ph type="body" sz="quarter" idx="11"/>
          </p:nvPr>
        </p:nvSpPr>
        <p:spPr>
          <a:xfrm>
            <a:off x="330029" y="1185547"/>
            <a:ext cx="3092181" cy="3379787"/>
          </a:xfrm>
        </p:spPr>
        <p:txBody>
          <a:bodyPr/>
          <a:lstStyle/>
          <a:p>
            <a:pPr marL="0" lvl="0">
              <a:lnSpc>
                <a:spcPct val="100000"/>
              </a:lnSpc>
              <a:buClr>
                <a:srgbClr val="000000"/>
              </a:buClr>
              <a:buSzPts val="1400"/>
            </a:pPr>
            <a:r>
              <a:rPr lang="en-US" dirty="0"/>
              <a:t>Identity &amp; lived experience of youth: </a:t>
            </a:r>
            <a:br>
              <a:rPr lang="en-US" dirty="0"/>
            </a:br>
            <a:r>
              <a:rPr lang="en-US" dirty="0"/>
              <a:t>Race, gender, class</a:t>
            </a:r>
          </a:p>
          <a:p>
            <a:pPr marL="0" lvl="0">
              <a:lnSpc>
                <a:spcPct val="100000"/>
              </a:lnSpc>
              <a:spcBef>
                <a:spcPts val="1000"/>
              </a:spcBef>
              <a:buClr>
                <a:srgbClr val="000000"/>
              </a:buClr>
              <a:buSzPts val="1400"/>
            </a:pPr>
            <a:r>
              <a:rPr lang="en-US" dirty="0"/>
              <a:t>Institutional &amp; professional </a:t>
            </a:r>
            <a:br>
              <a:rPr lang="en-US" dirty="0"/>
            </a:br>
            <a:r>
              <a:rPr lang="en-US" dirty="0"/>
              <a:t>position and connections</a:t>
            </a:r>
          </a:p>
          <a:p>
            <a:pPr marL="0" lvl="0">
              <a:lnSpc>
                <a:spcPct val="100000"/>
              </a:lnSpc>
              <a:spcBef>
                <a:spcPts val="1000"/>
              </a:spcBef>
              <a:buClr>
                <a:srgbClr val="000000"/>
              </a:buClr>
              <a:buSzPts val="1400"/>
            </a:pPr>
            <a:r>
              <a:rPr lang="en-US" dirty="0"/>
              <a:t>Reputation, profile, influence with county</a:t>
            </a:r>
          </a:p>
        </p:txBody>
      </p:sp>
      <p:sp>
        <p:nvSpPr>
          <p:cNvPr id="4" name="Text Placeholder 3">
            <a:extLst>
              <a:ext uri="{FF2B5EF4-FFF2-40B4-BE49-F238E27FC236}">
                <a16:creationId xmlns:a16="http://schemas.microsoft.com/office/drawing/2014/main" id="{F44EEEE5-D58B-239E-22DF-B521385E012D}"/>
              </a:ext>
            </a:extLst>
          </p:cNvPr>
          <p:cNvSpPr>
            <a:spLocks noGrp="1"/>
          </p:cNvSpPr>
          <p:nvPr>
            <p:ph type="body" sz="quarter" idx="12"/>
          </p:nvPr>
        </p:nvSpPr>
        <p:spPr>
          <a:xfrm>
            <a:off x="3249795" y="1187918"/>
            <a:ext cx="2878372" cy="3379787"/>
          </a:xfrm>
        </p:spPr>
        <p:txBody>
          <a:bodyPr/>
          <a:lstStyle/>
          <a:p>
            <a:pPr marL="0" lvl="0">
              <a:lnSpc>
                <a:spcPct val="100000"/>
              </a:lnSpc>
              <a:buClr>
                <a:srgbClr val="000000"/>
              </a:buClr>
              <a:buSzPts val="1400"/>
            </a:pPr>
            <a:r>
              <a:rPr lang="en-US" dirty="0"/>
              <a:t>Expertise, experience, education in rigorous evaluation</a:t>
            </a:r>
          </a:p>
          <a:p>
            <a:pPr marL="0" lvl="0">
              <a:lnSpc>
                <a:spcPct val="100000"/>
              </a:lnSpc>
              <a:spcBef>
                <a:spcPts val="1000"/>
              </a:spcBef>
              <a:buClr>
                <a:srgbClr val="000000"/>
              </a:buClr>
              <a:buSzPts val="1400"/>
            </a:pPr>
            <a:r>
              <a:rPr lang="en-US" dirty="0"/>
              <a:t>Ability to make decisions </a:t>
            </a:r>
            <a:br>
              <a:rPr lang="en-US" dirty="0"/>
            </a:br>
            <a:r>
              <a:rPr lang="en-US" dirty="0"/>
              <a:t>and execute to spread this effort on a grander scale</a:t>
            </a:r>
          </a:p>
        </p:txBody>
      </p:sp>
      <p:sp>
        <p:nvSpPr>
          <p:cNvPr id="5" name="Text Placeholder 4">
            <a:extLst>
              <a:ext uri="{FF2B5EF4-FFF2-40B4-BE49-F238E27FC236}">
                <a16:creationId xmlns:a16="http://schemas.microsoft.com/office/drawing/2014/main" id="{B9B2DCF6-9867-595E-E594-0E9EAEE531C4}"/>
              </a:ext>
            </a:extLst>
          </p:cNvPr>
          <p:cNvSpPr>
            <a:spLocks noGrp="1"/>
          </p:cNvSpPr>
          <p:nvPr>
            <p:ph type="body" sz="quarter" idx="13"/>
          </p:nvPr>
        </p:nvSpPr>
        <p:spPr>
          <a:xfrm>
            <a:off x="6082902" y="1180853"/>
            <a:ext cx="2563157" cy="3379787"/>
          </a:xfrm>
        </p:spPr>
        <p:txBody>
          <a:bodyPr/>
          <a:lstStyle/>
          <a:p>
            <a:pPr marL="0" lvl="0">
              <a:lnSpc>
                <a:spcPct val="100000"/>
              </a:lnSpc>
              <a:buClr>
                <a:srgbClr val="000000"/>
              </a:buClr>
              <a:buSzPts val="1400"/>
            </a:pPr>
            <a:r>
              <a:rPr lang="en-US" dirty="0"/>
              <a:t>Trust among county leadership, especially when it changes</a:t>
            </a:r>
          </a:p>
          <a:p>
            <a:pPr marL="0" lvl="0">
              <a:lnSpc>
                <a:spcPct val="100000"/>
              </a:lnSpc>
              <a:spcBef>
                <a:spcPts val="1000"/>
              </a:spcBef>
              <a:buClr>
                <a:srgbClr val="000000"/>
              </a:buClr>
              <a:buSzPts val="1400"/>
            </a:pPr>
            <a:r>
              <a:rPr lang="en-US" dirty="0"/>
              <a:t>Money</a:t>
            </a:r>
          </a:p>
        </p:txBody>
      </p:sp>
    </p:spTree>
    <p:extLst>
      <p:ext uri="{BB962C8B-B14F-4D97-AF65-F5344CB8AC3E}">
        <p14:creationId xmlns:p14="http://schemas.microsoft.com/office/powerpoint/2010/main" val="4072514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52C1D-365C-88AA-742A-B527BA18ACA9}"/>
              </a:ext>
            </a:extLst>
          </p:cNvPr>
          <p:cNvSpPr>
            <a:spLocks noGrp="1"/>
          </p:cNvSpPr>
          <p:nvPr>
            <p:ph type="title"/>
          </p:nvPr>
        </p:nvSpPr>
        <p:spPr/>
        <p:txBody>
          <a:bodyPr/>
          <a:lstStyle/>
          <a:p>
            <a:r>
              <a:rPr lang="en-US" dirty="0">
                <a:sym typeface="Arial"/>
              </a:rPr>
              <a:t>This is where we might </a:t>
            </a:r>
            <a:r>
              <a:rPr lang="en-US" dirty="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start</a:t>
            </a:r>
            <a:r>
              <a:rPr lang="en-US" dirty="0">
                <a:sym typeface="Arial"/>
              </a:rPr>
              <a:t>.</a:t>
            </a:r>
            <a:endParaRPr lang="en-US" dirty="0"/>
          </a:p>
        </p:txBody>
      </p:sp>
      <p:sp>
        <p:nvSpPr>
          <p:cNvPr id="3" name="Text Placeholder 2">
            <a:extLst>
              <a:ext uri="{FF2B5EF4-FFF2-40B4-BE49-F238E27FC236}">
                <a16:creationId xmlns:a16="http://schemas.microsoft.com/office/drawing/2014/main" id="{5FC66D31-7C43-2299-429D-34D66BBF0417}"/>
              </a:ext>
            </a:extLst>
          </p:cNvPr>
          <p:cNvSpPr>
            <a:spLocks noGrp="1"/>
          </p:cNvSpPr>
          <p:nvPr>
            <p:ph type="body" sz="quarter" idx="10"/>
          </p:nvPr>
        </p:nvSpPr>
        <p:spPr/>
        <p:txBody>
          <a:bodyPr/>
          <a:lstStyle/>
          <a:p>
            <a:pPr marL="0" indent="0" algn="ctr">
              <a:lnSpc>
                <a:spcPct val="100000"/>
              </a:lnSpc>
              <a:buClr>
                <a:srgbClr val="000000"/>
              </a:buClr>
              <a:buSzPts val="1300"/>
              <a:buNone/>
            </a:pPr>
            <a:r>
              <a:rPr lang="en-US" dirty="0">
                <a:solidFill>
                  <a:srgbClr val="242424"/>
                </a:solidFill>
              </a:rPr>
              <a:t>Action step/project</a:t>
            </a:r>
          </a:p>
        </p:txBody>
      </p:sp>
      <p:sp>
        <p:nvSpPr>
          <p:cNvPr id="4" name="Text Placeholder 3">
            <a:extLst>
              <a:ext uri="{FF2B5EF4-FFF2-40B4-BE49-F238E27FC236}">
                <a16:creationId xmlns:a16="http://schemas.microsoft.com/office/drawing/2014/main" id="{3BA07CA1-7761-C07A-10B2-6340650F000C}"/>
              </a:ext>
            </a:extLst>
          </p:cNvPr>
          <p:cNvSpPr>
            <a:spLocks noGrp="1"/>
          </p:cNvSpPr>
          <p:nvPr>
            <p:ph type="body" sz="quarter" idx="11"/>
          </p:nvPr>
        </p:nvSpPr>
        <p:spPr/>
        <p:txBody>
          <a:bodyPr/>
          <a:lstStyle/>
          <a:p>
            <a:pPr marL="114300" indent="0" algn="ctr">
              <a:buNone/>
            </a:pPr>
            <a:r>
              <a:rPr lang="en-US" dirty="0">
                <a:solidFill>
                  <a:srgbClr val="242424"/>
                </a:solidFill>
              </a:rPr>
              <a:t>Action step/project</a:t>
            </a:r>
          </a:p>
        </p:txBody>
      </p:sp>
      <p:sp>
        <p:nvSpPr>
          <p:cNvPr id="5" name="Text Placeholder 4">
            <a:extLst>
              <a:ext uri="{FF2B5EF4-FFF2-40B4-BE49-F238E27FC236}">
                <a16:creationId xmlns:a16="http://schemas.microsoft.com/office/drawing/2014/main" id="{495DA1EC-2E2D-BF5F-78CD-84800B4650CE}"/>
              </a:ext>
            </a:extLst>
          </p:cNvPr>
          <p:cNvSpPr>
            <a:spLocks noGrp="1"/>
          </p:cNvSpPr>
          <p:nvPr>
            <p:ph type="body" sz="quarter" idx="12"/>
          </p:nvPr>
        </p:nvSpPr>
        <p:spPr/>
        <p:txBody>
          <a:bodyPr/>
          <a:lstStyle/>
          <a:p>
            <a:pPr marL="114300" indent="0" algn="ctr">
              <a:buNone/>
            </a:pPr>
            <a:r>
              <a:rPr lang="en-US" dirty="0">
                <a:solidFill>
                  <a:srgbClr val="242424"/>
                </a:solidFill>
              </a:rPr>
              <a:t>Action step/project</a:t>
            </a:r>
          </a:p>
        </p:txBody>
      </p:sp>
    </p:spTree>
    <p:extLst>
      <p:ext uri="{BB962C8B-B14F-4D97-AF65-F5344CB8AC3E}">
        <p14:creationId xmlns:p14="http://schemas.microsoft.com/office/powerpoint/2010/main" val="2876257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DC984-8B3B-E400-92D8-07E08865F3A0}"/>
              </a:ext>
            </a:extLst>
          </p:cNvPr>
          <p:cNvSpPr>
            <a:spLocks noGrp="1"/>
          </p:cNvSpPr>
          <p:nvPr>
            <p:ph type="title"/>
          </p:nvPr>
        </p:nvSpPr>
        <p:spPr/>
        <p:txBody>
          <a:bodyPr/>
          <a:lstStyle/>
          <a:p>
            <a:r>
              <a:rPr lang="en-US" dirty="0">
                <a:sym typeface="Arial"/>
              </a:rPr>
              <a:t>Example: This is where we might start.</a:t>
            </a:r>
            <a:endParaRPr lang="en-US" dirty="0"/>
          </a:p>
        </p:txBody>
      </p:sp>
      <p:sp>
        <p:nvSpPr>
          <p:cNvPr id="3" name="Text Placeholder 2">
            <a:extLst>
              <a:ext uri="{FF2B5EF4-FFF2-40B4-BE49-F238E27FC236}">
                <a16:creationId xmlns:a16="http://schemas.microsoft.com/office/drawing/2014/main" id="{7FEC4020-0544-5CA0-74A0-946D00F0EAC2}"/>
              </a:ext>
            </a:extLst>
          </p:cNvPr>
          <p:cNvSpPr>
            <a:spLocks noGrp="1"/>
          </p:cNvSpPr>
          <p:nvPr>
            <p:ph type="body" sz="quarter" idx="10"/>
          </p:nvPr>
        </p:nvSpPr>
        <p:spPr>
          <a:xfrm>
            <a:off x="2420177" y="1421080"/>
            <a:ext cx="4303643" cy="468989"/>
          </a:xfrm>
        </p:spPr>
        <p:txBody>
          <a:bodyPr/>
          <a:lstStyle/>
          <a:p>
            <a:pPr marL="0" indent="0" algn="ctr">
              <a:lnSpc>
                <a:spcPct val="100000"/>
              </a:lnSpc>
              <a:buClr>
                <a:srgbClr val="000000"/>
              </a:buClr>
              <a:buSzPts val="1300"/>
              <a:buNone/>
            </a:pPr>
            <a:r>
              <a:rPr lang="en-US" dirty="0">
                <a:solidFill>
                  <a:srgbClr val="242424"/>
                </a:solidFill>
              </a:rPr>
              <a:t>Establish a planning group to map out an implementation and evaluation plan</a:t>
            </a:r>
          </a:p>
        </p:txBody>
      </p:sp>
      <p:sp>
        <p:nvSpPr>
          <p:cNvPr id="4" name="Text Placeholder 3">
            <a:extLst>
              <a:ext uri="{FF2B5EF4-FFF2-40B4-BE49-F238E27FC236}">
                <a16:creationId xmlns:a16="http://schemas.microsoft.com/office/drawing/2014/main" id="{542C5EC6-6C32-FA29-C046-3C9B4DFFFC72}"/>
              </a:ext>
            </a:extLst>
          </p:cNvPr>
          <p:cNvSpPr>
            <a:spLocks noGrp="1"/>
          </p:cNvSpPr>
          <p:nvPr>
            <p:ph type="body" sz="quarter" idx="11"/>
          </p:nvPr>
        </p:nvSpPr>
        <p:spPr>
          <a:xfrm>
            <a:off x="2420177" y="2463114"/>
            <a:ext cx="4303643" cy="537210"/>
          </a:xfrm>
        </p:spPr>
        <p:txBody>
          <a:bodyPr/>
          <a:lstStyle/>
          <a:p>
            <a:pPr marL="0" indent="0" algn="ctr">
              <a:lnSpc>
                <a:spcPct val="100000"/>
              </a:lnSpc>
              <a:buClr>
                <a:srgbClr val="000000"/>
              </a:buClr>
              <a:buSzPts val="1300"/>
              <a:buNone/>
            </a:pPr>
            <a:r>
              <a:rPr lang="en-US" dirty="0">
                <a:solidFill>
                  <a:srgbClr val="242424"/>
                </a:solidFill>
              </a:rPr>
              <a:t>Determine if additional organizations or funders share our goal and invite them to engage in the discussion</a:t>
            </a:r>
          </a:p>
        </p:txBody>
      </p:sp>
      <p:sp>
        <p:nvSpPr>
          <p:cNvPr id="5" name="Text Placeholder 4">
            <a:extLst>
              <a:ext uri="{FF2B5EF4-FFF2-40B4-BE49-F238E27FC236}">
                <a16:creationId xmlns:a16="http://schemas.microsoft.com/office/drawing/2014/main" id="{6AB2FA37-A2AE-E1AA-FF42-CEFD21590333}"/>
              </a:ext>
            </a:extLst>
          </p:cNvPr>
          <p:cNvSpPr>
            <a:spLocks noGrp="1"/>
          </p:cNvSpPr>
          <p:nvPr>
            <p:ph type="body" sz="quarter" idx="12"/>
          </p:nvPr>
        </p:nvSpPr>
        <p:spPr>
          <a:xfrm>
            <a:off x="2420178" y="3578326"/>
            <a:ext cx="4303642" cy="496154"/>
          </a:xfrm>
        </p:spPr>
        <p:txBody>
          <a:bodyPr/>
          <a:lstStyle/>
          <a:p>
            <a:pPr marL="0" indent="0" algn="ctr">
              <a:lnSpc>
                <a:spcPct val="100000"/>
              </a:lnSpc>
              <a:buClr>
                <a:srgbClr val="000000"/>
              </a:buClr>
              <a:buSzPts val="1300"/>
              <a:buNone/>
            </a:pPr>
            <a:r>
              <a:rPr lang="en-US" dirty="0">
                <a:solidFill>
                  <a:srgbClr val="242424"/>
                </a:solidFill>
              </a:rPr>
              <a:t>Support our youth context team to brainstorm and propose how to grow and spread their youth voice model</a:t>
            </a:r>
          </a:p>
        </p:txBody>
      </p:sp>
    </p:spTree>
    <p:extLst>
      <p:ext uri="{BB962C8B-B14F-4D97-AF65-F5344CB8AC3E}">
        <p14:creationId xmlns:p14="http://schemas.microsoft.com/office/powerpoint/2010/main" val="314567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F536-9FDD-A7A8-B77F-0D84B7F3D219}"/>
              </a:ext>
            </a:extLst>
          </p:cNvPr>
          <p:cNvSpPr>
            <a:spLocks noGrp="1"/>
          </p:cNvSpPr>
          <p:nvPr>
            <p:ph type="title"/>
          </p:nvPr>
        </p:nvSpPr>
        <p:spPr/>
        <p:txBody>
          <a:bodyPr/>
          <a:lstStyle/>
          <a:p>
            <a:r>
              <a:rPr lang="en-US" dirty="0">
                <a:sym typeface="Arial"/>
              </a:rPr>
              <a:t>This is who we are.</a:t>
            </a:r>
            <a:endParaRPr lang="en-US" dirty="0"/>
          </a:p>
        </p:txBody>
      </p:sp>
      <p:sp>
        <p:nvSpPr>
          <p:cNvPr id="3" name="Text Placeholder 2">
            <a:extLst>
              <a:ext uri="{FF2B5EF4-FFF2-40B4-BE49-F238E27FC236}">
                <a16:creationId xmlns:a16="http://schemas.microsoft.com/office/drawing/2014/main" id="{D3879CF6-43FD-73C0-0C49-10D5C1670B2D}"/>
              </a:ext>
            </a:extLst>
          </p:cNvPr>
          <p:cNvSpPr>
            <a:spLocks noGrp="1"/>
          </p:cNvSpPr>
          <p:nvPr>
            <p:ph type="body" sz="quarter" idx="10"/>
          </p:nvPr>
        </p:nvSpPr>
        <p:spPr/>
        <p:txBody>
          <a:bodyPr/>
          <a:lstStyle/>
          <a:p>
            <a:r>
              <a:rPr lang="en-US" dirty="0">
                <a:solidFill>
                  <a:srgbClr val="858585"/>
                </a:solidFill>
                <a:sym typeface="Arial"/>
              </a:rPr>
              <a:t>HISTORY</a:t>
            </a:r>
            <a:endParaRPr lang="en-US" sz="1120" dirty="0">
              <a:solidFill>
                <a:srgbClr val="858585"/>
              </a:solidFill>
              <a:sym typeface="Arial"/>
            </a:endParaRPr>
          </a:p>
        </p:txBody>
      </p:sp>
      <p:sp>
        <p:nvSpPr>
          <p:cNvPr id="4" name="Text Placeholder 3">
            <a:extLst>
              <a:ext uri="{FF2B5EF4-FFF2-40B4-BE49-F238E27FC236}">
                <a16:creationId xmlns:a16="http://schemas.microsoft.com/office/drawing/2014/main" id="{0315031B-B431-28A6-C5FB-1FD83F34CEF8}"/>
              </a:ext>
            </a:extLst>
          </p:cNvPr>
          <p:cNvSpPr>
            <a:spLocks noGrp="1"/>
          </p:cNvSpPr>
          <p:nvPr>
            <p:ph type="body" sz="quarter" idx="11"/>
          </p:nvPr>
        </p:nvSpPr>
        <p:spPr>
          <a:xfrm>
            <a:off x="688063" y="2000816"/>
            <a:ext cx="1281269" cy="451872"/>
          </a:xfrm>
        </p:spPr>
        <p:txBody>
          <a:bodyPr/>
          <a:lstStyle/>
          <a:p>
            <a:pPr marL="114300" indent="0">
              <a:buNone/>
            </a:pPr>
            <a:r>
              <a:rPr lang="en-US" dirty="0"/>
              <a:t>KEY MESSAGE</a:t>
            </a:r>
            <a:endParaRPr lang="en-US" dirty="0">
              <a:solidFill>
                <a:srgbClr val="0097A7"/>
              </a:solidFill>
            </a:endParaRPr>
          </a:p>
        </p:txBody>
      </p:sp>
      <p:sp>
        <p:nvSpPr>
          <p:cNvPr id="5" name="Text Placeholder 4">
            <a:extLst>
              <a:ext uri="{FF2B5EF4-FFF2-40B4-BE49-F238E27FC236}">
                <a16:creationId xmlns:a16="http://schemas.microsoft.com/office/drawing/2014/main" id="{E807C9B5-4371-F02C-0BD1-2527121B97AC}"/>
              </a:ext>
            </a:extLst>
          </p:cNvPr>
          <p:cNvSpPr>
            <a:spLocks noGrp="1"/>
          </p:cNvSpPr>
          <p:nvPr>
            <p:ph type="body" sz="quarter" idx="12"/>
          </p:nvPr>
        </p:nvSpPr>
        <p:spPr/>
        <p:txBody>
          <a:bodyPr/>
          <a:lstStyle/>
          <a:p>
            <a:pPr marL="114300" indent="0">
              <a:buNone/>
            </a:pPr>
            <a:r>
              <a:rPr lang="en-US" dirty="0"/>
              <a:t>Proof point or characteristic</a:t>
            </a:r>
            <a:endParaRPr lang="en-US" b="1" dirty="0">
              <a:solidFill>
                <a:srgbClr val="0097A7"/>
              </a:solidFill>
            </a:endParaRPr>
          </a:p>
        </p:txBody>
      </p:sp>
      <p:sp>
        <p:nvSpPr>
          <p:cNvPr id="6" name="Text Placeholder 5">
            <a:extLst>
              <a:ext uri="{FF2B5EF4-FFF2-40B4-BE49-F238E27FC236}">
                <a16:creationId xmlns:a16="http://schemas.microsoft.com/office/drawing/2014/main" id="{2176FA85-876B-A03E-D056-FD9D95DF2A14}"/>
              </a:ext>
            </a:extLst>
          </p:cNvPr>
          <p:cNvSpPr>
            <a:spLocks noGrp="1"/>
          </p:cNvSpPr>
          <p:nvPr>
            <p:ph type="body" sz="quarter" idx="13"/>
          </p:nvPr>
        </p:nvSpPr>
        <p:spPr/>
        <p:txBody>
          <a:bodyPr/>
          <a:lstStyle/>
          <a:p>
            <a:pPr marL="114300" indent="0">
              <a:buNone/>
            </a:pPr>
            <a:r>
              <a:rPr lang="en-US" dirty="0"/>
              <a:t>Proof point or characteristic</a:t>
            </a:r>
            <a:endParaRPr lang="en-US" dirty="0">
              <a:solidFill>
                <a:srgbClr val="0097A7"/>
              </a:solidFill>
            </a:endParaRPr>
          </a:p>
        </p:txBody>
      </p:sp>
      <p:sp>
        <p:nvSpPr>
          <p:cNvPr id="7" name="Text Placeholder 6">
            <a:extLst>
              <a:ext uri="{FF2B5EF4-FFF2-40B4-BE49-F238E27FC236}">
                <a16:creationId xmlns:a16="http://schemas.microsoft.com/office/drawing/2014/main" id="{02F6A185-2F83-13FB-9312-16130D51A5D6}"/>
              </a:ext>
            </a:extLst>
          </p:cNvPr>
          <p:cNvSpPr>
            <a:spLocks noGrp="1"/>
          </p:cNvSpPr>
          <p:nvPr>
            <p:ph type="body" sz="quarter" idx="14"/>
          </p:nvPr>
        </p:nvSpPr>
        <p:spPr/>
        <p:txBody>
          <a:bodyPr/>
          <a:lstStyle/>
          <a:p>
            <a:r>
              <a:rPr lang="en-US" dirty="0">
                <a:solidFill>
                  <a:srgbClr val="858585"/>
                </a:solidFill>
              </a:rPr>
              <a:t>REACH</a:t>
            </a:r>
          </a:p>
        </p:txBody>
      </p:sp>
      <p:sp>
        <p:nvSpPr>
          <p:cNvPr id="8" name="Text Placeholder 7">
            <a:extLst>
              <a:ext uri="{FF2B5EF4-FFF2-40B4-BE49-F238E27FC236}">
                <a16:creationId xmlns:a16="http://schemas.microsoft.com/office/drawing/2014/main" id="{91FDE0A9-A5D4-FDCA-21D4-8CA8ADBC1731}"/>
              </a:ext>
            </a:extLst>
          </p:cNvPr>
          <p:cNvSpPr>
            <a:spLocks noGrp="1"/>
          </p:cNvSpPr>
          <p:nvPr>
            <p:ph type="body" sz="quarter" idx="15"/>
          </p:nvPr>
        </p:nvSpPr>
        <p:spPr>
          <a:xfrm>
            <a:off x="2970477" y="2000816"/>
            <a:ext cx="1230331" cy="445378"/>
          </a:xfrm>
        </p:spPr>
        <p:txBody>
          <a:bodyPr/>
          <a:lstStyle/>
          <a:p>
            <a:pPr marL="114300" indent="0">
              <a:buNone/>
            </a:pPr>
            <a:r>
              <a:rPr lang="en-US" dirty="0"/>
              <a:t>KEY MESSAGE</a:t>
            </a:r>
            <a:endParaRPr lang="en-US" dirty="0">
              <a:solidFill>
                <a:srgbClr val="0097A7"/>
              </a:solidFill>
            </a:endParaRPr>
          </a:p>
        </p:txBody>
      </p:sp>
      <p:sp>
        <p:nvSpPr>
          <p:cNvPr id="9" name="Text Placeholder 8">
            <a:extLst>
              <a:ext uri="{FF2B5EF4-FFF2-40B4-BE49-F238E27FC236}">
                <a16:creationId xmlns:a16="http://schemas.microsoft.com/office/drawing/2014/main" id="{EF1BCADB-9FF9-120E-5E0E-3258164C5A2F}"/>
              </a:ext>
            </a:extLst>
          </p:cNvPr>
          <p:cNvSpPr>
            <a:spLocks noGrp="1"/>
          </p:cNvSpPr>
          <p:nvPr>
            <p:ph type="body" sz="quarter" idx="16"/>
          </p:nvPr>
        </p:nvSpPr>
        <p:spPr/>
        <p:txBody>
          <a:bodyPr/>
          <a:lstStyle/>
          <a:p>
            <a:pPr marL="114300" indent="0">
              <a:buNone/>
            </a:pPr>
            <a:r>
              <a:rPr lang="en-US" dirty="0"/>
              <a:t>Proof point or characteristic</a:t>
            </a:r>
            <a:endParaRPr lang="en-US" b="1" dirty="0">
              <a:solidFill>
                <a:srgbClr val="0097A7"/>
              </a:solidFill>
            </a:endParaRPr>
          </a:p>
        </p:txBody>
      </p:sp>
      <p:sp>
        <p:nvSpPr>
          <p:cNvPr id="10" name="Text Placeholder 9">
            <a:extLst>
              <a:ext uri="{FF2B5EF4-FFF2-40B4-BE49-F238E27FC236}">
                <a16:creationId xmlns:a16="http://schemas.microsoft.com/office/drawing/2014/main" id="{9891753D-F9E4-51A3-96A3-0D2BDE365706}"/>
              </a:ext>
            </a:extLst>
          </p:cNvPr>
          <p:cNvSpPr>
            <a:spLocks noGrp="1"/>
          </p:cNvSpPr>
          <p:nvPr>
            <p:ph type="body" sz="quarter" idx="17"/>
          </p:nvPr>
        </p:nvSpPr>
        <p:spPr/>
        <p:txBody>
          <a:bodyPr/>
          <a:lstStyle/>
          <a:p>
            <a:pPr marL="114300" indent="0">
              <a:buNone/>
            </a:pPr>
            <a:r>
              <a:rPr lang="en-US" dirty="0"/>
              <a:t>Proof point or characteristic</a:t>
            </a:r>
            <a:endParaRPr lang="en-US" dirty="0">
              <a:solidFill>
                <a:srgbClr val="0097A7"/>
              </a:solidFill>
              <a:latin typeface="Montserrat"/>
              <a:ea typeface="Montserrat"/>
              <a:cs typeface="Montserrat"/>
              <a:sym typeface="Montserrat"/>
            </a:endParaRPr>
          </a:p>
        </p:txBody>
      </p:sp>
      <p:sp>
        <p:nvSpPr>
          <p:cNvPr id="11" name="Text Placeholder 10">
            <a:extLst>
              <a:ext uri="{FF2B5EF4-FFF2-40B4-BE49-F238E27FC236}">
                <a16:creationId xmlns:a16="http://schemas.microsoft.com/office/drawing/2014/main" id="{ACADE0AD-E719-F504-E695-FFDBBE939F65}"/>
              </a:ext>
            </a:extLst>
          </p:cNvPr>
          <p:cNvSpPr>
            <a:spLocks noGrp="1"/>
          </p:cNvSpPr>
          <p:nvPr>
            <p:ph type="body" sz="quarter" idx="18"/>
          </p:nvPr>
        </p:nvSpPr>
        <p:spPr/>
        <p:txBody>
          <a:bodyPr/>
          <a:lstStyle/>
          <a:p>
            <a:r>
              <a:rPr lang="en-US" dirty="0">
                <a:solidFill>
                  <a:srgbClr val="858585"/>
                </a:solidFill>
                <a:sym typeface="Arial"/>
              </a:rPr>
              <a:t>REPUTATION</a:t>
            </a:r>
            <a:endParaRPr lang="en-US" sz="1120" dirty="0">
              <a:solidFill>
                <a:srgbClr val="858585"/>
              </a:solidFill>
              <a:sym typeface="Arial"/>
            </a:endParaRPr>
          </a:p>
        </p:txBody>
      </p:sp>
      <p:sp>
        <p:nvSpPr>
          <p:cNvPr id="12" name="Text Placeholder 11">
            <a:extLst>
              <a:ext uri="{FF2B5EF4-FFF2-40B4-BE49-F238E27FC236}">
                <a16:creationId xmlns:a16="http://schemas.microsoft.com/office/drawing/2014/main" id="{39DD1606-80E7-5DEA-AE53-D90ED796DE2C}"/>
              </a:ext>
            </a:extLst>
          </p:cNvPr>
          <p:cNvSpPr>
            <a:spLocks noGrp="1"/>
          </p:cNvSpPr>
          <p:nvPr>
            <p:ph type="body" sz="quarter" idx="19"/>
          </p:nvPr>
        </p:nvSpPr>
        <p:spPr>
          <a:xfrm>
            <a:off x="5106154" y="2000816"/>
            <a:ext cx="1267486" cy="451872"/>
          </a:xfrm>
        </p:spPr>
        <p:txBody>
          <a:bodyPr/>
          <a:lstStyle/>
          <a:p>
            <a:pPr marL="114300" indent="0">
              <a:buNone/>
            </a:pPr>
            <a:r>
              <a:rPr lang="en-US" dirty="0"/>
              <a:t>KEY MESSAGE</a:t>
            </a:r>
          </a:p>
        </p:txBody>
      </p:sp>
      <p:sp>
        <p:nvSpPr>
          <p:cNvPr id="13" name="Text Placeholder 12">
            <a:extLst>
              <a:ext uri="{FF2B5EF4-FFF2-40B4-BE49-F238E27FC236}">
                <a16:creationId xmlns:a16="http://schemas.microsoft.com/office/drawing/2014/main" id="{46D8328E-6F97-1F44-A6F7-C4C10EE4B97F}"/>
              </a:ext>
            </a:extLst>
          </p:cNvPr>
          <p:cNvSpPr>
            <a:spLocks noGrp="1"/>
          </p:cNvSpPr>
          <p:nvPr>
            <p:ph type="body" sz="quarter" idx="20"/>
          </p:nvPr>
        </p:nvSpPr>
        <p:spPr/>
        <p:txBody>
          <a:bodyPr/>
          <a:lstStyle/>
          <a:p>
            <a:pPr marL="114300" indent="0">
              <a:buNone/>
            </a:pPr>
            <a:r>
              <a:rPr lang="en-US" dirty="0"/>
              <a:t>Proof point or characteristic</a:t>
            </a:r>
            <a:endParaRPr lang="en-US" b="1" dirty="0">
              <a:solidFill>
                <a:srgbClr val="0097A7"/>
              </a:solidFill>
            </a:endParaRPr>
          </a:p>
        </p:txBody>
      </p:sp>
      <p:sp>
        <p:nvSpPr>
          <p:cNvPr id="14" name="Text Placeholder 13">
            <a:extLst>
              <a:ext uri="{FF2B5EF4-FFF2-40B4-BE49-F238E27FC236}">
                <a16:creationId xmlns:a16="http://schemas.microsoft.com/office/drawing/2014/main" id="{9B2DB220-4D15-5C8E-863A-7970F9A42FBE}"/>
              </a:ext>
            </a:extLst>
          </p:cNvPr>
          <p:cNvSpPr>
            <a:spLocks noGrp="1"/>
          </p:cNvSpPr>
          <p:nvPr>
            <p:ph type="body" sz="quarter" idx="21"/>
          </p:nvPr>
        </p:nvSpPr>
        <p:spPr/>
        <p:txBody>
          <a:bodyPr/>
          <a:lstStyle/>
          <a:p>
            <a:pPr marL="114300" indent="0">
              <a:buNone/>
            </a:pPr>
            <a:r>
              <a:rPr lang="en-US" dirty="0"/>
              <a:t>Proof point or characteristic</a:t>
            </a:r>
            <a:endParaRPr lang="en-US" dirty="0">
              <a:solidFill>
                <a:srgbClr val="0097A7"/>
              </a:solidFill>
            </a:endParaRPr>
          </a:p>
        </p:txBody>
      </p:sp>
      <p:sp>
        <p:nvSpPr>
          <p:cNvPr id="15" name="Text Placeholder 14">
            <a:extLst>
              <a:ext uri="{FF2B5EF4-FFF2-40B4-BE49-F238E27FC236}">
                <a16:creationId xmlns:a16="http://schemas.microsoft.com/office/drawing/2014/main" id="{29820C09-DE87-7DEB-3489-A8BF3342AF91}"/>
              </a:ext>
            </a:extLst>
          </p:cNvPr>
          <p:cNvSpPr>
            <a:spLocks noGrp="1"/>
          </p:cNvSpPr>
          <p:nvPr>
            <p:ph type="body" sz="quarter" idx="22"/>
          </p:nvPr>
        </p:nvSpPr>
        <p:spPr/>
        <p:txBody>
          <a:bodyPr/>
          <a:lstStyle/>
          <a:p>
            <a:r>
              <a:rPr lang="en-US" dirty="0">
                <a:solidFill>
                  <a:srgbClr val="858585"/>
                </a:solidFill>
                <a:sym typeface="Arial"/>
              </a:rPr>
              <a:t>EVIDENCE</a:t>
            </a:r>
            <a:endParaRPr lang="en-US" sz="1120" dirty="0">
              <a:solidFill>
                <a:srgbClr val="858585"/>
              </a:solidFill>
              <a:sym typeface="Arial"/>
            </a:endParaRPr>
          </a:p>
        </p:txBody>
      </p:sp>
      <p:sp>
        <p:nvSpPr>
          <p:cNvPr id="16" name="Text Placeholder 15">
            <a:extLst>
              <a:ext uri="{FF2B5EF4-FFF2-40B4-BE49-F238E27FC236}">
                <a16:creationId xmlns:a16="http://schemas.microsoft.com/office/drawing/2014/main" id="{F42105F0-668E-84F9-1FEA-78C6E6CA60B8}"/>
              </a:ext>
            </a:extLst>
          </p:cNvPr>
          <p:cNvSpPr>
            <a:spLocks noGrp="1"/>
          </p:cNvSpPr>
          <p:nvPr>
            <p:ph type="body" sz="quarter" idx="23"/>
          </p:nvPr>
        </p:nvSpPr>
        <p:spPr>
          <a:xfrm>
            <a:off x="7315199" y="2000815"/>
            <a:ext cx="1258433" cy="452305"/>
          </a:xfrm>
        </p:spPr>
        <p:txBody>
          <a:bodyPr/>
          <a:lstStyle/>
          <a:p>
            <a:pPr marL="114300" indent="0">
              <a:buNone/>
            </a:pPr>
            <a:r>
              <a:rPr lang="en-US" dirty="0"/>
              <a:t>KEY MESSAGE</a:t>
            </a:r>
            <a:endParaRPr lang="en-US" dirty="0">
              <a:latin typeface="Montserrat"/>
              <a:ea typeface="Montserrat"/>
              <a:cs typeface="Montserrat"/>
              <a:sym typeface="Montserrat"/>
            </a:endParaRPr>
          </a:p>
        </p:txBody>
      </p:sp>
      <p:sp>
        <p:nvSpPr>
          <p:cNvPr id="17" name="Text Placeholder 16">
            <a:extLst>
              <a:ext uri="{FF2B5EF4-FFF2-40B4-BE49-F238E27FC236}">
                <a16:creationId xmlns:a16="http://schemas.microsoft.com/office/drawing/2014/main" id="{86B72D4A-E92D-7C8F-ECCC-20C5256DA304}"/>
              </a:ext>
            </a:extLst>
          </p:cNvPr>
          <p:cNvSpPr>
            <a:spLocks noGrp="1"/>
          </p:cNvSpPr>
          <p:nvPr>
            <p:ph type="body" sz="quarter" idx="24"/>
          </p:nvPr>
        </p:nvSpPr>
        <p:spPr/>
        <p:txBody>
          <a:bodyPr/>
          <a:lstStyle/>
          <a:p>
            <a:pPr marL="114300" indent="0">
              <a:buNone/>
            </a:pPr>
            <a:r>
              <a:rPr lang="en-US" dirty="0"/>
              <a:t>Proof point or characteristic</a:t>
            </a:r>
            <a:endParaRPr lang="en-US" b="1" dirty="0">
              <a:solidFill>
                <a:srgbClr val="0097A7"/>
              </a:solidFill>
            </a:endParaRPr>
          </a:p>
        </p:txBody>
      </p:sp>
      <p:sp>
        <p:nvSpPr>
          <p:cNvPr id="18" name="Text Placeholder 17">
            <a:extLst>
              <a:ext uri="{FF2B5EF4-FFF2-40B4-BE49-F238E27FC236}">
                <a16:creationId xmlns:a16="http://schemas.microsoft.com/office/drawing/2014/main" id="{29F8C539-251F-4DAD-7AE3-C4C8A116CBA4}"/>
              </a:ext>
            </a:extLst>
          </p:cNvPr>
          <p:cNvSpPr>
            <a:spLocks noGrp="1"/>
          </p:cNvSpPr>
          <p:nvPr>
            <p:ph type="body" sz="quarter" idx="25"/>
          </p:nvPr>
        </p:nvSpPr>
        <p:spPr/>
        <p:txBody>
          <a:bodyPr/>
          <a:lstStyle/>
          <a:p>
            <a:pPr marL="114300" indent="0">
              <a:buNone/>
            </a:pPr>
            <a:r>
              <a:rPr lang="en-US" dirty="0"/>
              <a:t>Proof point or characteristic</a:t>
            </a:r>
            <a:endParaRPr lang="en-US" dirty="0">
              <a:solidFill>
                <a:srgbClr val="0097A7"/>
              </a:solidFill>
            </a:endParaRPr>
          </a:p>
        </p:txBody>
      </p:sp>
    </p:spTree>
    <p:extLst>
      <p:ext uri="{BB962C8B-B14F-4D97-AF65-F5344CB8AC3E}">
        <p14:creationId xmlns:p14="http://schemas.microsoft.com/office/powerpoint/2010/main" val="133273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E907C-B704-4699-DAC2-BC4C9598A92A}"/>
              </a:ext>
            </a:extLst>
          </p:cNvPr>
          <p:cNvSpPr>
            <a:spLocks noGrp="1"/>
          </p:cNvSpPr>
          <p:nvPr>
            <p:ph type="title"/>
          </p:nvPr>
        </p:nvSpPr>
        <p:spPr/>
        <p:txBody>
          <a:bodyPr/>
          <a:lstStyle/>
          <a:p>
            <a:r>
              <a:rPr lang="en-US" dirty="0">
                <a:sym typeface="Arial"/>
              </a:rPr>
              <a:t>Example: This is who we are.</a:t>
            </a:r>
            <a:endParaRPr lang="en-US" dirty="0"/>
          </a:p>
        </p:txBody>
      </p:sp>
      <p:sp>
        <p:nvSpPr>
          <p:cNvPr id="3" name="Text Placeholder 2">
            <a:extLst>
              <a:ext uri="{FF2B5EF4-FFF2-40B4-BE49-F238E27FC236}">
                <a16:creationId xmlns:a16="http://schemas.microsoft.com/office/drawing/2014/main" id="{379BC69B-3BCB-C5E6-4150-B4D64B66C11C}"/>
              </a:ext>
            </a:extLst>
          </p:cNvPr>
          <p:cNvSpPr>
            <a:spLocks noGrp="1"/>
          </p:cNvSpPr>
          <p:nvPr>
            <p:ph type="body" sz="quarter" idx="10"/>
          </p:nvPr>
        </p:nvSpPr>
        <p:spPr>
          <a:xfrm>
            <a:off x="225428" y="1518594"/>
            <a:ext cx="342900" cy="1780896"/>
          </a:xfrm>
        </p:spPr>
        <p:txBody>
          <a:bodyPr/>
          <a:lstStyle/>
          <a:p>
            <a:r>
              <a:rPr lang="en-US" dirty="0">
                <a:solidFill>
                  <a:srgbClr val="858585"/>
                </a:solidFill>
                <a:sym typeface="Arial"/>
              </a:rPr>
              <a:t>HISTORY</a:t>
            </a:r>
            <a:endParaRPr lang="en-US" sz="1120" dirty="0">
              <a:solidFill>
                <a:srgbClr val="858585"/>
              </a:solidFill>
              <a:sym typeface="Arial"/>
            </a:endParaRPr>
          </a:p>
        </p:txBody>
      </p:sp>
      <p:sp>
        <p:nvSpPr>
          <p:cNvPr id="4" name="Text Placeholder 3">
            <a:extLst>
              <a:ext uri="{FF2B5EF4-FFF2-40B4-BE49-F238E27FC236}">
                <a16:creationId xmlns:a16="http://schemas.microsoft.com/office/drawing/2014/main" id="{18547172-2D1E-99BB-33D8-1DEBAE669919}"/>
              </a:ext>
            </a:extLst>
          </p:cNvPr>
          <p:cNvSpPr>
            <a:spLocks noGrp="1"/>
          </p:cNvSpPr>
          <p:nvPr>
            <p:ph type="body" sz="quarter" idx="11"/>
          </p:nvPr>
        </p:nvSpPr>
        <p:spPr>
          <a:xfrm>
            <a:off x="688063" y="1858051"/>
            <a:ext cx="1271628" cy="1118042"/>
          </a:xfrm>
        </p:spPr>
        <p:txBody>
          <a:bodyPr>
            <a:normAutofit lnSpcReduction="10000"/>
          </a:bodyPr>
          <a:lstStyle/>
          <a:p>
            <a:pPr marL="0" indent="0" algn="ctr">
              <a:lnSpc>
                <a:spcPct val="100000"/>
              </a:lnSpc>
              <a:buClr>
                <a:srgbClr val="000000"/>
              </a:buClr>
              <a:buSzPts val="900"/>
              <a:buNone/>
            </a:pPr>
            <a:r>
              <a:rPr lang="en-US" dirty="0">
                <a:solidFill>
                  <a:schemeClr val="dk2"/>
                </a:solidFill>
              </a:rPr>
              <a:t>Network formed in 2018 following a local report about the high pregnancy rate of justice-involved youth in our county</a:t>
            </a:r>
            <a:endParaRPr lang="en-US" dirty="0"/>
          </a:p>
        </p:txBody>
      </p:sp>
      <p:sp>
        <p:nvSpPr>
          <p:cNvPr id="5" name="Text Placeholder 4">
            <a:extLst>
              <a:ext uri="{FF2B5EF4-FFF2-40B4-BE49-F238E27FC236}">
                <a16:creationId xmlns:a16="http://schemas.microsoft.com/office/drawing/2014/main" id="{F69F67AE-2DDD-9FB8-1445-B940BBA3B685}"/>
              </a:ext>
            </a:extLst>
          </p:cNvPr>
          <p:cNvSpPr>
            <a:spLocks noGrp="1"/>
          </p:cNvSpPr>
          <p:nvPr>
            <p:ph type="body" sz="quarter" idx="12"/>
          </p:nvPr>
        </p:nvSpPr>
        <p:spPr>
          <a:xfrm>
            <a:off x="688063" y="3202320"/>
            <a:ext cx="1271628" cy="688520"/>
          </a:xfrm>
        </p:spPr>
        <p:txBody>
          <a:bodyPr>
            <a:noAutofit/>
          </a:bodyPr>
          <a:lstStyle/>
          <a:p>
            <a:pPr marL="0" indent="0" algn="ctr">
              <a:lnSpc>
                <a:spcPct val="100000"/>
              </a:lnSpc>
              <a:buClr>
                <a:srgbClr val="000000"/>
              </a:buClr>
              <a:buSzPts val="900"/>
              <a:buNone/>
            </a:pPr>
            <a:r>
              <a:rPr lang="en-US" dirty="0"/>
              <a:t>Received first grant in 2019 from the Office of Population Affairs (OPA) </a:t>
            </a:r>
          </a:p>
        </p:txBody>
      </p:sp>
      <p:sp>
        <p:nvSpPr>
          <p:cNvPr id="6" name="Text Placeholder 5">
            <a:extLst>
              <a:ext uri="{FF2B5EF4-FFF2-40B4-BE49-F238E27FC236}">
                <a16:creationId xmlns:a16="http://schemas.microsoft.com/office/drawing/2014/main" id="{D6F5462A-9108-DD96-CFB3-4D00161B686F}"/>
              </a:ext>
            </a:extLst>
          </p:cNvPr>
          <p:cNvSpPr>
            <a:spLocks noGrp="1"/>
          </p:cNvSpPr>
          <p:nvPr>
            <p:ph type="body" sz="quarter" idx="13"/>
          </p:nvPr>
        </p:nvSpPr>
        <p:spPr>
          <a:xfrm>
            <a:off x="688063" y="4098961"/>
            <a:ext cx="1271628" cy="688520"/>
          </a:xfrm>
        </p:spPr>
        <p:txBody>
          <a:bodyPr>
            <a:noAutofit/>
          </a:bodyPr>
          <a:lstStyle/>
          <a:p>
            <a:pPr marL="0" indent="0" algn="ctr">
              <a:lnSpc>
                <a:spcPct val="100000"/>
              </a:lnSpc>
              <a:buClr>
                <a:srgbClr val="000000"/>
              </a:buClr>
              <a:buSzPts val="900"/>
              <a:buNone/>
            </a:pPr>
            <a:r>
              <a:rPr lang="en-US" dirty="0"/>
              <a:t>Established network leadership structure and strategic plan in 2019</a:t>
            </a:r>
          </a:p>
        </p:txBody>
      </p:sp>
      <p:sp>
        <p:nvSpPr>
          <p:cNvPr id="7" name="Text Placeholder 6">
            <a:extLst>
              <a:ext uri="{FF2B5EF4-FFF2-40B4-BE49-F238E27FC236}">
                <a16:creationId xmlns:a16="http://schemas.microsoft.com/office/drawing/2014/main" id="{CFD2E20B-BC80-448C-E836-638AD7133204}"/>
              </a:ext>
            </a:extLst>
          </p:cNvPr>
          <p:cNvSpPr>
            <a:spLocks noGrp="1"/>
          </p:cNvSpPr>
          <p:nvPr>
            <p:ph type="body" sz="quarter" idx="14"/>
          </p:nvPr>
        </p:nvSpPr>
        <p:spPr/>
        <p:txBody>
          <a:bodyPr/>
          <a:lstStyle/>
          <a:p>
            <a:r>
              <a:rPr lang="en-US" dirty="0">
                <a:solidFill>
                  <a:srgbClr val="858585"/>
                </a:solidFill>
                <a:sym typeface="Arial"/>
              </a:rPr>
              <a:t>REACH</a:t>
            </a:r>
            <a:endParaRPr lang="en-US" sz="1120" dirty="0">
              <a:solidFill>
                <a:srgbClr val="858585"/>
              </a:solidFill>
              <a:sym typeface="Arial"/>
            </a:endParaRPr>
          </a:p>
        </p:txBody>
      </p:sp>
      <p:sp>
        <p:nvSpPr>
          <p:cNvPr id="8" name="Text Placeholder 7">
            <a:extLst>
              <a:ext uri="{FF2B5EF4-FFF2-40B4-BE49-F238E27FC236}">
                <a16:creationId xmlns:a16="http://schemas.microsoft.com/office/drawing/2014/main" id="{F99817E3-9956-18E0-CDCF-BE768F9266D7}"/>
              </a:ext>
            </a:extLst>
          </p:cNvPr>
          <p:cNvSpPr>
            <a:spLocks noGrp="1"/>
          </p:cNvSpPr>
          <p:nvPr>
            <p:ph type="body" sz="quarter" idx="15"/>
          </p:nvPr>
        </p:nvSpPr>
        <p:spPr>
          <a:xfrm>
            <a:off x="2942375" y="1858051"/>
            <a:ext cx="1271628" cy="799999"/>
          </a:xfrm>
        </p:spPr>
        <p:txBody>
          <a:bodyPr>
            <a:normAutofit fontScale="92500"/>
          </a:bodyPr>
          <a:lstStyle/>
          <a:p>
            <a:pPr marL="0" indent="0" algn="ctr">
              <a:lnSpc>
                <a:spcPct val="100000"/>
              </a:lnSpc>
              <a:buClr>
                <a:srgbClr val="000000"/>
              </a:buClr>
              <a:buSzPts val="900"/>
              <a:buNone/>
            </a:pPr>
            <a:r>
              <a:rPr lang="en-US" dirty="0"/>
              <a:t>Connected to all youth-serving justice organizations in our county </a:t>
            </a:r>
          </a:p>
        </p:txBody>
      </p:sp>
      <p:sp>
        <p:nvSpPr>
          <p:cNvPr id="9" name="Text Placeholder 8">
            <a:extLst>
              <a:ext uri="{FF2B5EF4-FFF2-40B4-BE49-F238E27FC236}">
                <a16:creationId xmlns:a16="http://schemas.microsoft.com/office/drawing/2014/main" id="{CCD22F5A-6EBE-A29F-653E-C868C78B0008}"/>
              </a:ext>
            </a:extLst>
          </p:cNvPr>
          <p:cNvSpPr>
            <a:spLocks noGrp="1"/>
          </p:cNvSpPr>
          <p:nvPr>
            <p:ph type="body" sz="quarter" idx="16"/>
          </p:nvPr>
        </p:nvSpPr>
        <p:spPr>
          <a:xfrm>
            <a:off x="2942375" y="2861369"/>
            <a:ext cx="1271628" cy="786144"/>
          </a:xfrm>
        </p:spPr>
        <p:txBody>
          <a:bodyPr>
            <a:noAutofit/>
          </a:bodyPr>
          <a:lstStyle/>
          <a:p>
            <a:pPr marL="0" indent="0" algn="ctr">
              <a:lnSpc>
                <a:spcPct val="100000"/>
              </a:lnSpc>
              <a:buClr>
                <a:srgbClr val="000000"/>
              </a:buClr>
              <a:buSzPts val="900"/>
              <a:buNone/>
            </a:pPr>
            <a:r>
              <a:rPr lang="en-US" dirty="0"/>
              <a:t>Regular participation in the quarterly county juvenile justice accountability meetings</a:t>
            </a:r>
          </a:p>
        </p:txBody>
      </p:sp>
      <p:sp>
        <p:nvSpPr>
          <p:cNvPr id="10" name="Text Placeholder 9">
            <a:extLst>
              <a:ext uri="{FF2B5EF4-FFF2-40B4-BE49-F238E27FC236}">
                <a16:creationId xmlns:a16="http://schemas.microsoft.com/office/drawing/2014/main" id="{4DD7E831-7C2E-8333-2C66-D2198F84C8E0}"/>
              </a:ext>
            </a:extLst>
          </p:cNvPr>
          <p:cNvSpPr>
            <a:spLocks noGrp="1"/>
          </p:cNvSpPr>
          <p:nvPr>
            <p:ph type="body" sz="quarter" idx="17"/>
          </p:nvPr>
        </p:nvSpPr>
        <p:spPr>
          <a:xfrm>
            <a:off x="2942375" y="3748135"/>
            <a:ext cx="1271628" cy="980548"/>
          </a:xfrm>
        </p:spPr>
        <p:txBody>
          <a:bodyPr>
            <a:noAutofit/>
          </a:bodyPr>
          <a:lstStyle/>
          <a:p>
            <a:pPr marL="0" indent="0" algn="ctr">
              <a:lnSpc>
                <a:spcPct val="100000"/>
              </a:lnSpc>
              <a:buClr>
                <a:srgbClr val="000000"/>
              </a:buClr>
              <a:buSzPts val="900"/>
              <a:buNone/>
            </a:pPr>
            <a:r>
              <a:rPr lang="en-US" dirty="0">
                <a:solidFill>
                  <a:schemeClr val="dk2"/>
                </a:solidFill>
              </a:rPr>
              <a:t>The past two years, a representative from each local juvenile justice facility attended our annual youth health conference</a:t>
            </a:r>
          </a:p>
        </p:txBody>
      </p:sp>
      <p:sp>
        <p:nvSpPr>
          <p:cNvPr id="11" name="Text Placeholder 10">
            <a:extLst>
              <a:ext uri="{FF2B5EF4-FFF2-40B4-BE49-F238E27FC236}">
                <a16:creationId xmlns:a16="http://schemas.microsoft.com/office/drawing/2014/main" id="{DF2E6131-C9C7-B28B-D99B-4CF83633B532}"/>
              </a:ext>
            </a:extLst>
          </p:cNvPr>
          <p:cNvSpPr>
            <a:spLocks noGrp="1"/>
          </p:cNvSpPr>
          <p:nvPr>
            <p:ph type="body" sz="quarter" idx="18"/>
          </p:nvPr>
        </p:nvSpPr>
        <p:spPr/>
        <p:txBody>
          <a:bodyPr/>
          <a:lstStyle/>
          <a:p>
            <a:r>
              <a:rPr lang="en-US" dirty="0">
                <a:solidFill>
                  <a:srgbClr val="858585"/>
                </a:solidFill>
                <a:sym typeface="Arial"/>
              </a:rPr>
              <a:t>REPUTATION</a:t>
            </a:r>
            <a:endParaRPr lang="en-US" sz="1120" dirty="0">
              <a:solidFill>
                <a:srgbClr val="858585"/>
              </a:solidFill>
              <a:sym typeface="Arial"/>
            </a:endParaRPr>
          </a:p>
        </p:txBody>
      </p:sp>
      <p:sp>
        <p:nvSpPr>
          <p:cNvPr id="12" name="Text Placeholder 11">
            <a:extLst>
              <a:ext uri="{FF2B5EF4-FFF2-40B4-BE49-F238E27FC236}">
                <a16:creationId xmlns:a16="http://schemas.microsoft.com/office/drawing/2014/main" id="{982DF79A-D6BA-D77D-8801-7DC124CB7BA4}"/>
              </a:ext>
            </a:extLst>
          </p:cNvPr>
          <p:cNvSpPr>
            <a:spLocks noGrp="1"/>
          </p:cNvSpPr>
          <p:nvPr>
            <p:ph type="body" sz="quarter" idx="19"/>
          </p:nvPr>
        </p:nvSpPr>
        <p:spPr>
          <a:xfrm>
            <a:off x="5097101" y="1889597"/>
            <a:ext cx="1285591" cy="554038"/>
          </a:xfrm>
        </p:spPr>
        <p:txBody>
          <a:bodyPr>
            <a:noAutofit/>
          </a:bodyPr>
          <a:lstStyle/>
          <a:p>
            <a:pPr marL="0" indent="0" algn="ctr">
              <a:lnSpc>
                <a:spcPct val="100000"/>
              </a:lnSpc>
              <a:buClr>
                <a:srgbClr val="000000"/>
              </a:buClr>
              <a:buSzPts val="900"/>
              <a:buNone/>
            </a:pPr>
            <a:r>
              <a:rPr lang="en-US" dirty="0"/>
              <a:t>Network of mission-aligned local organizations</a:t>
            </a:r>
            <a:r>
              <a:rPr lang="en-US" dirty="0">
                <a:sym typeface="Montserrat"/>
              </a:rPr>
              <a:t> </a:t>
            </a:r>
          </a:p>
        </p:txBody>
      </p:sp>
      <p:sp>
        <p:nvSpPr>
          <p:cNvPr id="13" name="Text Placeholder 12">
            <a:extLst>
              <a:ext uri="{FF2B5EF4-FFF2-40B4-BE49-F238E27FC236}">
                <a16:creationId xmlns:a16="http://schemas.microsoft.com/office/drawing/2014/main" id="{63969517-C31A-B8D0-AB26-25195A6DC6C1}"/>
              </a:ext>
            </a:extLst>
          </p:cNvPr>
          <p:cNvSpPr>
            <a:spLocks noGrp="1"/>
          </p:cNvSpPr>
          <p:nvPr>
            <p:ph type="body" sz="quarter" idx="20"/>
          </p:nvPr>
        </p:nvSpPr>
        <p:spPr>
          <a:xfrm>
            <a:off x="5097101" y="2663654"/>
            <a:ext cx="1271628" cy="983859"/>
          </a:xfrm>
        </p:spPr>
        <p:txBody>
          <a:bodyPr>
            <a:noAutofit/>
          </a:bodyPr>
          <a:lstStyle/>
          <a:p>
            <a:pPr marL="0" indent="0" algn="ctr">
              <a:lnSpc>
                <a:spcPct val="100000"/>
              </a:lnSpc>
              <a:buClr>
                <a:srgbClr val="000000"/>
              </a:buClr>
              <a:buSzPts val="900"/>
              <a:buNone/>
            </a:pPr>
            <a:r>
              <a:rPr lang="en-US" dirty="0">
                <a:solidFill>
                  <a:schemeClr val="dk2"/>
                </a:solidFill>
              </a:rPr>
              <a:t>7 organizations meet monthly to advance efforts to address and hold each other accountable to meet our agreed upon goals</a:t>
            </a:r>
          </a:p>
        </p:txBody>
      </p:sp>
      <p:sp>
        <p:nvSpPr>
          <p:cNvPr id="14" name="Text Placeholder 13">
            <a:extLst>
              <a:ext uri="{FF2B5EF4-FFF2-40B4-BE49-F238E27FC236}">
                <a16:creationId xmlns:a16="http://schemas.microsoft.com/office/drawing/2014/main" id="{826B43C2-983D-6DAE-F444-1BD71BE9540E}"/>
              </a:ext>
            </a:extLst>
          </p:cNvPr>
          <p:cNvSpPr>
            <a:spLocks noGrp="1"/>
          </p:cNvSpPr>
          <p:nvPr>
            <p:ph type="body" sz="quarter" idx="21"/>
          </p:nvPr>
        </p:nvSpPr>
        <p:spPr>
          <a:xfrm>
            <a:off x="5106154" y="3962055"/>
            <a:ext cx="1205468" cy="405304"/>
          </a:xfrm>
        </p:spPr>
        <p:txBody>
          <a:bodyPr>
            <a:noAutofit/>
          </a:bodyPr>
          <a:lstStyle/>
          <a:p>
            <a:pPr marL="0" indent="0" algn="ctr">
              <a:lnSpc>
                <a:spcPct val="100000"/>
              </a:lnSpc>
              <a:buClr>
                <a:srgbClr val="000000"/>
              </a:buClr>
              <a:buSzPts val="900"/>
              <a:buNone/>
            </a:pPr>
            <a:r>
              <a:rPr lang="en-US" dirty="0"/>
              <a:t>Use a collective impact framework </a:t>
            </a:r>
          </a:p>
        </p:txBody>
      </p:sp>
      <p:sp>
        <p:nvSpPr>
          <p:cNvPr id="15" name="Text Placeholder 14">
            <a:extLst>
              <a:ext uri="{FF2B5EF4-FFF2-40B4-BE49-F238E27FC236}">
                <a16:creationId xmlns:a16="http://schemas.microsoft.com/office/drawing/2014/main" id="{17C72F76-9B9C-7834-6B98-04BB279539BA}"/>
              </a:ext>
            </a:extLst>
          </p:cNvPr>
          <p:cNvSpPr>
            <a:spLocks noGrp="1"/>
          </p:cNvSpPr>
          <p:nvPr>
            <p:ph type="body" sz="quarter" idx="22"/>
          </p:nvPr>
        </p:nvSpPr>
        <p:spPr/>
        <p:txBody>
          <a:bodyPr/>
          <a:lstStyle/>
          <a:p>
            <a:r>
              <a:rPr lang="en-US" dirty="0">
                <a:solidFill>
                  <a:srgbClr val="858585"/>
                </a:solidFill>
                <a:sym typeface="Arial"/>
              </a:rPr>
              <a:t>EVIDENCE</a:t>
            </a:r>
            <a:endParaRPr lang="en-US" sz="1120" dirty="0">
              <a:solidFill>
                <a:srgbClr val="858585"/>
              </a:solidFill>
              <a:sym typeface="Arial"/>
            </a:endParaRPr>
          </a:p>
        </p:txBody>
      </p:sp>
      <p:sp>
        <p:nvSpPr>
          <p:cNvPr id="16" name="Text Placeholder 15">
            <a:extLst>
              <a:ext uri="{FF2B5EF4-FFF2-40B4-BE49-F238E27FC236}">
                <a16:creationId xmlns:a16="http://schemas.microsoft.com/office/drawing/2014/main" id="{3F0B8B85-47D4-5C3D-6F20-A4FF6656E5F7}"/>
              </a:ext>
            </a:extLst>
          </p:cNvPr>
          <p:cNvSpPr>
            <a:spLocks noGrp="1"/>
          </p:cNvSpPr>
          <p:nvPr>
            <p:ph type="body" sz="quarter" idx="23"/>
          </p:nvPr>
        </p:nvSpPr>
        <p:spPr>
          <a:xfrm>
            <a:off x="7306147" y="1880977"/>
            <a:ext cx="1312752" cy="554038"/>
          </a:xfrm>
        </p:spPr>
        <p:txBody>
          <a:bodyPr>
            <a:noAutofit/>
          </a:bodyPr>
          <a:lstStyle/>
          <a:p>
            <a:pPr marL="0" indent="0" algn="ctr">
              <a:lnSpc>
                <a:spcPct val="100000"/>
              </a:lnSpc>
              <a:buClr>
                <a:srgbClr val="000000"/>
              </a:buClr>
              <a:buSzPts val="900"/>
              <a:buNone/>
            </a:pPr>
            <a:r>
              <a:rPr lang="en-US" dirty="0"/>
              <a:t>Our shared priority/goal for this year</a:t>
            </a:r>
            <a:endParaRPr lang="en-US" dirty="0">
              <a:sym typeface="Montserrat"/>
            </a:endParaRPr>
          </a:p>
        </p:txBody>
      </p:sp>
      <p:sp>
        <p:nvSpPr>
          <p:cNvPr id="17" name="Text Placeholder 16">
            <a:extLst>
              <a:ext uri="{FF2B5EF4-FFF2-40B4-BE49-F238E27FC236}">
                <a16:creationId xmlns:a16="http://schemas.microsoft.com/office/drawing/2014/main" id="{F01F720E-5174-1BAA-B3B5-CE1E622C64C3}"/>
              </a:ext>
            </a:extLst>
          </p:cNvPr>
          <p:cNvSpPr>
            <a:spLocks noGrp="1"/>
          </p:cNvSpPr>
          <p:nvPr>
            <p:ph type="body" sz="quarter" idx="24"/>
          </p:nvPr>
        </p:nvSpPr>
        <p:spPr>
          <a:xfrm>
            <a:off x="7306147" y="2754668"/>
            <a:ext cx="1271628" cy="1145225"/>
          </a:xfrm>
        </p:spPr>
        <p:txBody>
          <a:bodyPr>
            <a:noAutofit/>
          </a:bodyPr>
          <a:lstStyle/>
          <a:p>
            <a:pPr marL="0" indent="0" algn="ctr">
              <a:lnSpc>
                <a:spcPct val="100000"/>
              </a:lnSpc>
              <a:buClr>
                <a:srgbClr val="000000"/>
              </a:buClr>
              <a:buSzPts val="900"/>
              <a:buNone/>
            </a:pPr>
            <a:r>
              <a:rPr lang="en-US" dirty="0">
                <a:solidFill>
                  <a:schemeClr val="dk2"/>
                </a:solidFill>
              </a:rPr>
              <a:t>Increase resources to support justice-involved youth to make healthy decisions about their sexual and reproductive health</a:t>
            </a:r>
          </a:p>
        </p:txBody>
      </p:sp>
    </p:spTree>
    <p:extLst>
      <p:ext uri="{BB962C8B-B14F-4D97-AF65-F5344CB8AC3E}">
        <p14:creationId xmlns:p14="http://schemas.microsoft.com/office/powerpoint/2010/main" val="289916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BF74-2A56-44BA-C65C-2B3AF2FE6903}"/>
              </a:ext>
            </a:extLst>
          </p:cNvPr>
          <p:cNvSpPr>
            <a:spLocks noGrp="1"/>
          </p:cNvSpPr>
          <p:nvPr>
            <p:ph type="title"/>
          </p:nvPr>
        </p:nvSpPr>
        <p:spPr/>
        <p:txBody>
          <a:bodyPr/>
          <a:lstStyle/>
          <a:p>
            <a:r>
              <a:rPr lang="en-US" dirty="0">
                <a:sym typeface="Arial"/>
              </a:rPr>
              <a:t>This is what we do.</a:t>
            </a:r>
            <a:endParaRPr lang="en-US" dirty="0"/>
          </a:p>
        </p:txBody>
      </p:sp>
      <p:sp>
        <p:nvSpPr>
          <p:cNvPr id="3" name="Text Placeholder 2">
            <a:extLst>
              <a:ext uri="{FF2B5EF4-FFF2-40B4-BE49-F238E27FC236}">
                <a16:creationId xmlns:a16="http://schemas.microsoft.com/office/drawing/2014/main" id="{525E0F80-EC41-0568-F385-CE5D22D48C3F}"/>
              </a:ext>
            </a:extLst>
          </p:cNvPr>
          <p:cNvSpPr>
            <a:spLocks noGrp="1"/>
          </p:cNvSpPr>
          <p:nvPr>
            <p:ph type="body" sz="quarter" idx="10"/>
          </p:nvPr>
        </p:nvSpPr>
        <p:spPr/>
        <p:txBody>
          <a:bodyPr/>
          <a:lstStyle/>
          <a:p>
            <a:r>
              <a:rPr lang="en-US" dirty="0">
                <a:solidFill>
                  <a:srgbClr val="858585"/>
                </a:solidFill>
                <a:sym typeface="Arial"/>
              </a:rPr>
              <a:t>MISSION</a:t>
            </a:r>
            <a:endParaRPr lang="en-US" sz="1120" dirty="0">
              <a:solidFill>
                <a:srgbClr val="858585"/>
              </a:solidFill>
              <a:sym typeface="Arial"/>
            </a:endParaRPr>
          </a:p>
        </p:txBody>
      </p:sp>
      <p:sp>
        <p:nvSpPr>
          <p:cNvPr id="4" name="Text Placeholder 3">
            <a:extLst>
              <a:ext uri="{FF2B5EF4-FFF2-40B4-BE49-F238E27FC236}">
                <a16:creationId xmlns:a16="http://schemas.microsoft.com/office/drawing/2014/main" id="{3D956DD9-B3B9-00CB-C36B-911C7EA2B061}"/>
              </a:ext>
            </a:extLst>
          </p:cNvPr>
          <p:cNvSpPr>
            <a:spLocks noGrp="1"/>
          </p:cNvSpPr>
          <p:nvPr>
            <p:ph type="body" sz="quarter" idx="11"/>
          </p:nvPr>
        </p:nvSpPr>
        <p:spPr>
          <a:xfrm>
            <a:off x="732197" y="2018923"/>
            <a:ext cx="1200923" cy="479030"/>
          </a:xfrm>
        </p:spPr>
        <p:txBody>
          <a:bodyPr/>
          <a:lstStyle/>
          <a:p>
            <a:pPr marL="114300" indent="0">
              <a:buNone/>
            </a:pPr>
            <a:r>
              <a:rPr lang="en-US" dirty="0">
                <a:solidFill>
                  <a:srgbClr val="242424"/>
                </a:solidFill>
              </a:rPr>
              <a:t>KEY MESSAGE</a:t>
            </a:r>
          </a:p>
        </p:txBody>
      </p:sp>
      <p:sp>
        <p:nvSpPr>
          <p:cNvPr id="5" name="Text Placeholder 4">
            <a:extLst>
              <a:ext uri="{FF2B5EF4-FFF2-40B4-BE49-F238E27FC236}">
                <a16:creationId xmlns:a16="http://schemas.microsoft.com/office/drawing/2014/main" id="{F8A701C7-C654-A288-E79F-9F8CB69C4EC2}"/>
              </a:ext>
            </a:extLst>
          </p:cNvPr>
          <p:cNvSpPr>
            <a:spLocks noGrp="1"/>
          </p:cNvSpPr>
          <p:nvPr>
            <p:ph type="body" sz="quarter" idx="12"/>
          </p:nvPr>
        </p:nvSpPr>
        <p:spPr>
          <a:xfrm>
            <a:off x="732197" y="2876666"/>
            <a:ext cx="1200923" cy="479030"/>
          </a:xfrm>
        </p:spPr>
        <p:txBody>
          <a:bodyPr/>
          <a:lstStyle/>
          <a:p>
            <a:pPr marL="114300" indent="0">
              <a:buNone/>
            </a:pPr>
            <a:r>
              <a:rPr lang="en-US" dirty="0">
                <a:solidFill>
                  <a:srgbClr val="242424"/>
                </a:solidFill>
              </a:rPr>
              <a:t>KEY MESSAGE</a:t>
            </a:r>
          </a:p>
        </p:txBody>
      </p:sp>
      <p:sp>
        <p:nvSpPr>
          <p:cNvPr id="6" name="Text Placeholder 5">
            <a:extLst>
              <a:ext uri="{FF2B5EF4-FFF2-40B4-BE49-F238E27FC236}">
                <a16:creationId xmlns:a16="http://schemas.microsoft.com/office/drawing/2014/main" id="{90031FCE-3693-CA91-FB3F-04703D1A35CC}"/>
              </a:ext>
            </a:extLst>
          </p:cNvPr>
          <p:cNvSpPr>
            <a:spLocks noGrp="1"/>
          </p:cNvSpPr>
          <p:nvPr>
            <p:ph type="body" sz="quarter" idx="13"/>
          </p:nvPr>
        </p:nvSpPr>
        <p:spPr>
          <a:xfrm>
            <a:off x="698901" y="3786108"/>
            <a:ext cx="1243272" cy="479030"/>
          </a:xfrm>
        </p:spPr>
        <p:txBody>
          <a:bodyPr/>
          <a:lstStyle/>
          <a:p>
            <a:pPr marL="114300" indent="0">
              <a:buNone/>
            </a:pPr>
            <a:r>
              <a:rPr lang="en-US" dirty="0">
                <a:solidFill>
                  <a:srgbClr val="242424"/>
                </a:solidFill>
              </a:rPr>
              <a:t>KEY MESSAGE</a:t>
            </a:r>
          </a:p>
        </p:txBody>
      </p:sp>
      <p:sp>
        <p:nvSpPr>
          <p:cNvPr id="7" name="Text Placeholder 6">
            <a:extLst>
              <a:ext uri="{FF2B5EF4-FFF2-40B4-BE49-F238E27FC236}">
                <a16:creationId xmlns:a16="http://schemas.microsoft.com/office/drawing/2014/main" id="{6D84CE3F-77E8-48A0-26EC-C560C4620E86}"/>
              </a:ext>
            </a:extLst>
          </p:cNvPr>
          <p:cNvSpPr>
            <a:spLocks noGrp="1"/>
          </p:cNvSpPr>
          <p:nvPr>
            <p:ph type="body" sz="quarter" idx="14"/>
          </p:nvPr>
        </p:nvSpPr>
        <p:spPr/>
        <p:txBody>
          <a:bodyPr/>
          <a:lstStyle/>
          <a:p>
            <a:r>
              <a:rPr lang="en-US" dirty="0">
                <a:solidFill>
                  <a:srgbClr val="858585"/>
                </a:solidFill>
                <a:sym typeface="Arial"/>
              </a:rPr>
              <a:t>APPROACH</a:t>
            </a:r>
            <a:endParaRPr lang="en-US" sz="1120" dirty="0">
              <a:solidFill>
                <a:srgbClr val="858585"/>
              </a:solidFill>
              <a:sym typeface="Arial"/>
            </a:endParaRPr>
          </a:p>
        </p:txBody>
      </p:sp>
      <p:sp>
        <p:nvSpPr>
          <p:cNvPr id="8" name="Text Placeholder 7">
            <a:extLst>
              <a:ext uri="{FF2B5EF4-FFF2-40B4-BE49-F238E27FC236}">
                <a16:creationId xmlns:a16="http://schemas.microsoft.com/office/drawing/2014/main" id="{76BB28C7-2823-AE3B-8FBA-B589B7186B77}"/>
              </a:ext>
            </a:extLst>
          </p:cNvPr>
          <p:cNvSpPr>
            <a:spLocks noGrp="1"/>
          </p:cNvSpPr>
          <p:nvPr>
            <p:ph type="body" sz="quarter" idx="15"/>
          </p:nvPr>
        </p:nvSpPr>
        <p:spPr>
          <a:xfrm>
            <a:off x="2951430" y="2018922"/>
            <a:ext cx="1180026" cy="427271"/>
          </a:xfrm>
        </p:spPr>
        <p:txBody>
          <a:bodyPr/>
          <a:lstStyle/>
          <a:p>
            <a:pPr marL="114300" indent="0">
              <a:buNone/>
            </a:pPr>
            <a:r>
              <a:rPr lang="en-US" dirty="0">
                <a:solidFill>
                  <a:srgbClr val="242424"/>
                </a:solidFill>
              </a:rPr>
              <a:t>KEY MESSAGE</a:t>
            </a:r>
          </a:p>
        </p:txBody>
      </p:sp>
      <p:sp>
        <p:nvSpPr>
          <p:cNvPr id="9" name="Text Placeholder 8">
            <a:extLst>
              <a:ext uri="{FF2B5EF4-FFF2-40B4-BE49-F238E27FC236}">
                <a16:creationId xmlns:a16="http://schemas.microsoft.com/office/drawing/2014/main" id="{F0971AE2-9A1D-70D7-DC1B-9F507C5197D9}"/>
              </a:ext>
            </a:extLst>
          </p:cNvPr>
          <p:cNvSpPr>
            <a:spLocks noGrp="1"/>
          </p:cNvSpPr>
          <p:nvPr>
            <p:ph type="body" sz="quarter" idx="16"/>
          </p:nvPr>
        </p:nvSpPr>
        <p:spPr>
          <a:xfrm>
            <a:off x="2966042" y="2867140"/>
            <a:ext cx="1165414" cy="488247"/>
          </a:xfrm>
        </p:spPr>
        <p:txBody>
          <a:bodyPr/>
          <a:lstStyle/>
          <a:p>
            <a:pPr marL="114300" indent="0">
              <a:buNone/>
            </a:pPr>
            <a:r>
              <a:rPr lang="en-US" dirty="0">
                <a:solidFill>
                  <a:srgbClr val="242424"/>
                </a:solidFill>
              </a:rPr>
              <a:t>KEY MESSAGE</a:t>
            </a:r>
          </a:p>
        </p:txBody>
      </p:sp>
      <p:sp>
        <p:nvSpPr>
          <p:cNvPr id="10" name="Text Placeholder 9">
            <a:extLst>
              <a:ext uri="{FF2B5EF4-FFF2-40B4-BE49-F238E27FC236}">
                <a16:creationId xmlns:a16="http://schemas.microsoft.com/office/drawing/2014/main" id="{2FD5CC8C-8474-CF6A-28EE-7E441FB57AB4}"/>
              </a:ext>
            </a:extLst>
          </p:cNvPr>
          <p:cNvSpPr>
            <a:spLocks noGrp="1"/>
          </p:cNvSpPr>
          <p:nvPr>
            <p:ph type="body" sz="quarter" idx="17"/>
          </p:nvPr>
        </p:nvSpPr>
        <p:spPr>
          <a:xfrm>
            <a:off x="2951430" y="3783548"/>
            <a:ext cx="1180026" cy="427272"/>
          </a:xfrm>
        </p:spPr>
        <p:txBody>
          <a:bodyPr/>
          <a:lstStyle/>
          <a:p>
            <a:pPr marL="114300" indent="0">
              <a:buNone/>
            </a:pPr>
            <a:r>
              <a:rPr lang="en-US" dirty="0">
                <a:solidFill>
                  <a:srgbClr val="242424"/>
                </a:solidFill>
              </a:rPr>
              <a:t>KEY MESSAGE</a:t>
            </a:r>
          </a:p>
        </p:txBody>
      </p:sp>
      <p:sp>
        <p:nvSpPr>
          <p:cNvPr id="11" name="Text Placeholder 10">
            <a:extLst>
              <a:ext uri="{FF2B5EF4-FFF2-40B4-BE49-F238E27FC236}">
                <a16:creationId xmlns:a16="http://schemas.microsoft.com/office/drawing/2014/main" id="{182EAEF0-0F08-1DDF-80E7-39C0E183D740}"/>
              </a:ext>
            </a:extLst>
          </p:cNvPr>
          <p:cNvSpPr>
            <a:spLocks noGrp="1"/>
          </p:cNvSpPr>
          <p:nvPr>
            <p:ph type="body" sz="quarter" idx="18"/>
          </p:nvPr>
        </p:nvSpPr>
        <p:spPr/>
        <p:txBody>
          <a:bodyPr/>
          <a:lstStyle/>
          <a:p>
            <a:r>
              <a:rPr lang="en-US" dirty="0">
                <a:solidFill>
                  <a:srgbClr val="858585"/>
                </a:solidFill>
                <a:sym typeface="Arial"/>
              </a:rPr>
              <a:t>EXPERTISE</a:t>
            </a:r>
            <a:endParaRPr lang="en-US" sz="1120" dirty="0">
              <a:solidFill>
                <a:srgbClr val="858585"/>
              </a:solidFill>
              <a:sym typeface="Arial"/>
            </a:endParaRPr>
          </a:p>
        </p:txBody>
      </p:sp>
      <p:sp>
        <p:nvSpPr>
          <p:cNvPr id="12" name="Text Placeholder 11">
            <a:extLst>
              <a:ext uri="{FF2B5EF4-FFF2-40B4-BE49-F238E27FC236}">
                <a16:creationId xmlns:a16="http://schemas.microsoft.com/office/drawing/2014/main" id="{F1BEDE9F-3368-4CAA-6F30-5AD9BAB3A00D}"/>
              </a:ext>
            </a:extLst>
          </p:cNvPr>
          <p:cNvSpPr>
            <a:spLocks noGrp="1"/>
          </p:cNvSpPr>
          <p:nvPr>
            <p:ph type="body" sz="quarter" idx="19"/>
          </p:nvPr>
        </p:nvSpPr>
        <p:spPr>
          <a:xfrm>
            <a:off x="5143995" y="2018921"/>
            <a:ext cx="1202486" cy="460925"/>
          </a:xfrm>
        </p:spPr>
        <p:txBody>
          <a:bodyPr/>
          <a:lstStyle/>
          <a:p>
            <a:pPr marL="114300" indent="0">
              <a:buNone/>
            </a:pPr>
            <a:r>
              <a:rPr lang="en-US" dirty="0">
                <a:solidFill>
                  <a:srgbClr val="242424"/>
                </a:solidFill>
              </a:rPr>
              <a:t>KEY MESSAGE</a:t>
            </a:r>
          </a:p>
        </p:txBody>
      </p:sp>
      <p:sp>
        <p:nvSpPr>
          <p:cNvPr id="13" name="Text Placeholder 12">
            <a:extLst>
              <a:ext uri="{FF2B5EF4-FFF2-40B4-BE49-F238E27FC236}">
                <a16:creationId xmlns:a16="http://schemas.microsoft.com/office/drawing/2014/main" id="{8840D83E-B7BF-4625-32ED-B8C8338BBEF9}"/>
              </a:ext>
            </a:extLst>
          </p:cNvPr>
          <p:cNvSpPr>
            <a:spLocks noGrp="1"/>
          </p:cNvSpPr>
          <p:nvPr>
            <p:ph type="body" sz="quarter" idx="20"/>
          </p:nvPr>
        </p:nvSpPr>
        <p:spPr>
          <a:xfrm>
            <a:off x="5180859" y="2894462"/>
            <a:ext cx="1165622" cy="460925"/>
          </a:xfrm>
        </p:spPr>
        <p:txBody>
          <a:bodyPr/>
          <a:lstStyle/>
          <a:p>
            <a:pPr marL="114300" indent="0">
              <a:buNone/>
            </a:pPr>
            <a:r>
              <a:rPr lang="en-US" dirty="0">
                <a:solidFill>
                  <a:srgbClr val="242424"/>
                </a:solidFill>
              </a:rPr>
              <a:t>KEY MESSAGE</a:t>
            </a:r>
          </a:p>
        </p:txBody>
      </p:sp>
      <p:sp>
        <p:nvSpPr>
          <p:cNvPr id="14" name="Text Placeholder 13">
            <a:extLst>
              <a:ext uri="{FF2B5EF4-FFF2-40B4-BE49-F238E27FC236}">
                <a16:creationId xmlns:a16="http://schemas.microsoft.com/office/drawing/2014/main" id="{23271DC5-6FBE-A3FF-35A8-29887463019B}"/>
              </a:ext>
            </a:extLst>
          </p:cNvPr>
          <p:cNvSpPr>
            <a:spLocks noGrp="1"/>
          </p:cNvSpPr>
          <p:nvPr>
            <p:ph type="body" sz="quarter" idx="21"/>
          </p:nvPr>
        </p:nvSpPr>
        <p:spPr>
          <a:xfrm>
            <a:off x="5180207" y="3783546"/>
            <a:ext cx="1165622" cy="427273"/>
          </a:xfrm>
        </p:spPr>
        <p:txBody>
          <a:bodyPr/>
          <a:lstStyle/>
          <a:p>
            <a:pPr marL="114300" indent="0">
              <a:buNone/>
            </a:pPr>
            <a:r>
              <a:rPr lang="en-US" dirty="0">
                <a:solidFill>
                  <a:srgbClr val="242424"/>
                </a:solidFill>
              </a:rPr>
              <a:t>KEY MESSAGE</a:t>
            </a:r>
          </a:p>
        </p:txBody>
      </p:sp>
      <p:sp>
        <p:nvSpPr>
          <p:cNvPr id="15" name="Text Placeholder 14">
            <a:extLst>
              <a:ext uri="{FF2B5EF4-FFF2-40B4-BE49-F238E27FC236}">
                <a16:creationId xmlns:a16="http://schemas.microsoft.com/office/drawing/2014/main" id="{AC8BCB9E-8941-C69B-64BD-FFA3BAC9B2C6}"/>
              </a:ext>
            </a:extLst>
          </p:cNvPr>
          <p:cNvSpPr>
            <a:spLocks noGrp="1"/>
          </p:cNvSpPr>
          <p:nvPr>
            <p:ph type="body" sz="quarter" idx="22"/>
          </p:nvPr>
        </p:nvSpPr>
        <p:spPr/>
        <p:txBody>
          <a:bodyPr/>
          <a:lstStyle/>
          <a:p>
            <a:r>
              <a:rPr lang="en-US" dirty="0">
                <a:solidFill>
                  <a:srgbClr val="858585"/>
                </a:solidFill>
                <a:sym typeface="Arial"/>
              </a:rPr>
              <a:t>IMPACT</a:t>
            </a:r>
            <a:endParaRPr lang="en-US" sz="1120" dirty="0">
              <a:solidFill>
                <a:srgbClr val="858585"/>
              </a:solidFill>
              <a:sym typeface="Arial"/>
            </a:endParaRPr>
          </a:p>
        </p:txBody>
      </p:sp>
      <p:sp>
        <p:nvSpPr>
          <p:cNvPr id="16" name="Text Placeholder 15">
            <a:extLst>
              <a:ext uri="{FF2B5EF4-FFF2-40B4-BE49-F238E27FC236}">
                <a16:creationId xmlns:a16="http://schemas.microsoft.com/office/drawing/2014/main" id="{227404A3-9838-6E1F-89B6-04066237E99A}"/>
              </a:ext>
            </a:extLst>
          </p:cNvPr>
          <p:cNvSpPr>
            <a:spLocks noGrp="1"/>
          </p:cNvSpPr>
          <p:nvPr>
            <p:ph type="body" sz="quarter" idx="23"/>
          </p:nvPr>
        </p:nvSpPr>
        <p:spPr>
          <a:xfrm>
            <a:off x="7327731" y="2018920"/>
            <a:ext cx="1191583" cy="443253"/>
          </a:xfrm>
        </p:spPr>
        <p:txBody>
          <a:bodyPr/>
          <a:lstStyle/>
          <a:p>
            <a:pPr marL="114300" indent="0">
              <a:buNone/>
            </a:pPr>
            <a:r>
              <a:rPr lang="en-US" dirty="0">
                <a:solidFill>
                  <a:srgbClr val="242424"/>
                </a:solidFill>
              </a:rPr>
              <a:t>KEY MESSAGE</a:t>
            </a:r>
          </a:p>
        </p:txBody>
      </p:sp>
      <p:sp>
        <p:nvSpPr>
          <p:cNvPr id="17" name="Text Placeholder 16">
            <a:extLst>
              <a:ext uri="{FF2B5EF4-FFF2-40B4-BE49-F238E27FC236}">
                <a16:creationId xmlns:a16="http://schemas.microsoft.com/office/drawing/2014/main" id="{567E78B1-01E2-8D24-6056-83011BA9A190}"/>
              </a:ext>
            </a:extLst>
          </p:cNvPr>
          <p:cNvSpPr>
            <a:spLocks noGrp="1"/>
          </p:cNvSpPr>
          <p:nvPr>
            <p:ph type="body" sz="quarter" idx="24"/>
          </p:nvPr>
        </p:nvSpPr>
        <p:spPr>
          <a:xfrm>
            <a:off x="7327731" y="2867140"/>
            <a:ext cx="1194787" cy="488248"/>
          </a:xfrm>
        </p:spPr>
        <p:txBody>
          <a:bodyPr/>
          <a:lstStyle/>
          <a:p>
            <a:pPr marL="114300" indent="0">
              <a:buNone/>
            </a:pPr>
            <a:r>
              <a:rPr lang="en-US" dirty="0">
                <a:solidFill>
                  <a:srgbClr val="242424"/>
                </a:solidFill>
              </a:rPr>
              <a:t>KEY MESSAGE</a:t>
            </a:r>
          </a:p>
        </p:txBody>
      </p:sp>
      <p:sp>
        <p:nvSpPr>
          <p:cNvPr id="18" name="Text Placeholder 17">
            <a:extLst>
              <a:ext uri="{FF2B5EF4-FFF2-40B4-BE49-F238E27FC236}">
                <a16:creationId xmlns:a16="http://schemas.microsoft.com/office/drawing/2014/main" id="{B662F8BD-B035-339F-3678-448C4357724A}"/>
              </a:ext>
            </a:extLst>
          </p:cNvPr>
          <p:cNvSpPr>
            <a:spLocks noGrp="1"/>
          </p:cNvSpPr>
          <p:nvPr>
            <p:ph type="body" sz="quarter" idx="25"/>
          </p:nvPr>
        </p:nvSpPr>
        <p:spPr>
          <a:xfrm>
            <a:off x="7309624" y="3783546"/>
            <a:ext cx="1243271" cy="463486"/>
          </a:xfrm>
        </p:spPr>
        <p:txBody>
          <a:bodyPr/>
          <a:lstStyle/>
          <a:p>
            <a:pPr marL="114300" indent="0">
              <a:buNone/>
            </a:pPr>
            <a:r>
              <a:rPr lang="en-US" dirty="0">
                <a:solidFill>
                  <a:srgbClr val="242424"/>
                </a:solidFill>
              </a:rPr>
              <a:t>KEY MESSAGE</a:t>
            </a:r>
          </a:p>
        </p:txBody>
      </p:sp>
    </p:spTree>
    <p:extLst>
      <p:ext uri="{BB962C8B-B14F-4D97-AF65-F5344CB8AC3E}">
        <p14:creationId xmlns:p14="http://schemas.microsoft.com/office/powerpoint/2010/main" val="219232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7E14-1B6C-0D08-7D68-484C0AE5B1C6}"/>
              </a:ext>
            </a:extLst>
          </p:cNvPr>
          <p:cNvSpPr>
            <a:spLocks noGrp="1"/>
          </p:cNvSpPr>
          <p:nvPr>
            <p:ph type="title"/>
          </p:nvPr>
        </p:nvSpPr>
        <p:spPr/>
        <p:txBody>
          <a:bodyPr/>
          <a:lstStyle/>
          <a:p>
            <a:r>
              <a:rPr lang="en-US" dirty="0">
                <a:sym typeface="Arial"/>
              </a:rPr>
              <a:t>Example: This is what we do.</a:t>
            </a:r>
            <a:endParaRPr lang="en-US" dirty="0"/>
          </a:p>
        </p:txBody>
      </p:sp>
      <p:sp>
        <p:nvSpPr>
          <p:cNvPr id="3" name="Text Placeholder 2">
            <a:extLst>
              <a:ext uri="{FF2B5EF4-FFF2-40B4-BE49-F238E27FC236}">
                <a16:creationId xmlns:a16="http://schemas.microsoft.com/office/drawing/2014/main" id="{94AEC89C-7D5F-D839-FC73-B0981E28440E}"/>
              </a:ext>
            </a:extLst>
          </p:cNvPr>
          <p:cNvSpPr>
            <a:spLocks noGrp="1"/>
          </p:cNvSpPr>
          <p:nvPr>
            <p:ph type="body" sz="quarter" idx="10"/>
          </p:nvPr>
        </p:nvSpPr>
        <p:spPr/>
        <p:txBody>
          <a:bodyPr/>
          <a:lstStyle/>
          <a:p>
            <a:r>
              <a:rPr lang="en-US" dirty="0">
                <a:solidFill>
                  <a:srgbClr val="858585"/>
                </a:solidFill>
                <a:sym typeface="Arial"/>
              </a:rPr>
              <a:t>MISSION</a:t>
            </a:r>
            <a:endParaRPr lang="en-US" sz="1120" dirty="0">
              <a:solidFill>
                <a:srgbClr val="858585"/>
              </a:solidFill>
              <a:sym typeface="Arial"/>
            </a:endParaRPr>
          </a:p>
        </p:txBody>
      </p:sp>
      <p:sp>
        <p:nvSpPr>
          <p:cNvPr id="4" name="Text Placeholder 3">
            <a:extLst>
              <a:ext uri="{FF2B5EF4-FFF2-40B4-BE49-F238E27FC236}">
                <a16:creationId xmlns:a16="http://schemas.microsoft.com/office/drawing/2014/main" id="{D74E0F47-AE24-D571-D30F-AEF6943BC977}"/>
              </a:ext>
            </a:extLst>
          </p:cNvPr>
          <p:cNvSpPr>
            <a:spLocks noGrp="1"/>
          </p:cNvSpPr>
          <p:nvPr>
            <p:ph type="body" sz="quarter" idx="11"/>
          </p:nvPr>
        </p:nvSpPr>
        <p:spPr>
          <a:xfrm>
            <a:off x="678847" y="1799066"/>
            <a:ext cx="1312917" cy="681583"/>
          </a:xfrm>
        </p:spPr>
        <p:txBody>
          <a:bodyPr>
            <a:noAutofit/>
          </a:bodyPr>
          <a:lstStyle/>
          <a:p>
            <a:pPr marL="0" indent="0" algn="ctr">
              <a:lnSpc>
                <a:spcPct val="100000"/>
              </a:lnSpc>
              <a:buClr>
                <a:srgbClr val="000000"/>
              </a:buClr>
              <a:buSzPts val="900"/>
              <a:buNone/>
            </a:pPr>
            <a:r>
              <a:rPr lang="en-US" dirty="0">
                <a:solidFill>
                  <a:srgbClr val="242424"/>
                </a:solidFill>
              </a:rPr>
              <a:t>Decrease teen pregnancy rate of justice-involved youth in our county</a:t>
            </a:r>
          </a:p>
        </p:txBody>
      </p:sp>
      <p:sp>
        <p:nvSpPr>
          <p:cNvPr id="5" name="Text Placeholder 4">
            <a:extLst>
              <a:ext uri="{FF2B5EF4-FFF2-40B4-BE49-F238E27FC236}">
                <a16:creationId xmlns:a16="http://schemas.microsoft.com/office/drawing/2014/main" id="{B03FA7E8-877B-3518-EA3E-F2784B703284}"/>
              </a:ext>
            </a:extLst>
          </p:cNvPr>
          <p:cNvSpPr>
            <a:spLocks noGrp="1"/>
          </p:cNvSpPr>
          <p:nvPr>
            <p:ph type="body" sz="quarter" idx="12"/>
          </p:nvPr>
        </p:nvSpPr>
        <p:spPr>
          <a:xfrm>
            <a:off x="678847" y="2763557"/>
            <a:ext cx="1290485" cy="1212697"/>
          </a:xfrm>
        </p:spPr>
        <p:txBody>
          <a:bodyPr>
            <a:noAutofit/>
          </a:bodyPr>
          <a:lstStyle/>
          <a:p>
            <a:pPr marL="0" indent="0" algn="ctr">
              <a:lnSpc>
                <a:spcPct val="100000"/>
              </a:lnSpc>
              <a:buClr>
                <a:srgbClr val="000000"/>
              </a:buClr>
              <a:buSzPts val="900"/>
              <a:buNone/>
            </a:pPr>
            <a:r>
              <a:rPr lang="en-US" dirty="0">
                <a:solidFill>
                  <a:srgbClr val="242424"/>
                </a:solidFill>
              </a:rPr>
              <a:t>Ensure each juvenile justice facility in our county has implemented at least one evidence-based TPP program by 2025</a:t>
            </a:r>
            <a:endParaRPr lang="en-US" dirty="0">
              <a:solidFill>
                <a:srgbClr val="242424"/>
              </a:solidFill>
              <a:sym typeface="Montserrat"/>
            </a:endParaRPr>
          </a:p>
        </p:txBody>
      </p:sp>
      <p:sp>
        <p:nvSpPr>
          <p:cNvPr id="6" name="Text Placeholder 5">
            <a:extLst>
              <a:ext uri="{FF2B5EF4-FFF2-40B4-BE49-F238E27FC236}">
                <a16:creationId xmlns:a16="http://schemas.microsoft.com/office/drawing/2014/main" id="{DA3103B0-FA23-5425-F715-7CD45DACDF73}"/>
              </a:ext>
            </a:extLst>
          </p:cNvPr>
          <p:cNvSpPr>
            <a:spLocks noGrp="1"/>
          </p:cNvSpPr>
          <p:nvPr>
            <p:ph type="body" sz="quarter" idx="14"/>
          </p:nvPr>
        </p:nvSpPr>
        <p:spPr/>
        <p:txBody>
          <a:bodyPr/>
          <a:lstStyle/>
          <a:p>
            <a:r>
              <a:rPr lang="en-US" dirty="0">
                <a:solidFill>
                  <a:srgbClr val="858585"/>
                </a:solidFill>
                <a:sym typeface="Arial"/>
              </a:rPr>
              <a:t>APPROACH</a:t>
            </a:r>
            <a:endParaRPr lang="en-US" sz="1120" dirty="0">
              <a:solidFill>
                <a:srgbClr val="858585"/>
              </a:solidFill>
              <a:sym typeface="Arial"/>
            </a:endParaRPr>
          </a:p>
        </p:txBody>
      </p:sp>
      <p:sp>
        <p:nvSpPr>
          <p:cNvPr id="7" name="Text Placeholder 6">
            <a:extLst>
              <a:ext uri="{FF2B5EF4-FFF2-40B4-BE49-F238E27FC236}">
                <a16:creationId xmlns:a16="http://schemas.microsoft.com/office/drawing/2014/main" id="{328B8FB7-37CD-ED35-41A3-6ED51EAD5CF2}"/>
              </a:ext>
            </a:extLst>
          </p:cNvPr>
          <p:cNvSpPr>
            <a:spLocks noGrp="1"/>
          </p:cNvSpPr>
          <p:nvPr>
            <p:ph type="body" sz="quarter" idx="15"/>
          </p:nvPr>
        </p:nvSpPr>
        <p:spPr>
          <a:xfrm>
            <a:off x="2929038" y="1846890"/>
            <a:ext cx="1188193" cy="760989"/>
          </a:xfrm>
        </p:spPr>
        <p:txBody>
          <a:bodyPr>
            <a:noAutofit/>
          </a:bodyPr>
          <a:lstStyle/>
          <a:p>
            <a:pPr marL="0" indent="0" algn="ctr">
              <a:lnSpc>
                <a:spcPct val="100000"/>
              </a:lnSpc>
              <a:buClr>
                <a:srgbClr val="000000"/>
              </a:buClr>
              <a:buSzPts val="900"/>
              <a:buNone/>
            </a:pPr>
            <a:r>
              <a:rPr lang="en-US" dirty="0">
                <a:solidFill>
                  <a:srgbClr val="242424"/>
                </a:solidFill>
              </a:rPr>
              <a:t>Solutions must be centered in youth experience and informed by youth voice</a:t>
            </a:r>
            <a:endParaRPr lang="en-US" dirty="0">
              <a:solidFill>
                <a:srgbClr val="242424"/>
              </a:solidFill>
              <a:sym typeface="Montserrat"/>
            </a:endParaRPr>
          </a:p>
        </p:txBody>
      </p:sp>
      <p:sp>
        <p:nvSpPr>
          <p:cNvPr id="8" name="Text Placeholder 7">
            <a:extLst>
              <a:ext uri="{FF2B5EF4-FFF2-40B4-BE49-F238E27FC236}">
                <a16:creationId xmlns:a16="http://schemas.microsoft.com/office/drawing/2014/main" id="{14ED2EDB-9C84-87CD-8C93-03DB471AEBAA}"/>
              </a:ext>
            </a:extLst>
          </p:cNvPr>
          <p:cNvSpPr>
            <a:spLocks noGrp="1"/>
          </p:cNvSpPr>
          <p:nvPr>
            <p:ph type="body" sz="quarter" idx="16"/>
          </p:nvPr>
        </p:nvSpPr>
        <p:spPr>
          <a:xfrm>
            <a:off x="2901878" y="2873157"/>
            <a:ext cx="1290485" cy="554038"/>
          </a:xfrm>
        </p:spPr>
        <p:txBody>
          <a:bodyPr>
            <a:noAutofit/>
          </a:bodyPr>
          <a:lstStyle/>
          <a:p>
            <a:pPr marL="0" indent="0" algn="ctr">
              <a:lnSpc>
                <a:spcPct val="100000"/>
              </a:lnSpc>
              <a:buClr>
                <a:srgbClr val="000000"/>
              </a:buClr>
              <a:buSzPts val="900"/>
              <a:buNone/>
            </a:pPr>
            <a:r>
              <a:rPr lang="en-US" dirty="0">
                <a:solidFill>
                  <a:srgbClr val="242424"/>
                </a:solidFill>
              </a:rPr>
              <a:t>We welcome and celebrate creative and innovative strategies</a:t>
            </a:r>
          </a:p>
        </p:txBody>
      </p:sp>
      <p:sp>
        <p:nvSpPr>
          <p:cNvPr id="9" name="Text Placeholder 8">
            <a:extLst>
              <a:ext uri="{FF2B5EF4-FFF2-40B4-BE49-F238E27FC236}">
                <a16:creationId xmlns:a16="http://schemas.microsoft.com/office/drawing/2014/main" id="{FBB87911-A5C3-2F0D-488F-88B96EAF7011}"/>
              </a:ext>
            </a:extLst>
          </p:cNvPr>
          <p:cNvSpPr>
            <a:spLocks noGrp="1"/>
          </p:cNvSpPr>
          <p:nvPr>
            <p:ph type="body" sz="quarter" idx="18"/>
          </p:nvPr>
        </p:nvSpPr>
        <p:spPr/>
        <p:txBody>
          <a:bodyPr/>
          <a:lstStyle/>
          <a:p>
            <a:r>
              <a:rPr lang="en-US" dirty="0">
                <a:solidFill>
                  <a:srgbClr val="858585"/>
                </a:solidFill>
                <a:sym typeface="Arial"/>
              </a:rPr>
              <a:t>EXPERTISE</a:t>
            </a:r>
            <a:endParaRPr lang="en-US" sz="1120" dirty="0">
              <a:solidFill>
                <a:srgbClr val="858585"/>
              </a:solidFill>
              <a:sym typeface="Arial"/>
            </a:endParaRPr>
          </a:p>
        </p:txBody>
      </p:sp>
      <p:sp>
        <p:nvSpPr>
          <p:cNvPr id="10" name="Text Placeholder 9">
            <a:extLst>
              <a:ext uri="{FF2B5EF4-FFF2-40B4-BE49-F238E27FC236}">
                <a16:creationId xmlns:a16="http://schemas.microsoft.com/office/drawing/2014/main" id="{55215E20-BC33-0B48-5F04-51DE04C52B6D}"/>
              </a:ext>
            </a:extLst>
          </p:cNvPr>
          <p:cNvSpPr>
            <a:spLocks noGrp="1"/>
          </p:cNvSpPr>
          <p:nvPr>
            <p:ph type="body" sz="quarter" idx="19"/>
          </p:nvPr>
        </p:nvSpPr>
        <p:spPr>
          <a:xfrm>
            <a:off x="5115208" y="1862437"/>
            <a:ext cx="1276538" cy="927677"/>
          </a:xfrm>
        </p:spPr>
        <p:txBody>
          <a:bodyPr>
            <a:noAutofit/>
          </a:bodyPr>
          <a:lstStyle/>
          <a:p>
            <a:pPr marL="0" indent="0" algn="ctr">
              <a:lnSpc>
                <a:spcPct val="100000"/>
              </a:lnSpc>
              <a:buClr>
                <a:srgbClr val="000000"/>
              </a:buClr>
              <a:buSzPts val="900"/>
              <a:buNone/>
            </a:pPr>
            <a:r>
              <a:rPr lang="en-US" dirty="0">
                <a:solidFill>
                  <a:srgbClr val="242424"/>
                </a:solidFill>
              </a:rPr>
              <a:t>We understand and use the strengths, knowledge and connections of </a:t>
            </a:r>
            <a:r>
              <a:rPr lang="en-US" u="sng" dirty="0">
                <a:solidFill>
                  <a:srgbClr val="242424"/>
                </a:solidFill>
              </a:rPr>
              <a:t>each</a:t>
            </a:r>
            <a:r>
              <a:rPr lang="en-US" dirty="0">
                <a:solidFill>
                  <a:srgbClr val="242424"/>
                </a:solidFill>
              </a:rPr>
              <a:t> network member</a:t>
            </a:r>
            <a:endParaRPr lang="en-US" dirty="0">
              <a:solidFill>
                <a:srgbClr val="242424"/>
              </a:solidFill>
              <a:sym typeface="Montserrat"/>
            </a:endParaRPr>
          </a:p>
        </p:txBody>
      </p:sp>
      <p:sp>
        <p:nvSpPr>
          <p:cNvPr id="11" name="Text Placeholder 10">
            <a:extLst>
              <a:ext uri="{FF2B5EF4-FFF2-40B4-BE49-F238E27FC236}">
                <a16:creationId xmlns:a16="http://schemas.microsoft.com/office/drawing/2014/main" id="{5A06B031-B4B0-7DE2-E2CE-DA81A3DCE626}"/>
              </a:ext>
            </a:extLst>
          </p:cNvPr>
          <p:cNvSpPr>
            <a:spLocks noGrp="1"/>
          </p:cNvSpPr>
          <p:nvPr>
            <p:ph type="body" sz="quarter" idx="20"/>
          </p:nvPr>
        </p:nvSpPr>
        <p:spPr>
          <a:xfrm>
            <a:off x="5124910" y="3021940"/>
            <a:ext cx="1266836" cy="719981"/>
          </a:xfrm>
        </p:spPr>
        <p:txBody>
          <a:bodyPr>
            <a:noAutofit/>
          </a:bodyPr>
          <a:lstStyle/>
          <a:p>
            <a:pPr marL="0" indent="0" algn="ctr">
              <a:lnSpc>
                <a:spcPct val="100000"/>
              </a:lnSpc>
              <a:buClr>
                <a:srgbClr val="000000"/>
              </a:buClr>
              <a:buSzPts val="900"/>
              <a:buNone/>
            </a:pPr>
            <a:r>
              <a:rPr lang="en-US" dirty="0">
                <a:solidFill>
                  <a:srgbClr val="242424"/>
                </a:solidFill>
              </a:rPr>
              <a:t>Our context team of youth are embedded at the center of every activity we perform </a:t>
            </a:r>
            <a:endParaRPr lang="en-US" dirty="0">
              <a:solidFill>
                <a:srgbClr val="242424"/>
              </a:solidFill>
              <a:sym typeface="Montserrat"/>
            </a:endParaRPr>
          </a:p>
        </p:txBody>
      </p:sp>
      <p:sp>
        <p:nvSpPr>
          <p:cNvPr id="12" name="Text Placeholder 11">
            <a:extLst>
              <a:ext uri="{FF2B5EF4-FFF2-40B4-BE49-F238E27FC236}">
                <a16:creationId xmlns:a16="http://schemas.microsoft.com/office/drawing/2014/main" id="{901AD383-CA3F-920D-D857-8A3C63F4FF27}"/>
              </a:ext>
            </a:extLst>
          </p:cNvPr>
          <p:cNvSpPr>
            <a:spLocks noGrp="1"/>
          </p:cNvSpPr>
          <p:nvPr>
            <p:ph type="body" sz="quarter" idx="22"/>
          </p:nvPr>
        </p:nvSpPr>
        <p:spPr/>
        <p:txBody>
          <a:bodyPr/>
          <a:lstStyle/>
          <a:p>
            <a:r>
              <a:rPr lang="en-US" dirty="0">
                <a:solidFill>
                  <a:srgbClr val="858585"/>
                </a:solidFill>
                <a:sym typeface="Arial"/>
              </a:rPr>
              <a:t>IMPACT</a:t>
            </a:r>
            <a:endParaRPr lang="en-US" sz="1120" dirty="0">
              <a:solidFill>
                <a:srgbClr val="858585"/>
              </a:solidFill>
              <a:sym typeface="Arial"/>
            </a:endParaRPr>
          </a:p>
        </p:txBody>
      </p:sp>
      <p:sp>
        <p:nvSpPr>
          <p:cNvPr id="13" name="Text Placeholder 12">
            <a:extLst>
              <a:ext uri="{FF2B5EF4-FFF2-40B4-BE49-F238E27FC236}">
                <a16:creationId xmlns:a16="http://schemas.microsoft.com/office/drawing/2014/main" id="{03594970-9E2C-ADC6-3062-EFE9E51C27C7}"/>
              </a:ext>
            </a:extLst>
          </p:cNvPr>
          <p:cNvSpPr>
            <a:spLocks noGrp="1"/>
          </p:cNvSpPr>
          <p:nvPr>
            <p:ph type="body" sz="quarter" idx="23"/>
          </p:nvPr>
        </p:nvSpPr>
        <p:spPr>
          <a:xfrm>
            <a:off x="7233763" y="1799499"/>
            <a:ext cx="1367034" cy="1335953"/>
          </a:xfrm>
        </p:spPr>
        <p:txBody>
          <a:bodyPr>
            <a:noAutofit/>
          </a:bodyPr>
          <a:lstStyle/>
          <a:p>
            <a:pPr marL="0" indent="0" algn="ctr">
              <a:lnSpc>
                <a:spcPct val="100000"/>
              </a:lnSpc>
              <a:buClr>
                <a:srgbClr val="000000"/>
              </a:buClr>
              <a:buSzPts val="900"/>
              <a:buNone/>
            </a:pPr>
            <a:r>
              <a:rPr lang="en-US" dirty="0">
                <a:solidFill>
                  <a:srgbClr val="242424"/>
                </a:solidFill>
              </a:rPr>
              <a:t>We mobilize to ensure that there is representation of network organizations and youth at each juvenile justice accountability task force meeting in the county</a:t>
            </a:r>
            <a:endParaRPr lang="en-US" dirty="0">
              <a:solidFill>
                <a:srgbClr val="242424"/>
              </a:solidFill>
              <a:sym typeface="Montserrat"/>
            </a:endParaRPr>
          </a:p>
        </p:txBody>
      </p:sp>
      <p:sp>
        <p:nvSpPr>
          <p:cNvPr id="14" name="Text Placeholder 13">
            <a:extLst>
              <a:ext uri="{FF2B5EF4-FFF2-40B4-BE49-F238E27FC236}">
                <a16:creationId xmlns:a16="http://schemas.microsoft.com/office/drawing/2014/main" id="{D43C368E-2CEC-B3BF-EDA8-E49C5B31ADCE}"/>
              </a:ext>
            </a:extLst>
          </p:cNvPr>
          <p:cNvSpPr>
            <a:spLocks noGrp="1"/>
          </p:cNvSpPr>
          <p:nvPr>
            <p:ph type="body" sz="quarter" idx="24"/>
          </p:nvPr>
        </p:nvSpPr>
        <p:spPr>
          <a:xfrm>
            <a:off x="7297133" y="3434193"/>
            <a:ext cx="1290485" cy="1302139"/>
          </a:xfrm>
        </p:spPr>
        <p:txBody>
          <a:bodyPr>
            <a:noAutofit/>
          </a:bodyPr>
          <a:lstStyle/>
          <a:p>
            <a:pPr marL="0" indent="0" algn="ctr">
              <a:lnSpc>
                <a:spcPct val="100000"/>
              </a:lnSpc>
              <a:buClr>
                <a:srgbClr val="000000"/>
              </a:buClr>
              <a:buSzPts val="900"/>
              <a:buNone/>
            </a:pPr>
            <a:r>
              <a:rPr lang="en-US" dirty="0">
                <a:solidFill>
                  <a:srgbClr val="242424"/>
                </a:solidFill>
              </a:rPr>
              <a:t>Last year, two juvenile justice facilities implemented evidence-based programming to educate residents on sexual and reproductive health</a:t>
            </a:r>
            <a:endParaRPr lang="en-US" dirty="0">
              <a:solidFill>
                <a:srgbClr val="242424"/>
              </a:solidFill>
              <a:sym typeface="Montserrat"/>
            </a:endParaRPr>
          </a:p>
        </p:txBody>
      </p:sp>
    </p:spTree>
    <p:extLst>
      <p:ext uri="{BB962C8B-B14F-4D97-AF65-F5344CB8AC3E}">
        <p14:creationId xmlns:p14="http://schemas.microsoft.com/office/powerpoint/2010/main" val="99863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902E-3238-0AEF-E42F-D6FB0441C10A}"/>
              </a:ext>
            </a:extLst>
          </p:cNvPr>
          <p:cNvSpPr>
            <a:spLocks noGrp="1"/>
          </p:cNvSpPr>
          <p:nvPr>
            <p:ph type="title"/>
          </p:nvPr>
        </p:nvSpPr>
        <p:spPr/>
        <p:txBody>
          <a:bodyPr/>
          <a:lstStyle/>
          <a:p>
            <a:r>
              <a:rPr lang="en-US" dirty="0">
                <a:sym typeface="Arial"/>
              </a:rPr>
              <a:t>And we’re good at it.</a:t>
            </a:r>
            <a:endParaRPr lang="en-US" dirty="0"/>
          </a:p>
        </p:txBody>
      </p:sp>
      <p:sp>
        <p:nvSpPr>
          <p:cNvPr id="3" name="Text Placeholder 2">
            <a:extLst>
              <a:ext uri="{FF2B5EF4-FFF2-40B4-BE49-F238E27FC236}">
                <a16:creationId xmlns:a16="http://schemas.microsoft.com/office/drawing/2014/main" id="{A3D8C7AF-84DB-D469-4F43-DE5C4CEBF98D}"/>
              </a:ext>
            </a:extLst>
          </p:cNvPr>
          <p:cNvSpPr>
            <a:spLocks noGrp="1"/>
          </p:cNvSpPr>
          <p:nvPr>
            <p:ph type="body" sz="quarter" idx="10"/>
          </p:nvPr>
        </p:nvSpPr>
        <p:spPr/>
        <p:txBody>
          <a:bodyPr/>
          <a:lstStyle/>
          <a:p>
            <a:r>
              <a:rPr lang="en-US" dirty="0"/>
              <a:t>A timeline spanning from 2017 to 2023, in one-year increments. Data: 2017, ACHEIVEMENT/OUTCOME; 2018, ACHEIVEMENT/</a:t>
            </a:r>
            <a:r>
              <a:rPr lang="en-US" baseline="0" dirty="0"/>
              <a:t> OUTCOME</a:t>
            </a:r>
            <a:r>
              <a:rPr lang="en-US" dirty="0"/>
              <a:t>; 2019, ACHEIVEMENT/OUTCOME; 2020, ACHEIVEMENT/OUTCOME; 2021, ACHEIVEMENT/OUTCOME; 2022, ACHEIVEMENT/OUTCOME; 2023, ACHEIVEMENT/OUTCOME. An arrow points to 2018 with text: </a:t>
            </a:r>
            <a:r>
              <a:rPr lang="en-US" sz="1000" b="0" i="0" u="none" strike="noStrike" cap="none" baseline="0" dirty="0">
                <a:solidFill>
                  <a:schemeClr val="bg1"/>
                </a:solidFill>
                <a:effectLst/>
                <a:latin typeface="+mn-lt"/>
                <a:ea typeface="Montserrat"/>
                <a:cs typeface="Montserrat"/>
                <a:sym typeface="Montserrat"/>
              </a:rPr>
              <a:t>Key contributions to “the work”.</a:t>
            </a:r>
            <a:endParaRPr lang="en-US" dirty="0"/>
          </a:p>
        </p:txBody>
      </p:sp>
    </p:spTree>
    <p:extLst>
      <p:ext uri="{BB962C8B-B14F-4D97-AF65-F5344CB8AC3E}">
        <p14:creationId xmlns:p14="http://schemas.microsoft.com/office/powerpoint/2010/main" val="421820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7CD1F-844F-B630-4E16-C551FCF9D22A}"/>
              </a:ext>
            </a:extLst>
          </p:cNvPr>
          <p:cNvSpPr>
            <a:spLocks noGrp="1"/>
          </p:cNvSpPr>
          <p:nvPr>
            <p:ph type="title"/>
          </p:nvPr>
        </p:nvSpPr>
        <p:spPr>
          <a:xfrm>
            <a:off x="3467480" y="3970896"/>
            <a:ext cx="5184614" cy="538328"/>
          </a:xfrm>
        </p:spPr>
        <p:txBody>
          <a:bodyPr/>
          <a:lstStyle/>
          <a:p>
            <a:r>
              <a:rPr lang="en-US" dirty="0">
                <a:sym typeface="Arial"/>
              </a:rPr>
              <a:t>Example: And we’re good at it.</a:t>
            </a:r>
            <a:endParaRPr lang="en-US" dirty="0"/>
          </a:p>
        </p:txBody>
      </p:sp>
      <p:sp>
        <p:nvSpPr>
          <p:cNvPr id="3" name="Text Placeholder 2">
            <a:extLst>
              <a:ext uri="{FF2B5EF4-FFF2-40B4-BE49-F238E27FC236}">
                <a16:creationId xmlns:a16="http://schemas.microsoft.com/office/drawing/2014/main" id="{37A83EBF-72E3-F612-E17B-ACEFE77703E9}"/>
              </a:ext>
            </a:extLst>
          </p:cNvPr>
          <p:cNvSpPr>
            <a:spLocks noGrp="1"/>
          </p:cNvSpPr>
          <p:nvPr>
            <p:ph type="body" sz="quarter" idx="10"/>
          </p:nvPr>
        </p:nvSpPr>
        <p:spPr>
          <a:xfrm>
            <a:off x="1" y="5188532"/>
            <a:ext cx="9144000" cy="1574217"/>
          </a:xfrm>
        </p:spPr>
        <p:txBody>
          <a:bodyPr/>
          <a:lstStyle/>
          <a:p>
            <a:r>
              <a:rPr lang="en-US" dirty="0"/>
              <a:t>A timeline spanning from 2017 to 2023, in one-year increments. Data: 2017, </a:t>
            </a:r>
            <a:r>
              <a:rPr lang="en-US" dirty="0">
                <a:ea typeface="Arial"/>
                <a:cs typeface="Arial"/>
                <a:sym typeface="Arial"/>
              </a:rPr>
              <a:t>County regulation passed making it more difficult for youth-serving organizations to implement sexual and reproductive health programs</a:t>
            </a:r>
            <a:r>
              <a:rPr lang="en-US" dirty="0"/>
              <a:t>; 2018, </a:t>
            </a:r>
            <a:r>
              <a:rPr lang="en-US" dirty="0">
                <a:ea typeface="Arial"/>
                <a:cs typeface="Arial"/>
                <a:sym typeface="Arial"/>
              </a:rPr>
              <a:t>Statewide report finds highest rate of teen pregnancy in our county, with a growing rate among justice-involved youth</a:t>
            </a:r>
            <a:r>
              <a:rPr lang="en-US" dirty="0"/>
              <a:t>; 2019, Our network receives a $1 million grant to identify innovative strategies to address teen pregnancy; 2020, </a:t>
            </a:r>
            <a:r>
              <a:rPr lang="en-US" dirty="0">
                <a:ea typeface="Arial"/>
                <a:cs typeface="Arial"/>
                <a:sym typeface="Arial"/>
              </a:rPr>
              <a:t>Our network sponsors the first-ever local youth health conference</a:t>
            </a:r>
            <a:r>
              <a:rPr lang="en-US" dirty="0"/>
              <a:t>; 2021, </a:t>
            </a:r>
            <a:r>
              <a:rPr lang="en-US" dirty="0">
                <a:ea typeface="Arial"/>
                <a:cs typeface="Arial"/>
                <a:sym typeface="Arial"/>
              </a:rPr>
              <a:t>Our youth team pilots our new TikTok-based drama series on sexual and reproductive health with 50 youth</a:t>
            </a:r>
            <a:r>
              <a:rPr lang="en-US" dirty="0"/>
              <a:t>; 2022, </a:t>
            </a:r>
            <a:r>
              <a:rPr lang="en-US" dirty="0">
                <a:ea typeface="Arial"/>
                <a:cs typeface="Arial"/>
                <a:sym typeface="Arial"/>
              </a:rPr>
              <a:t>Drama series script revised and network hires professional media group to film and produce improved drama series</a:t>
            </a:r>
            <a:r>
              <a:rPr lang="en-US" dirty="0"/>
              <a:t>; 2023, </a:t>
            </a:r>
            <a:r>
              <a:rPr lang="en-US" dirty="0">
                <a:ea typeface="Arial"/>
                <a:cs typeface="Arial"/>
                <a:sym typeface="Arial"/>
              </a:rPr>
              <a:t>Network received foundation grant to evaluat</a:t>
            </a:r>
            <a:r>
              <a:rPr lang="en-US" dirty="0"/>
              <a:t>e</a:t>
            </a:r>
            <a:r>
              <a:rPr lang="en-US" dirty="0">
                <a:ea typeface="Arial"/>
                <a:cs typeface="Arial"/>
                <a:sym typeface="Arial"/>
              </a:rPr>
              <a:t> outcomes of drama series</a:t>
            </a:r>
            <a:r>
              <a:rPr lang="en-US" dirty="0"/>
              <a:t>. An arrow points to 2018 with text: Key contributions to “the work”.</a:t>
            </a:r>
          </a:p>
        </p:txBody>
      </p:sp>
    </p:spTree>
    <p:extLst>
      <p:ext uri="{BB962C8B-B14F-4D97-AF65-F5344CB8AC3E}">
        <p14:creationId xmlns:p14="http://schemas.microsoft.com/office/powerpoint/2010/main" val="4409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0864-C0E0-3E91-1B5C-7B9C35CC39A2}"/>
              </a:ext>
            </a:extLst>
          </p:cNvPr>
          <p:cNvSpPr>
            <a:spLocks noGrp="1"/>
          </p:cNvSpPr>
          <p:nvPr>
            <p:ph type="title"/>
          </p:nvPr>
        </p:nvSpPr>
        <p:spPr/>
        <p:txBody>
          <a:bodyPr>
            <a:noAutofit/>
          </a:bodyPr>
          <a:lstStyle/>
          <a:p>
            <a:r>
              <a:rPr lang="en-US" sz="2700" dirty="0">
                <a:latin typeface="Arial"/>
                <a:ea typeface="Arial"/>
                <a:cs typeface="Arial"/>
                <a:sym typeface="Arial"/>
              </a:rPr>
              <a:t>We face a challenge. And an opportunity.</a:t>
            </a:r>
            <a:endParaRPr lang="en-US" sz="2700" dirty="0"/>
          </a:p>
        </p:txBody>
      </p:sp>
      <p:sp>
        <p:nvSpPr>
          <p:cNvPr id="3" name="Text Placeholder 2">
            <a:extLst>
              <a:ext uri="{FF2B5EF4-FFF2-40B4-BE49-F238E27FC236}">
                <a16:creationId xmlns:a16="http://schemas.microsoft.com/office/drawing/2014/main" id="{6D1B1FBD-4D4D-8037-FDAE-BBBE9FDA1B12}"/>
              </a:ext>
            </a:extLst>
          </p:cNvPr>
          <p:cNvSpPr>
            <a:spLocks noGrp="1"/>
          </p:cNvSpPr>
          <p:nvPr>
            <p:ph type="body" sz="quarter" idx="10"/>
          </p:nvPr>
        </p:nvSpPr>
        <p:spPr>
          <a:xfrm>
            <a:off x="0" y="5143500"/>
            <a:ext cx="9144000" cy="857250"/>
          </a:xfrm>
        </p:spPr>
        <p:txBody>
          <a:bodyPr/>
          <a:lstStyle/>
          <a:p>
            <a:pPr rtl="0"/>
            <a:r>
              <a:rPr lang="en-US" dirty="0"/>
              <a:t>A flowchart. Unassailable truth flows to Good-bad tension, which flows to Emerging opportunity that gives us both hope. In the center of the diagram are two paths disconnected from the surrounding chart. Good is in place, existing good thing that we need to protect, flows back and forth Bad as ascendent, Emerging threat that together we need to stop. Or, Bad is present, existing bad situation that we have to change, flows back and forth to Good needs to ascend, Emerging good thing that we need to advance.</a:t>
            </a:r>
          </a:p>
        </p:txBody>
      </p:sp>
    </p:spTree>
    <p:extLst>
      <p:ext uri="{BB962C8B-B14F-4D97-AF65-F5344CB8AC3E}">
        <p14:creationId xmlns:p14="http://schemas.microsoft.com/office/powerpoint/2010/main" val="3271846852"/>
      </p:ext>
    </p:extLst>
  </p:cSld>
  <p:clrMapOvr>
    <a:masterClrMapping/>
  </p:clrMapOvr>
</p:sld>
</file>

<file path=ppt/theme/theme1.xml><?xml version="1.0" encoding="utf-8"?>
<a:theme xmlns:a="http://schemas.openxmlformats.org/drawingml/2006/main" name="Gameday">
  <a:themeElements>
    <a:clrScheme name="Gameday">
      <a:dk1>
        <a:srgbClr val="33548B"/>
      </a:dk1>
      <a:lt1>
        <a:srgbClr val="FFFFFF"/>
      </a:lt1>
      <a:dk2>
        <a:srgbClr val="666666"/>
      </a:dk2>
      <a:lt2>
        <a:srgbClr val="D9D9D9"/>
      </a:lt2>
      <a:accent1>
        <a:srgbClr val="455A64"/>
      </a:accent1>
      <a:accent2>
        <a:srgbClr val="607D8B"/>
      </a:accent2>
      <a:accent3>
        <a:srgbClr val="434343"/>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C5173460500B4E95D6E746241C127C" ma:contentTypeVersion="7" ma:contentTypeDescription="Create a new document." ma:contentTypeScope="" ma:versionID="bd8a088d2b963c58b8a5f975ee095bc6">
  <xsd:schema xmlns:xsd="http://www.w3.org/2001/XMLSchema" xmlns:xs="http://www.w3.org/2001/XMLSchema" xmlns:p="http://schemas.microsoft.com/office/2006/metadata/properties" xmlns:ns2="d2efd6b8-2234-4349-a32a-8ee9b513af32" xmlns:ns3="b7360c85-e685-4e52-84ac-1c0bb0e1304c" targetNamespace="http://schemas.microsoft.com/office/2006/metadata/properties" ma:root="true" ma:fieldsID="a7f74be154eb6bf8292759ba3f6b3fb2" ns2:_="" ns3:_="">
    <xsd:import namespace="d2efd6b8-2234-4349-a32a-8ee9b513af32"/>
    <xsd:import namespace="b7360c85-e685-4e52-84ac-1c0bb0e130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efd6b8-2234-4349-a32a-8ee9b513af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360c85-e685-4e52-84ac-1c0bb0e130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B754C-3428-46BA-8A67-6A3A1C36ADF5}">
  <ds:schemaRefs>
    <ds:schemaRef ds:uri="http://schemas.microsoft.com/sharepoint/v3/contenttype/forms"/>
  </ds:schemaRefs>
</ds:datastoreItem>
</file>

<file path=customXml/itemProps2.xml><?xml version="1.0" encoding="utf-8"?>
<ds:datastoreItem xmlns:ds="http://schemas.openxmlformats.org/officeDocument/2006/customXml" ds:itemID="{947CE3D3-8CFA-419F-902B-8330EC5106D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ABB6ED0-D3C4-4E90-8957-7AD760E56A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efd6b8-2234-4349-a32a-8ee9b513af32"/>
    <ds:schemaRef ds:uri="b7360c85-e685-4e52-84ac-1c0bb0e130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261</TotalTime>
  <Words>4682</Words>
  <Application>Microsoft Office PowerPoint</Application>
  <PresentationFormat>On-screen Show (16:9)</PresentationFormat>
  <Paragraphs>419</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Proxima Nova</vt:lpstr>
      <vt:lpstr>Amatic SC</vt:lpstr>
      <vt:lpstr>Montserrat</vt:lpstr>
      <vt:lpstr>Montserrat Medium</vt:lpstr>
      <vt:lpstr>Gameday</vt:lpstr>
      <vt:lpstr>Making the case to sustain your program:  A template for TPP grantees</vt:lpstr>
      <vt:lpstr>Your Organization/Program</vt:lpstr>
      <vt:lpstr>This is who we are.</vt:lpstr>
      <vt:lpstr>Example: This is who we are.</vt:lpstr>
      <vt:lpstr>This is what we do.</vt:lpstr>
      <vt:lpstr>Example: This is what we do.</vt:lpstr>
      <vt:lpstr>And we’re good at it.</vt:lpstr>
      <vt:lpstr>Example: And we’re good at it.</vt:lpstr>
      <vt:lpstr>We face a challenge. And an opportunity.</vt:lpstr>
      <vt:lpstr>Example: We face a challenge. And an opportunity.</vt:lpstr>
      <vt:lpstr>How we might seize this opportunity.</vt:lpstr>
      <vt:lpstr>Example: How we might seize this opportunity.</vt:lpstr>
      <vt:lpstr>What we might do together…</vt:lpstr>
      <vt:lpstr>Example: What we might do together…</vt:lpstr>
      <vt:lpstr>… to achieve shared outcomes, we’ll co-create.</vt:lpstr>
      <vt:lpstr>Example… to achieve shared outcomes, we’ll co-create.</vt:lpstr>
      <vt:lpstr>Which benefits us all.</vt:lpstr>
      <vt:lpstr>Example: Which benefits us all.</vt:lpstr>
      <vt:lpstr>We’re already part of the way there.</vt:lpstr>
      <vt:lpstr>Example: We’re already part of the way there.</vt:lpstr>
      <vt:lpstr>This is what we’ll need to make it happen.</vt:lpstr>
      <vt:lpstr>Example: This is what we’ll need to make it happen.</vt:lpstr>
      <vt:lpstr>This is where we might start.</vt:lpstr>
      <vt:lpstr>Example: This is where we might start.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Moreno, Elizabeth (HHS/OASH)</dc:creator>
  <cp:lastModifiedBy>Stacey Moody</cp:lastModifiedBy>
  <cp:revision>96</cp:revision>
  <dcterms:modified xsi:type="dcterms:W3CDTF">2023-09-06T13:22:23Z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y fmtid="{D5CDD505-2E9C-101B-9397-08002B2CF9AE}" pid="3" name="MediaServiceImageTags">
    <vt:lpwstr/>
  </property>
</Properties>
</file>