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4"/>
  </p:sldMasterIdLst>
  <p:notesMasterIdLst>
    <p:notesMasterId r:id="rId25"/>
  </p:notesMasterIdLst>
  <p:sldIdLst>
    <p:sldId id="276" r:id="rId5"/>
    <p:sldId id="277" r:id="rId6"/>
    <p:sldId id="278" r:id="rId7"/>
    <p:sldId id="279" r:id="rId8"/>
    <p:sldId id="280" r:id="rId9"/>
    <p:sldId id="281" r:id="rId10"/>
    <p:sldId id="282" r:id="rId11"/>
    <p:sldId id="283" r:id="rId12"/>
    <p:sldId id="284" r:id="rId13"/>
    <p:sldId id="285" r:id="rId14"/>
    <p:sldId id="286" r:id="rId15"/>
    <p:sldId id="287" r:id="rId16"/>
    <p:sldId id="288" r:id="rId17"/>
    <p:sldId id="289" r:id="rId18"/>
    <p:sldId id="290" r:id="rId19"/>
    <p:sldId id="291" r:id="rId20"/>
    <p:sldId id="292" r:id="rId21"/>
    <p:sldId id="293" r:id="rId22"/>
    <p:sldId id="294" r:id="rId23"/>
    <p:sldId id="275" r:id="rId24"/>
  </p:sldIdLst>
  <p:sldSz cx="9144000" cy="5143500" type="screen16x9"/>
  <p:notesSz cx="6858000" cy="9144000"/>
  <p:embeddedFontLst>
    <p:embeddedFont>
      <p:font typeface="Open Sans Light" panose="020B0306030504020204" pitchFamily="34" charset="0"/>
      <p:regular r:id="rId26"/>
      <p:bold r:id="rId27"/>
      <p:italic r:id="rId28"/>
      <p:boldItalic r:id="rId29"/>
    </p:embeddedFont>
    <p:embeddedFont>
      <p:font typeface="Segoe UI" panose="020B0502040204020203"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69CD4E-2981-26A1-0733-36FA58CD86AB}" name="Ruiz, Jaclyn (OS/OASH)" initials="RJ(" userId="S::Jaclyn.Ruiz@hhs.gov::16ea4643-4f82-4ce2-8566-bf6ad4c8760d" providerId="AD"/>
  <p188:author id="{D8CF715A-7997-9FC2-2CC8-340A8179902D}" name="Yvonne Hamby" initials="YH" userId="S-1-5-21-2112347821-1497617604-1846162354-428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62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4820" autoAdjust="0"/>
    <p:restoredTop sz="86467" autoAdjust="0"/>
  </p:normalViewPr>
  <p:slideViewPr>
    <p:cSldViewPr snapToGrid="0">
      <p:cViewPr>
        <p:scale>
          <a:sx n="100" d="100"/>
          <a:sy n="100" d="100"/>
        </p:scale>
        <p:origin x="732" y="54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7.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Here’s how it works: First, the process starts with having a certain mental model. Based on that mental model, the leader assumes (consciously or unconsciously) a behavior and observes the result of the behavior. For example, if a leader believes that giving feedback upsets people, she will not give feedback. In reality though, most people who receive feedback actually won’t become upset as long as you provide feedback in a constructive way. But without questioning this mental model, this process will be repeated because the person who holds it sees a positive result. This cycle can be either virtuous or vicious.</a:t>
            </a:r>
          </a:p>
        </p:txBody>
      </p:sp>
    </p:spTree>
    <p:extLst>
      <p:ext uri="{BB962C8B-B14F-4D97-AF65-F5344CB8AC3E}">
        <p14:creationId xmlns:p14="http://schemas.microsoft.com/office/powerpoint/2010/main" val="3616849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c6a087c0f6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2c6a087c0f6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solidFill>
                  <a:schemeClr val="dk1"/>
                </a:solidFill>
              </a:rPr>
              <a:t>This image shows a parent and a child looking at that pet. The child sees fun and love and affection, and the parent sees a whole lot of work and expense and mess. That's what it looks like to consider how the different mental models we have can affect both our current reality (the child is excited, the parent is reluctant) and the future (the child wants to get the dog, the parent doesn’t). Thinking about our work, there are inevitably times when we and our participants, families, partners, and stakeholders have different mental models. These differences can affect our program today and also in the future.</a:t>
            </a:r>
            <a:endParaRPr lang="en-US" dirty="0"/>
          </a:p>
        </p:txBody>
      </p:sp>
    </p:spTree>
    <p:extLst>
      <p:ext uri="{BB962C8B-B14F-4D97-AF65-F5344CB8AC3E}">
        <p14:creationId xmlns:p14="http://schemas.microsoft.com/office/powerpoint/2010/main" val="96728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Going back to the earlier example about giving feedback, let’s consider how the mental model that giving feedback upsets people might affect the current reality and the future. It’s possible that:</a:t>
            </a:r>
          </a:p>
          <a:p>
            <a:pPr marL="457200" lvl="0" indent="-298450" algn="l" rtl="0">
              <a:spcBef>
                <a:spcPts val="0"/>
              </a:spcBef>
              <a:spcAft>
                <a:spcPts val="0"/>
              </a:spcAft>
              <a:buSzPts val="1100"/>
              <a:buChar char="●"/>
            </a:pPr>
            <a:r>
              <a:rPr lang="en-US" dirty="0"/>
              <a:t>In reality, even though staff aren’t outwardly upset, they sense they aren’t doing a good job but aren’t sure why or how to improve. Or they aren’t contributing as much to the program as they could.</a:t>
            </a:r>
          </a:p>
          <a:p>
            <a:pPr marL="457200" lvl="0" indent="-298450" algn="l" rtl="0">
              <a:spcBef>
                <a:spcPts val="0"/>
              </a:spcBef>
              <a:spcAft>
                <a:spcPts val="0"/>
              </a:spcAft>
              <a:buSzPts val="1100"/>
              <a:buChar char="●"/>
            </a:pPr>
            <a:r>
              <a:rPr lang="en-US" dirty="0"/>
              <a:t>In the future, people might become demoralized by these feelings. Or the program could suffer from the low quality of their contributions.</a:t>
            </a:r>
          </a:p>
        </p:txBody>
      </p:sp>
    </p:spTree>
    <p:extLst>
      <p:ext uri="{BB962C8B-B14F-4D97-AF65-F5344CB8AC3E}">
        <p14:creationId xmlns:p14="http://schemas.microsoft.com/office/powerpoint/2010/main" val="1573774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Let’s do an exercise. You're going to need a scrap paper and pencil. When you hear me say a word, just like word association, you’re going to write down the first word that comes to your mind. Do not pause to consider what you want to write. Go with your first thought. Make your response spontaneous and instantaneous. We’ll do this three times and then debrief.</a:t>
            </a:r>
          </a:p>
        </p:txBody>
      </p:sp>
    </p:spTree>
    <p:extLst>
      <p:ext uri="{BB962C8B-B14F-4D97-AF65-F5344CB8AC3E}">
        <p14:creationId xmlns:p14="http://schemas.microsoft.com/office/powerpoint/2010/main" val="1705938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602093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For reference: Here are some examples of words programs may use with their program participants: evaluation, safe, sex, relationship, pregnancy, engagement, partner, reproductive justice, reproductive rights, evidence-based</a:t>
            </a:r>
          </a:p>
        </p:txBody>
      </p:sp>
    </p:spTree>
    <p:extLst>
      <p:ext uri="{BB962C8B-B14F-4D97-AF65-F5344CB8AC3E}">
        <p14:creationId xmlns:p14="http://schemas.microsoft.com/office/powerpoint/2010/main" val="3441167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solidFill>
                  <a:schemeClr val="dk1"/>
                </a:solidFill>
              </a:rPr>
              <a:t>As we can see from those examples, everyone has their own mental models. So what do we do about that? The first thing each of us can do is aim to become more aware of our own mental models and how they influence what we notice and how we act. We can also pay more attention to other people’s mental models. When we’re aware of our own and others’ mental models, we can begin to understand and work through our differences so we can find common ground. Let’s talk about some examples specific to TPP.</a:t>
            </a:r>
            <a:endParaRPr lang="en-US" dirty="0"/>
          </a:p>
        </p:txBody>
      </p:sp>
    </p:spTree>
    <p:extLst>
      <p:ext uri="{BB962C8B-B14F-4D97-AF65-F5344CB8AC3E}">
        <p14:creationId xmlns:p14="http://schemas.microsoft.com/office/powerpoint/2010/main" val="1853505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Now we’re going to talk through a few scenarios in which different mental models might come into play.</a:t>
            </a:r>
          </a:p>
        </p:txBody>
      </p:sp>
    </p:spTree>
    <p:extLst>
      <p:ext uri="{BB962C8B-B14F-4D97-AF65-F5344CB8AC3E}">
        <p14:creationId xmlns:p14="http://schemas.microsoft.com/office/powerpoint/2010/main" val="343132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Whatever happens, it’s always going to be valuable to probe into your mental models and the mental models of people you work with. Even if you end up not seeing eye to eye, that’s important information to have so that you can make informed decisions going forward. For example, you might decide that the potential partner isn’t a good fit and it’s better to pursue a different organization. Or you might realize that the teacher implementing your project curriculum would benefit from having more facilitation support to help them stay on message. Or i</a:t>
            </a:r>
            <a:r>
              <a:rPr lang="en-US" sz="1100" dirty="0">
                <a:effectLst/>
                <a:latin typeface="Segoe UI" panose="020B0502040204020203" pitchFamily="34" charset="0"/>
              </a:rPr>
              <a:t>n the example of the teacher, if this was a mental model that could not be overcome, maybe it's better to find an intervention that is more focused on positive youth development.</a:t>
            </a:r>
            <a:endParaRPr lang="en-US" dirty="0"/>
          </a:p>
        </p:txBody>
      </p:sp>
    </p:spTree>
    <p:extLst>
      <p:ext uri="{BB962C8B-B14F-4D97-AF65-F5344CB8AC3E}">
        <p14:creationId xmlns:p14="http://schemas.microsoft.com/office/powerpoint/2010/main" val="14104415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rhntc.org/enewsletter" TargetMode="External"/><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7"/>
        <p:cNvGrpSpPr/>
        <p:nvPr/>
      </p:nvGrpSpPr>
      <p:grpSpPr>
        <a:xfrm>
          <a:off x="0" y="0"/>
          <a:ext cx="0" cy="0"/>
          <a:chOff x="0" y="0"/>
          <a:chExt cx="0" cy="0"/>
        </a:xfrm>
      </p:grpSpPr>
      <p:pic>
        <p:nvPicPr>
          <p:cNvPr id="8" name="Google Shape;8;p2"/>
          <p:cNvPicPr preferRelativeResize="0"/>
          <p:nvPr/>
        </p:nvPicPr>
        <p:blipFill>
          <a:blip r:embed="rId2">
            <a:alphaModFix/>
          </a:blip>
          <a:stretch>
            <a:fillRect/>
          </a:stretch>
        </p:blipFill>
        <p:spPr>
          <a:xfrm>
            <a:off x="453350" y="581350"/>
            <a:ext cx="3094950" cy="835625"/>
          </a:xfrm>
          <a:prstGeom prst="rect">
            <a:avLst/>
          </a:prstGeom>
          <a:noFill/>
          <a:ln>
            <a:noFill/>
          </a:ln>
        </p:spPr>
      </p:pic>
      <p:cxnSp>
        <p:nvCxnSpPr>
          <p:cNvPr id="5" name="Google Shape;101;p16">
            <a:extLst>
              <a:ext uri="{FF2B5EF4-FFF2-40B4-BE49-F238E27FC236}">
                <a16:creationId xmlns:a16="http://schemas.microsoft.com/office/drawing/2014/main" id="{91754A8A-D03B-90E6-F3B0-538E56DAA06B}"/>
              </a:ext>
            </a:extLst>
          </p:cNvPr>
          <p:cNvCxnSpPr/>
          <p:nvPr userDrawn="1"/>
        </p:nvCxnSpPr>
        <p:spPr>
          <a:xfrm>
            <a:off x="453350" y="3075349"/>
            <a:ext cx="6427500" cy="0"/>
          </a:xfrm>
          <a:prstGeom prst="straightConnector1">
            <a:avLst/>
          </a:prstGeom>
          <a:noFill/>
          <a:ln w="38100" cap="flat" cmpd="sng">
            <a:solidFill>
              <a:schemeClr val="accent1"/>
            </a:solidFill>
            <a:prstDash val="solid"/>
            <a:round/>
            <a:headEnd type="none" w="med" len="med"/>
            <a:tailEnd type="none" w="med" len="med"/>
          </a:ln>
        </p:spPr>
      </p:cxnSp>
      <p:sp>
        <p:nvSpPr>
          <p:cNvPr id="2" name="Title 1">
            <a:extLst>
              <a:ext uri="{FF2B5EF4-FFF2-40B4-BE49-F238E27FC236}">
                <a16:creationId xmlns:a16="http://schemas.microsoft.com/office/drawing/2014/main" id="{0FFDC8F2-FD55-33A6-D60F-C16BD59EA04D}"/>
              </a:ext>
            </a:extLst>
          </p:cNvPr>
          <p:cNvSpPr>
            <a:spLocks noGrp="1"/>
          </p:cNvSpPr>
          <p:nvPr>
            <p:ph type="title"/>
          </p:nvPr>
        </p:nvSpPr>
        <p:spPr>
          <a:xfrm>
            <a:off x="453350" y="1551751"/>
            <a:ext cx="6618000" cy="1403100"/>
          </a:xfrm>
          <a:prstGeom prst="rect">
            <a:avLst/>
          </a:prstGeom>
        </p:spPr>
        <p:txBody>
          <a:bodyPr anchor="b"/>
          <a:lstStyle>
            <a:lvl1pPr>
              <a:defRPr lang="en-US" sz="3600" b="1" i="0" u="none" strike="noStrike" cap="none" dirty="0">
                <a:solidFill>
                  <a:schemeClr val="dk1"/>
                </a:solidFill>
                <a:latin typeface="Arial"/>
                <a:ea typeface="Arial"/>
                <a:cs typeface="Arial"/>
                <a:sym typeface="Arial"/>
              </a:defRPr>
            </a:lvl1pPr>
          </a:lstStyle>
          <a:p>
            <a:pPr marL="0" marR="0" lvl="0" indent="0" algn="l" rtl="0">
              <a:lnSpc>
                <a:spcPct val="100000"/>
              </a:lnSpc>
              <a:spcBef>
                <a:spcPts val="0"/>
              </a:spcBef>
              <a:spcAft>
                <a:spcPts val="0"/>
              </a:spcAft>
              <a:buClr>
                <a:schemeClr val="dk1"/>
              </a:buClr>
              <a:buSzPts val="3600"/>
              <a:buFont typeface="Arial"/>
              <a:buNone/>
            </a:pPr>
            <a:r>
              <a:rPr lang="en-US" dirty="0"/>
              <a:t>Click to edit Master title style</a:t>
            </a:r>
          </a:p>
        </p:txBody>
      </p:sp>
      <p:sp>
        <p:nvSpPr>
          <p:cNvPr id="11" name="Text Placeholder 10">
            <a:extLst>
              <a:ext uri="{FF2B5EF4-FFF2-40B4-BE49-F238E27FC236}">
                <a16:creationId xmlns:a16="http://schemas.microsoft.com/office/drawing/2014/main" id="{0DEED0E8-0A86-696D-B5F3-7529732D1099}"/>
              </a:ext>
            </a:extLst>
          </p:cNvPr>
          <p:cNvSpPr>
            <a:spLocks noGrp="1"/>
          </p:cNvSpPr>
          <p:nvPr>
            <p:ph type="body" sz="quarter" idx="10"/>
          </p:nvPr>
        </p:nvSpPr>
        <p:spPr>
          <a:xfrm>
            <a:off x="454025" y="3119438"/>
            <a:ext cx="6705600" cy="1114425"/>
          </a:xfrm>
          <a:prstGeom prst="rect">
            <a:avLst/>
          </a:prstGeom>
        </p:spPr>
        <p:txBody>
          <a:bodyPr/>
          <a:lstStyle>
            <a:lvl1pPr>
              <a:defRPr lang="en-US" sz="2500" b="0" i="0" u="none" strike="noStrike" cap="none" dirty="0" smtClean="0">
                <a:solidFill>
                  <a:schemeClr val="dk2"/>
                </a:solidFill>
                <a:latin typeface="Arial"/>
                <a:ea typeface="Arial"/>
                <a:cs typeface="Arial"/>
                <a:sym typeface="Arial"/>
              </a:defRPr>
            </a:lvl1pPr>
            <a:lvl2pPr>
              <a:defRPr lang="en-US" sz="2500" b="0" i="0" u="none" strike="noStrike" cap="none" dirty="0" smtClean="0">
                <a:solidFill>
                  <a:schemeClr val="dk2"/>
                </a:solidFill>
                <a:latin typeface="Arial"/>
                <a:ea typeface="Arial"/>
                <a:cs typeface="Arial"/>
                <a:sym typeface="Arial"/>
              </a:defRPr>
            </a:lvl2pPr>
            <a:lvl3pPr>
              <a:defRPr lang="en-US" sz="2500" b="0" i="0" u="none" strike="noStrike" cap="none" dirty="0" smtClean="0">
                <a:solidFill>
                  <a:schemeClr val="dk2"/>
                </a:solidFill>
                <a:latin typeface="Arial"/>
                <a:ea typeface="Arial"/>
                <a:cs typeface="Arial"/>
                <a:sym typeface="Arial"/>
              </a:defRPr>
            </a:lvl3pPr>
            <a:lvl4pPr>
              <a:defRPr lang="en-US" sz="2500" b="0" i="0" u="none" strike="noStrike" cap="none" dirty="0" smtClean="0">
                <a:solidFill>
                  <a:schemeClr val="dk2"/>
                </a:solidFill>
                <a:latin typeface="Arial"/>
                <a:ea typeface="Arial"/>
                <a:cs typeface="Arial"/>
                <a:sym typeface="Arial"/>
              </a:defRPr>
            </a:lvl4pPr>
            <a:lvl5pPr>
              <a:defRPr lang="en-US" sz="2500" b="0" i="0" u="none" strike="noStrike" cap="none" dirty="0">
                <a:solidFill>
                  <a:schemeClr val="dk2"/>
                </a:solidFill>
                <a:latin typeface="Arial"/>
                <a:ea typeface="Arial"/>
                <a:cs typeface="Arial"/>
                <a:sym typeface="Arial"/>
              </a:defRPr>
            </a:lvl5pPr>
          </a:lstStyle>
          <a:p>
            <a:pPr lvl="0"/>
            <a:r>
              <a:rPr lang="en-US" dirty="0"/>
              <a:t>Click to edit Master text styles</a:t>
            </a:r>
          </a:p>
        </p:txBody>
      </p:sp>
      <p:sp>
        <p:nvSpPr>
          <p:cNvPr id="13" name="Text Placeholder 12">
            <a:extLst>
              <a:ext uri="{FF2B5EF4-FFF2-40B4-BE49-F238E27FC236}">
                <a16:creationId xmlns:a16="http://schemas.microsoft.com/office/drawing/2014/main" id="{38FB7F0C-4F22-4CA5-488D-A6AE540C29CE}"/>
              </a:ext>
            </a:extLst>
          </p:cNvPr>
          <p:cNvSpPr>
            <a:spLocks noGrp="1"/>
          </p:cNvSpPr>
          <p:nvPr>
            <p:ph type="body" sz="quarter" idx="11"/>
          </p:nvPr>
        </p:nvSpPr>
        <p:spPr>
          <a:xfrm>
            <a:off x="454025" y="4614863"/>
            <a:ext cx="5768975" cy="225425"/>
          </a:xfrm>
          <a:prstGeom prst="rect">
            <a:avLst/>
          </a:prstGeom>
        </p:spPr>
        <p:txBody>
          <a:bodyPr/>
          <a:lstStyle>
            <a:lvl1pPr>
              <a:defRPr lang="en-US" sz="1000" b="0" i="0" u="none" strike="noStrike" cap="none" dirty="0">
                <a:solidFill>
                  <a:srgbClr val="384052"/>
                </a:solidFill>
                <a:latin typeface="Arial"/>
                <a:ea typeface="Arial"/>
                <a:cs typeface="Arial"/>
                <a:sym typeface="Arial"/>
              </a:defRPr>
            </a:lvl1pPr>
            <a:lvl2pPr>
              <a:defRPr/>
            </a:lvl2pPr>
            <a:lvl3pPr>
              <a:defRPr/>
            </a:lvl3pPr>
            <a:lvl4pPr>
              <a:defRPr/>
            </a:lvl4pPr>
            <a:lvl5pPr>
              <a:defRPr/>
            </a:lvl5pPr>
          </a:lstStyle>
          <a:p>
            <a:pPr marL="0" marR="0" lvl="0" indent="0" algn="l" rtl="0">
              <a:lnSpc>
                <a:spcPct val="100000"/>
              </a:lnSpc>
              <a:spcBef>
                <a:spcPts val="0"/>
              </a:spcBef>
              <a:spcAft>
                <a:spcPts val="0"/>
              </a:spcAft>
              <a:buClr>
                <a:srgbClr val="000000"/>
              </a:buClr>
              <a:buFont typeface="Arial"/>
              <a:buNone/>
            </a:pPr>
            <a:r>
              <a:rPr lang="en-US" dirty="0"/>
              <a:t>Click to edit Master text styles</a:t>
            </a:r>
          </a:p>
        </p:txBody>
      </p:sp>
    </p:spTree>
    <p:extLst>
      <p:ext uri="{BB962C8B-B14F-4D97-AF65-F5344CB8AC3E}">
        <p14:creationId xmlns:p14="http://schemas.microsoft.com/office/powerpoint/2010/main" val="2416057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 column text">
  <p:cSld name="CUSTOM_2_1_1_1">
    <p:spTree>
      <p:nvGrpSpPr>
        <p:cNvPr id="1" name="Shape 44"/>
        <p:cNvGrpSpPr/>
        <p:nvPr/>
      </p:nvGrpSpPr>
      <p:grpSpPr>
        <a:xfrm>
          <a:off x="0" y="0"/>
          <a:ext cx="0" cy="0"/>
          <a:chOff x="0" y="0"/>
          <a:chExt cx="0" cy="0"/>
        </a:xfrm>
      </p:grpSpPr>
      <p:sp>
        <p:nvSpPr>
          <p:cNvPr id="45" name="Google Shape;45;p10"/>
          <p:cNvSpPr txBox="1">
            <a:spLocks noGrp="1"/>
          </p:cNvSpPr>
          <p:nvPr>
            <p:ph type="title"/>
          </p:nvPr>
        </p:nvSpPr>
        <p:spPr>
          <a:xfrm>
            <a:off x="458700" y="506300"/>
            <a:ext cx="5459100" cy="6093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None/>
              <a:defRPr sz="3000" b="1">
                <a:solidFill>
                  <a:schemeClr val="dk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pic>
        <p:nvPicPr>
          <p:cNvPr id="46" name="Google Shape;46;p10"/>
          <p:cNvPicPr preferRelativeResize="0"/>
          <p:nvPr/>
        </p:nvPicPr>
        <p:blipFill>
          <a:blip r:embed="rId2">
            <a:alphaModFix/>
          </a:blip>
          <a:stretch>
            <a:fillRect/>
          </a:stretch>
        </p:blipFill>
        <p:spPr>
          <a:xfrm>
            <a:off x="6691250" y="506300"/>
            <a:ext cx="1967875" cy="531325"/>
          </a:xfrm>
          <a:prstGeom prst="rect">
            <a:avLst/>
          </a:prstGeom>
          <a:noFill/>
          <a:ln>
            <a:noFill/>
          </a:ln>
        </p:spPr>
      </p:pic>
      <p:sp>
        <p:nvSpPr>
          <p:cNvPr id="47" name="Google Shape;47;p10"/>
          <p:cNvSpPr txBox="1">
            <a:spLocks noGrp="1"/>
          </p:cNvSpPr>
          <p:nvPr>
            <p:ph type="body" idx="1"/>
          </p:nvPr>
        </p:nvSpPr>
        <p:spPr>
          <a:xfrm>
            <a:off x="458700" y="1483375"/>
            <a:ext cx="3906600" cy="29079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48" name="Google Shape;48;p10"/>
          <p:cNvSpPr txBox="1">
            <a:spLocks noGrp="1"/>
          </p:cNvSpPr>
          <p:nvPr>
            <p:ph type="body" idx="2"/>
          </p:nvPr>
        </p:nvSpPr>
        <p:spPr>
          <a:xfrm>
            <a:off x="4752525" y="1483375"/>
            <a:ext cx="3906600" cy="29079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act Us" userDrawn="1">
  <p:cSld name="CAPTION_ONLY_1">
    <p:spTree>
      <p:nvGrpSpPr>
        <p:cNvPr id="1" name="Shape 49"/>
        <p:cNvGrpSpPr/>
        <p:nvPr/>
      </p:nvGrpSpPr>
      <p:grpSpPr>
        <a:xfrm>
          <a:off x="0" y="0"/>
          <a:ext cx="0" cy="0"/>
          <a:chOff x="0" y="0"/>
          <a:chExt cx="0" cy="0"/>
        </a:xfrm>
      </p:grpSpPr>
      <p:cxnSp>
        <p:nvCxnSpPr>
          <p:cNvPr id="53" name="Google Shape;53;p11"/>
          <p:cNvCxnSpPr/>
          <p:nvPr/>
        </p:nvCxnSpPr>
        <p:spPr>
          <a:xfrm>
            <a:off x="2036075" y="2561575"/>
            <a:ext cx="4798500" cy="0"/>
          </a:xfrm>
          <a:prstGeom prst="straightConnector1">
            <a:avLst/>
          </a:prstGeom>
          <a:noFill/>
          <a:ln w="28575" cap="flat" cmpd="sng">
            <a:solidFill>
              <a:schemeClr val="accent1"/>
            </a:solidFill>
            <a:prstDash val="solid"/>
            <a:round/>
            <a:headEnd type="none" w="med" len="med"/>
            <a:tailEnd type="none" w="med" len="med"/>
          </a:ln>
        </p:spPr>
      </p:cxnSp>
      <p:pic>
        <p:nvPicPr>
          <p:cNvPr id="54" name="Google Shape;54;p11"/>
          <p:cNvPicPr preferRelativeResize="0"/>
          <p:nvPr/>
        </p:nvPicPr>
        <p:blipFill>
          <a:blip r:embed="rId2">
            <a:alphaModFix/>
          </a:blip>
          <a:stretch>
            <a:fillRect/>
          </a:stretch>
        </p:blipFill>
        <p:spPr>
          <a:xfrm>
            <a:off x="6691250" y="506300"/>
            <a:ext cx="1967875" cy="531325"/>
          </a:xfrm>
          <a:prstGeom prst="rect">
            <a:avLst/>
          </a:prstGeom>
          <a:noFill/>
          <a:ln>
            <a:noFill/>
          </a:ln>
        </p:spPr>
      </p:pic>
      <p:sp>
        <p:nvSpPr>
          <p:cNvPr id="2" name="Title 1">
            <a:extLst>
              <a:ext uri="{FF2B5EF4-FFF2-40B4-BE49-F238E27FC236}">
                <a16:creationId xmlns:a16="http://schemas.microsoft.com/office/drawing/2014/main" id="{B79C59F1-94DC-EF78-3E6A-322362E3D385}"/>
              </a:ext>
            </a:extLst>
          </p:cNvPr>
          <p:cNvSpPr>
            <a:spLocks noGrp="1"/>
          </p:cNvSpPr>
          <p:nvPr>
            <p:ph type="title"/>
          </p:nvPr>
        </p:nvSpPr>
        <p:spPr>
          <a:xfrm>
            <a:off x="2036075" y="1407750"/>
            <a:ext cx="5166300" cy="1413600"/>
          </a:xfrm>
          <a:prstGeom prst="rect">
            <a:avLst/>
          </a:prstGeom>
        </p:spPr>
        <p:txBody>
          <a:bodyPr/>
          <a:lstStyle>
            <a:lvl1pPr>
              <a:defRPr lang="en-US" sz="7000" b="1" i="0" u="none" strike="noStrike" cap="none" dirty="0">
                <a:solidFill>
                  <a:schemeClr val="dk1"/>
                </a:solidFill>
                <a:latin typeface="Arial"/>
                <a:ea typeface="Arial"/>
                <a:cs typeface="Arial"/>
                <a:sym typeface="Arial"/>
              </a:defRPr>
            </a:lvl1pPr>
          </a:lstStyle>
          <a:p>
            <a:r>
              <a:rPr lang="en-US" dirty="0"/>
              <a:t>Click to</a:t>
            </a:r>
          </a:p>
        </p:txBody>
      </p:sp>
      <p:sp>
        <p:nvSpPr>
          <p:cNvPr id="5" name="Text Placeholder 4">
            <a:extLst>
              <a:ext uri="{FF2B5EF4-FFF2-40B4-BE49-F238E27FC236}">
                <a16:creationId xmlns:a16="http://schemas.microsoft.com/office/drawing/2014/main" id="{15F6BFBF-7731-3A4F-D76C-9B2EB518E068}"/>
              </a:ext>
            </a:extLst>
          </p:cNvPr>
          <p:cNvSpPr>
            <a:spLocks noGrp="1"/>
          </p:cNvSpPr>
          <p:nvPr>
            <p:ph type="body" sz="quarter" idx="10"/>
          </p:nvPr>
        </p:nvSpPr>
        <p:spPr>
          <a:xfrm>
            <a:off x="687800" y="4270375"/>
            <a:ext cx="7591013" cy="627800"/>
          </a:xfrm>
          <a:prstGeom prst="rect">
            <a:avLst/>
          </a:prstGeom>
        </p:spPr>
        <p:txBody>
          <a:bodyPr/>
          <a:lstStyle>
            <a:lvl1pPr>
              <a:defRPr lang="en-US" sz="1000" b="0" i="0" u="none" strike="noStrike" cap="none" dirty="0" smtClean="0">
                <a:solidFill>
                  <a:schemeClr val="dk2"/>
                </a:solidFill>
                <a:latin typeface="Arial"/>
                <a:ea typeface="Arial"/>
                <a:cs typeface="Arial"/>
                <a:sym typeface="Arial"/>
              </a:defRPr>
            </a:lvl1pPr>
            <a:lvl2pPr>
              <a:defRPr lang="en-US" sz="1000" b="0" i="0" u="none" strike="noStrike" cap="none" dirty="0" smtClean="0">
                <a:solidFill>
                  <a:schemeClr val="dk2"/>
                </a:solidFill>
                <a:latin typeface="Arial"/>
                <a:ea typeface="Arial"/>
                <a:cs typeface="Arial"/>
                <a:sym typeface="Arial"/>
              </a:defRPr>
            </a:lvl2pPr>
            <a:lvl3pPr>
              <a:defRPr lang="en-US" sz="1000" b="0" i="0" u="none" strike="noStrike" cap="none" dirty="0" smtClean="0">
                <a:solidFill>
                  <a:schemeClr val="dk2"/>
                </a:solidFill>
                <a:latin typeface="Arial"/>
                <a:ea typeface="Arial"/>
                <a:cs typeface="Arial"/>
                <a:sym typeface="Arial"/>
              </a:defRPr>
            </a:lvl3pPr>
            <a:lvl4pPr>
              <a:defRPr lang="en-US" sz="1000" b="0" i="0" u="none" strike="noStrike" cap="none" dirty="0" smtClean="0">
                <a:solidFill>
                  <a:schemeClr val="dk2"/>
                </a:solidFill>
                <a:latin typeface="Arial"/>
                <a:ea typeface="Arial"/>
                <a:cs typeface="Arial"/>
                <a:sym typeface="Arial"/>
              </a:defRPr>
            </a:lvl4pPr>
            <a:lvl5pPr>
              <a:defRPr lang="en-US" sz="1000" b="0" i="0" u="none" strike="noStrike" cap="none" dirty="0">
                <a:solidFill>
                  <a:schemeClr val="dk2"/>
                </a:solidFill>
                <a:latin typeface="Arial"/>
                <a:ea typeface="Arial"/>
                <a:cs typeface="Arial"/>
                <a:sym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estions">
  <p:cSld name="CAPTION_ONLY_1_1">
    <p:spTree>
      <p:nvGrpSpPr>
        <p:cNvPr id="1" name="Shape 55"/>
        <p:cNvGrpSpPr/>
        <p:nvPr/>
      </p:nvGrpSpPr>
      <p:grpSpPr>
        <a:xfrm>
          <a:off x="0" y="0"/>
          <a:ext cx="0" cy="0"/>
          <a:chOff x="0" y="0"/>
          <a:chExt cx="0" cy="0"/>
        </a:xfrm>
      </p:grpSpPr>
      <p:pic>
        <p:nvPicPr>
          <p:cNvPr id="56" name="Google Shape;56;p12"/>
          <p:cNvPicPr preferRelativeResize="0"/>
          <p:nvPr/>
        </p:nvPicPr>
        <p:blipFill>
          <a:blip r:embed="rId2">
            <a:alphaModFix/>
          </a:blip>
          <a:stretch>
            <a:fillRect/>
          </a:stretch>
        </p:blipFill>
        <p:spPr>
          <a:xfrm>
            <a:off x="6691250" y="506300"/>
            <a:ext cx="1967875" cy="531325"/>
          </a:xfrm>
          <a:prstGeom prst="rect">
            <a:avLst/>
          </a:prstGeom>
          <a:noFill/>
          <a:ln>
            <a:noFill/>
          </a:ln>
        </p:spPr>
      </p:pic>
      <p:grpSp>
        <p:nvGrpSpPr>
          <p:cNvPr id="57" name="Google Shape;57;p12"/>
          <p:cNvGrpSpPr/>
          <p:nvPr/>
        </p:nvGrpSpPr>
        <p:grpSpPr>
          <a:xfrm>
            <a:off x="1988850" y="1407750"/>
            <a:ext cx="5166300" cy="1695675"/>
            <a:chOff x="1988850" y="1483950"/>
            <a:chExt cx="5166300" cy="1695675"/>
          </a:xfrm>
        </p:grpSpPr>
        <p:cxnSp>
          <p:nvCxnSpPr>
            <p:cNvPr id="58" name="Google Shape;58;p12"/>
            <p:cNvCxnSpPr/>
            <p:nvPr/>
          </p:nvCxnSpPr>
          <p:spPr>
            <a:xfrm>
              <a:off x="2295150" y="2637775"/>
              <a:ext cx="4553700" cy="0"/>
            </a:xfrm>
            <a:prstGeom prst="straightConnector1">
              <a:avLst/>
            </a:prstGeom>
            <a:noFill/>
            <a:ln w="28575" cap="flat" cmpd="sng">
              <a:solidFill>
                <a:schemeClr val="accent1"/>
              </a:solidFill>
              <a:prstDash val="solid"/>
              <a:round/>
              <a:headEnd type="none" w="med" len="med"/>
              <a:tailEnd type="none" w="med" len="med"/>
            </a:ln>
          </p:spPr>
        </p:cxnSp>
        <p:sp>
          <p:nvSpPr>
            <p:cNvPr id="59" name="Google Shape;59;p12"/>
            <p:cNvSpPr txBox="1"/>
            <p:nvPr/>
          </p:nvSpPr>
          <p:spPr>
            <a:xfrm>
              <a:off x="2083800" y="2656425"/>
              <a:ext cx="49764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a:solidFill>
                    <a:schemeClr val="dk1"/>
                  </a:solidFill>
                </a:rPr>
                <a:t>What questions do you have for us?</a:t>
              </a:r>
              <a:endParaRPr sz="2200">
                <a:solidFill>
                  <a:schemeClr val="dk1"/>
                </a:solidFill>
              </a:endParaRPr>
            </a:p>
          </p:txBody>
        </p:sp>
        <p:sp>
          <p:nvSpPr>
            <p:cNvPr id="60" name="Google Shape;60;p12"/>
            <p:cNvSpPr txBox="1"/>
            <p:nvPr/>
          </p:nvSpPr>
          <p:spPr>
            <a:xfrm>
              <a:off x="1988850" y="1483950"/>
              <a:ext cx="5166300" cy="14136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rgbClr val="F7F7F7"/>
                </a:buClr>
                <a:buSzPts val="2400"/>
                <a:buFont typeface="Open Sans Light"/>
                <a:buNone/>
              </a:pPr>
              <a:r>
                <a:rPr lang="en" sz="7000" b="1">
                  <a:solidFill>
                    <a:schemeClr val="dk1"/>
                  </a:solidFill>
                </a:rPr>
                <a:t>Q&amp;A:</a:t>
              </a:r>
              <a:endParaRPr sz="7500" b="1">
                <a:solidFill>
                  <a:schemeClr val="dk1"/>
                </a:solidFill>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tay In Touch">
  <p:cSld name="CAPTION_ONLY_1_1_1">
    <p:spTree>
      <p:nvGrpSpPr>
        <p:cNvPr id="1" name="Shape 61"/>
        <p:cNvGrpSpPr/>
        <p:nvPr/>
      </p:nvGrpSpPr>
      <p:grpSpPr>
        <a:xfrm>
          <a:off x="0" y="0"/>
          <a:ext cx="0" cy="0"/>
          <a:chOff x="0" y="0"/>
          <a:chExt cx="0" cy="0"/>
        </a:xfrm>
      </p:grpSpPr>
      <p:pic>
        <p:nvPicPr>
          <p:cNvPr id="62" name="Google Shape;62;p13"/>
          <p:cNvPicPr preferRelativeResize="0"/>
          <p:nvPr/>
        </p:nvPicPr>
        <p:blipFill>
          <a:blip r:embed="rId2">
            <a:alphaModFix/>
          </a:blip>
          <a:stretch>
            <a:fillRect/>
          </a:stretch>
        </p:blipFill>
        <p:spPr>
          <a:xfrm>
            <a:off x="6691250" y="506300"/>
            <a:ext cx="1967875" cy="531325"/>
          </a:xfrm>
          <a:prstGeom prst="rect">
            <a:avLst/>
          </a:prstGeom>
          <a:noFill/>
          <a:ln>
            <a:noFill/>
          </a:ln>
        </p:spPr>
      </p:pic>
      <p:sp>
        <p:nvSpPr>
          <p:cNvPr id="63" name="Google Shape;63;p13"/>
          <p:cNvSpPr txBox="1"/>
          <p:nvPr/>
        </p:nvSpPr>
        <p:spPr>
          <a:xfrm>
            <a:off x="1388400" y="1407750"/>
            <a:ext cx="6367200" cy="1413600"/>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rgbClr val="F7F7F7"/>
              </a:buClr>
              <a:buSzPts val="2400"/>
              <a:buFont typeface="Open Sans Light"/>
              <a:buNone/>
            </a:pPr>
            <a:r>
              <a:rPr lang="en" sz="7000" b="1">
                <a:solidFill>
                  <a:schemeClr val="dk1"/>
                </a:solidFill>
              </a:rPr>
              <a:t>Stay in Touch!</a:t>
            </a:r>
            <a:endParaRPr sz="7000" b="1">
              <a:solidFill>
                <a:schemeClr val="dk1"/>
              </a:solidFill>
            </a:endParaRPr>
          </a:p>
        </p:txBody>
      </p:sp>
      <p:grpSp>
        <p:nvGrpSpPr>
          <p:cNvPr id="64" name="Google Shape;64;p13"/>
          <p:cNvGrpSpPr/>
          <p:nvPr/>
        </p:nvGrpSpPr>
        <p:grpSpPr>
          <a:xfrm>
            <a:off x="482325" y="3012398"/>
            <a:ext cx="1668600" cy="1609977"/>
            <a:chOff x="482325" y="3012398"/>
            <a:chExt cx="1668600" cy="1609977"/>
          </a:xfrm>
        </p:grpSpPr>
        <p:sp>
          <p:nvSpPr>
            <p:cNvPr id="65" name="Google Shape;65;p13"/>
            <p:cNvSpPr txBox="1"/>
            <p:nvPr/>
          </p:nvSpPr>
          <p:spPr>
            <a:xfrm>
              <a:off x="482325" y="3758075"/>
              <a:ext cx="1668600" cy="864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n" sz="1200" b="1">
                  <a:solidFill>
                    <a:schemeClr val="dk2"/>
                  </a:solidFill>
                </a:rPr>
                <a:t>Subscribe</a:t>
              </a:r>
              <a:r>
                <a:rPr lang="en" sz="1200">
                  <a:solidFill>
                    <a:schemeClr val="dk2"/>
                  </a:solidFill>
                </a:rPr>
                <a:t> to the </a:t>
              </a:r>
              <a:br>
                <a:rPr lang="en" sz="1200">
                  <a:solidFill>
                    <a:schemeClr val="dk2"/>
                  </a:solidFill>
                </a:rPr>
              </a:br>
              <a:r>
                <a:rPr lang="en" sz="1200">
                  <a:solidFill>
                    <a:schemeClr val="dk2"/>
                  </a:solidFill>
                </a:rPr>
                <a:t>RHNTC Monthly eNewsletter at </a:t>
              </a:r>
              <a:r>
                <a:rPr lang="en" sz="1200" u="sng">
                  <a:solidFill>
                    <a:schemeClr val="dk1"/>
                  </a:solidFill>
                  <a:hlinkClick r:id="rId3">
                    <a:extLst>
                      <a:ext uri="{A12FA001-AC4F-418D-AE19-62706E023703}">
                        <ahyp:hlinkClr xmlns:ahyp="http://schemas.microsoft.com/office/drawing/2018/hyperlinkcolor" val="tx"/>
                      </a:ext>
                    </a:extLst>
                  </a:hlinkClick>
                </a:rPr>
                <a:t>rhntc.org/enewsletter</a:t>
              </a:r>
              <a:endParaRPr sz="1200">
                <a:solidFill>
                  <a:schemeClr val="dk1"/>
                </a:solidFill>
              </a:endParaRPr>
            </a:p>
          </p:txBody>
        </p:sp>
        <p:grpSp>
          <p:nvGrpSpPr>
            <p:cNvPr id="66" name="Google Shape;66;p13"/>
            <p:cNvGrpSpPr/>
            <p:nvPr/>
          </p:nvGrpSpPr>
          <p:grpSpPr>
            <a:xfrm>
              <a:off x="982125" y="3012398"/>
              <a:ext cx="669000" cy="669000"/>
              <a:chOff x="1387595" y="3307348"/>
              <a:chExt cx="669000" cy="669000"/>
            </a:xfrm>
          </p:grpSpPr>
          <p:sp>
            <p:nvSpPr>
              <p:cNvPr id="67" name="Google Shape;67;p13"/>
              <p:cNvSpPr/>
              <p:nvPr/>
            </p:nvSpPr>
            <p:spPr>
              <a:xfrm>
                <a:off x="1387595" y="3307348"/>
                <a:ext cx="669000" cy="669000"/>
              </a:xfrm>
              <a:prstGeom prst="ellipse">
                <a:avLst/>
              </a:prstGeom>
              <a:solidFill>
                <a:srgbClr val="FBB040"/>
              </a:solidFill>
              <a:ln>
                <a:noFill/>
              </a:ln>
            </p:spPr>
            <p:txBody>
              <a:bodyPr spcFirstLastPara="1" wrap="square" lIns="68575" tIns="34275" rIns="68575" bIns="34275" anchor="t" anchorCtr="0">
                <a:noAutofit/>
              </a:bodyPr>
              <a:lstStyle/>
              <a:p>
                <a:pPr marL="0" marR="0" lvl="0" indent="0" algn="l" rtl="0">
                  <a:spcBef>
                    <a:spcPts val="0"/>
                  </a:spcBef>
                  <a:spcAft>
                    <a:spcPts val="0"/>
                  </a:spcAft>
                  <a:buClr>
                    <a:srgbClr val="384052"/>
                  </a:buClr>
                  <a:buSzPts val="1400"/>
                  <a:buFont typeface="Calibri"/>
                  <a:buNone/>
                </a:pPr>
                <a:endParaRPr sz="1400" b="0" i="0" u="none" strike="noStrike" cap="none">
                  <a:solidFill>
                    <a:srgbClr val="384052"/>
                  </a:solidFill>
                  <a:latin typeface="Open Sans Light"/>
                  <a:ea typeface="Open Sans Light"/>
                  <a:cs typeface="Open Sans Light"/>
                  <a:sym typeface="Open Sans Light"/>
                </a:endParaRPr>
              </a:p>
            </p:txBody>
          </p:sp>
          <p:pic>
            <p:nvPicPr>
              <p:cNvPr id="68" name="Google Shape;68;p13"/>
              <p:cNvPicPr preferRelativeResize="0"/>
              <p:nvPr/>
            </p:nvPicPr>
            <p:blipFill rotWithShape="1">
              <a:blip r:embed="rId4">
                <a:alphaModFix/>
              </a:blip>
              <a:srcRect/>
              <a:stretch/>
            </p:blipFill>
            <p:spPr>
              <a:xfrm>
                <a:off x="1505062" y="3465863"/>
                <a:ext cx="434025" cy="351926"/>
              </a:xfrm>
              <a:prstGeom prst="rect">
                <a:avLst/>
              </a:prstGeom>
              <a:noFill/>
              <a:ln>
                <a:noFill/>
              </a:ln>
            </p:spPr>
          </p:pic>
        </p:grpSp>
      </p:grpSp>
      <p:grpSp>
        <p:nvGrpSpPr>
          <p:cNvPr id="69" name="Google Shape;69;p13"/>
          <p:cNvGrpSpPr/>
          <p:nvPr/>
        </p:nvGrpSpPr>
        <p:grpSpPr>
          <a:xfrm>
            <a:off x="3882975" y="3012398"/>
            <a:ext cx="1199700" cy="1609977"/>
            <a:chOff x="4218173" y="3317198"/>
            <a:chExt cx="1199700" cy="1609977"/>
          </a:xfrm>
        </p:grpSpPr>
        <p:sp>
          <p:nvSpPr>
            <p:cNvPr id="70" name="Google Shape;70;p13"/>
            <p:cNvSpPr txBox="1"/>
            <p:nvPr/>
          </p:nvSpPr>
          <p:spPr>
            <a:xfrm>
              <a:off x="4218173" y="4062875"/>
              <a:ext cx="1199700" cy="864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n" sz="1200" b="1">
                  <a:solidFill>
                    <a:schemeClr val="dk2"/>
                  </a:solidFill>
                </a:rPr>
                <a:t>Sign up</a:t>
              </a:r>
              <a:r>
                <a:rPr lang="en" sz="1200">
                  <a:solidFill>
                    <a:schemeClr val="dk2"/>
                  </a:solidFill>
                </a:rPr>
                <a:t> for an account on rhntc.org</a:t>
              </a:r>
              <a:endParaRPr sz="1200">
                <a:solidFill>
                  <a:schemeClr val="dk2"/>
                </a:solidFill>
              </a:endParaRPr>
            </a:p>
          </p:txBody>
        </p:sp>
        <p:grpSp>
          <p:nvGrpSpPr>
            <p:cNvPr id="71" name="Google Shape;71;p13"/>
            <p:cNvGrpSpPr/>
            <p:nvPr/>
          </p:nvGrpSpPr>
          <p:grpSpPr>
            <a:xfrm>
              <a:off x="4483523" y="3317198"/>
              <a:ext cx="669000" cy="669000"/>
              <a:chOff x="5261570" y="3340973"/>
              <a:chExt cx="669000" cy="669000"/>
            </a:xfrm>
          </p:grpSpPr>
          <p:sp>
            <p:nvSpPr>
              <p:cNvPr id="72" name="Google Shape;72;p13"/>
              <p:cNvSpPr/>
              <p:nvPr/>
            </p:nvSpPr>
            <p:spPr>
              <a:xfrm>
                <a:off x="5261570" y="3340973"/>
                <a:ext cx="669000" cy="669000"/>
              </a:xfrm>
              <a:prstGeom prst="ellipse">
                <a:avLst/>
              </a:prstGeom>
              <a:solidFill>
                <a:schemeClr val="accent6"/>
              </a:solidFill>
              <a:ln>
                <a:noFill/>
              </a:ln>
            </p:spPr>
            <p:txBody>
              <a:bodyPr spcFirstLastPara="1" wrap="square" lIns="68575" tIns="34275" rIns="68575" bIns="34275" anchor="t" anchorCtr="0">
                <a:noAutofit/>
              </a:bodyPr>
              <a:lstStyle/>
              <a:p>
                <a:pPr marL="0" marR="0" lvl="0" indent="0" algn="l" rtl="0">
                  <a:spcBef>
                    <a:spcPts val="0"/>
                  </a:spcBef>
                  <a:spcAft>
                    <a:spcPts val="0"/>
                  </a:spcAft>
                  <a:buClr>
                    <a:srgbClr val="384052"/>
                  </a:buClr>
                  <a:buSzPts val="1400"/>
                  <a:buFont typeface="Calibri"/>
                  <a:buNone/>
                </a:pPr>
                <a:endParaRPr sz="1400" b="0" i="0" u="none" strike="noStrike" cap="none">
                  <a:solidFill>
                    <a:srgbClr val="384052"/>
                  </a:solidFill>
                  <a:latin typeface="Open Sans Light"/>
                  <a:ea typeface="Open Sans Light"/>
                  <a:cs typeface="Open Sans Light"/>
                  <a:sym typeface="Open Sans Light"/>
                </a:endParaRPr>
              </a:p>
            </p:txBody>
          </p:sp>
          <p:pic>
            <p:nvPicPr>
              <p:cNvPr id="73" name="Google Shape;73;p13"/>
              <p:cNvPicPr preferRelativeResize="0"/>
              <p:nvPr/>
            </p:nvPicPr>
            <p:blipFill rotWithShape="1">
              <a:blip r:embed="rId5">
                <a:alphaModFix/>
              </a:blip>
              <a:srcRect r="10"/>
              <a:stretch/>
            </p:blipFill>
            <p:spPr>
              <a:xfrm>
                <a:off x="5379044" y="3458425"/>
                <a:ext cx="434025" cy="434047"/>
              </a:xfrm>
              <a:prstGeom prst="rect">
                <a:avLst/>
              </a:prstGeom>
              <a:noFill/>
              <a:ln>
                <a:noFill/>
              </a:ln>
            </p:spPr>
          </p:pic>
        </p:grpSp>
      </p:grpSp>
      <p:grpSp>
        <p:nvGrpSpPr>
          <p:cNvPr id="74" name="Google Shape;74;p13"/>
          <p:cNvGrpSpPr/>
          <p:nvPr/>
        </p:nvGrpSpPr>
        <p:grpSpPr>
          <a:xfrm>
            <a:off x="5408550" y="3012398"/>
            <a:ext cx="1199700" cy="1242777"/>
            <a:chOff x="5533725" y="3317198"/>
            <a:chExt cx="1199700" cy="1242777"/>
          </a:xfrm>
        </p:grpSpPr>
        <p:sp>
          <p:nvSpPr>
            <p:cNvPr id="75" name="Google Shape;75;p13"/>
            <p:cNvSpPr txBox="1"/>
            <p:nvPr/>
          </p:nvSpPr>
          <p:spPr>
            <a:xfrm>
              <a:off x="5533725" y="4062875"/>
              <a:ext cx="1199700" cy="497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n" sz="1200" b="1">
                  <a:solidFill>
                    <a:schemeClr val="dk2"/>
                  </a:solidFill>
                </a:rPr>
                <a:t>Follow us</a:t>
              </a:r>
              <a:r>
                <a:rPr lang="en" sz="1200">
                  <a:solidFill>
                    <a:schemeClr val="dk2"/>
                  </a:solidFill>
                </a:rPr>
                <a:t> </a:t>
              </a:r>
              <a:br>
                <a:rPr lang="en" sz="1200">
                  <a:solidFill>
                    <a:schemeClr val="dk2"/>
                  </a:solidFill>
                </a:rPr>
              </a:br>
              <a:r>
                <a:rPr lang="en" sz="1200">
                  <a:solidFill>
                    <a:schemeClr val="dk2"/>
                  </a:solidFill>
                </a:rPr>
                <a:t>on LinkedIn</a:t>
              </a:r>
              <a:endParaRPr sz="1200">
                <a:solidFill>
                  <a:schemeClr val="dk2"/>
                </a:solidFill>
              </a:endParaRPr>
            </a:p>
          </p:txBody>
        </p:sp>
        <p:grpSp>
          <p:nvGrpSpPr>
            <p:cNvPr id="76" name="Google Shape;76;p13"/>
            <p:cNvGrpSpPr/>
            <p:nvPr/>
          </p:nvGrpSpPr>
          <p:grpSpPr>
            <a:xfrm>
              <a:off x="5799075" y="3317198"/>
              <a:ext cx="669000" cy="669000"/>
              <a:chOff x="6975795" y="3340973"/>
              <a:chExt cx="669000" cy="669000"/>
            </a:xfrm>
          </p:grpSpPr>
          <p:sp>
            <p:nvSpPr>
              <p:cNvPr id="77" name="Google Shape;77;p13"/>
              <p:cNvSpPr/>
              <p:nvPr/>
            </p:nvSpPr>
            <p:spPr>
              <a:xfrm>
                <a:off x="6975795" y="3340973"/>
                <a:ext cx="669000" cy="669000"/>
              </a:xfrm>
              <a:prstGeom prst="ellipse">
                <a:avLst/>
              </a:prstGeom>
              <a:solidFill>
                <a:schemeClr val="accent3"/>
              </a:solidFill>
              <a:ln>
                <a:noFill/>
              </a:ln>
            </p:spPr>
            <p:txBody>
              <a:bodyPr spcFirstLastPara="1" wrap="square" lIns="68575" tIns="34275" rIns="68575" bIns="34275" anchor="t" anchorCtr="0">
                <a:noAutofit/>
              </a:bodyPr>
              <a:lstStyle/>
              <a:p>
                <a:pPr marL="0" marR="0" lvl="0" indent="0" algn="l" rtl="0">
                  <a:spcBef>
                    <a:spcPts val="0"/>
                  </a:spcBef>
                  <a:spcAft>
                    <a:spcPts val="0"/>
                  </a:spcAft>
                  <a:buClr>
                    <a:srgbClr val="384052"/>
                  </a:buClr>
                  <a:buSzPts val="1400"/>
                  <a:buFont typeface="Calibri"/>
                  <a:buNone/>
                </a:pPr>
                <a:endParaRPr sz="1400" b="0" i="0" u="none" strike="noStrike" cap="none">
                  <a:solidFill>
                    <a:srgbClr val="384052"/>
                  </a:solidFill>
                  <a:latin typeface="Open Sans Light"/>
                  <a:ea typeface="Open Sans Light"/>
                  <a:cs typeface="Open Sans Light"/>
                  <a:sym typeface="Open Sans Light"/>
                </a:endParaRPr>
              </a:p>
            </p:txBody>
          </p:sp>
          <p:pic>
            <p:nvPicPr>
              <p:cNvPr id="78" name="Google Shape;78;p13"/>
              <p:cNvPicPr preferRelativeResize="0"/>
              <p:nvPr/>
            </p:nvPicPr>
            <p:blipFill>
              <a:blip r:embed="rId6">
                <a:alphaModFix/>
              </a:blip>
              <a:stretch>
                <a:fillRect/>
              </a:stretch>
            </p:blipFill>
            <p:spPr>
              <a:xfrm>
                <a:off x="7143229" y="3497083"/>
                <a:ext cx="334104" cy="316519"/>
              </a:xfrm>
              <a:prstGeom prst="rect">
                <a:avLst/>
              </a:prstGeom>
              <a:noFill/>
              <a:ln>
                <a:noFill/>
              </a:ln>
            </p:spPr>
          </p:pic>
        </p:grpSp>
      </p:grpSp>
      <p:grpSp>
        <p:nvGrpSpPr>
          <p:cNvPr id="79" name="Google Shape;79;p13"/>
          <p:cNvGrpSpPr/>
          <p:nvPr/>
        </p:nvGrpSpPr>
        <p:grpSpPr>
          <a:xfrm>
            <a:off x="2476800" y="3012398"/>
            <a:ext cx="1080300" cy="1242777"/>
            <a:chOff x="2537525" y="3317198"/>
            <a:chExt cx="1080300" cy="1242777"/>
          </a:xfrm>
        </p:grpSpPr>
        <p:sp>
          <p:nvSpPr>
            <p:cNvPr id="80" name="Google Shape;80;p13"/>
            <p:cNvSpPr txBox="1"/>
            <p:nvPr/>
          </p:nvSpPr>
          <p:spPr>
            <a:xfrm>
              <a:off x="2537525" y="4062875"/>
              <a:ext cx="1080300" cy="497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n" sz="1200" b="1">
                  <a:solidFill>
                    <a:schemeClr val="dk2"/>
                  </a:solidFill>
                </a:rPr>
                <a:t>Contact us</a:t>
              </a:r>
              <a:r>
                <a:rPr lang="en" sz="1200">
                  <a:solidFill>
                    <a:schemeClr val="dk2"/>
                  </a:solidFill>
                </a:rPr>
                <a:t> on rhntc.org</a:t>
              </a:r>
              <a:endParaRPr sz="1200">
                <a:solidFill>
                  <a:srgbClr val="595959"/>
                </a:solidFill>
              </a:endParaRPr>
            </a:p>
          </p:txBody>
        </p:sp>
        <p:grpSp>
          <p:nvGrpSpPr>
            <p:cNvPr id="81" name="Google Shape;81;p13"/>
            <p:cNvGrpSpPr/>
            <p:nvPr/>
          </p:nvGrpSpPr>
          <p:grpSpPr>
            <a:xfrm>
              <a:off x="2743200" y="3317198"/>
              <a:ext cx="668951" cy="668951"/>
              <a:chOff x="1187875" y="2179751"/>
              <a:chExt cx="1053300" cy="1053300"/>
            </a:xfrm>
          </p:grpSpPr>
          <p:sp>
            <p:nvSpPr>
              <p:cNvPr id="82" name="Google Shape;82;p13"/>
              <p:cNvSpPr/>
              <p:nvPr/>
            </p:nvSpPr>
            <p:spPr>
              <a:xfrm>
                <a:off x="1187875" y="2179751"/>
                <a:ext cx="1053300" cy="1053300"/>
              </a:xfrm>
              <a:prstGeom prst="ellipse">
                <a:avLst/>
              </a:prstGeom>
              <a:solidFill>
                <a:schemeClr val="accent5"/>
              </a:solidFill>
              <a:ln>
                <a:noFill/>
              </a:ln>
            </p:spPr>
            <p:txBody>
              <a:bodyPr spcFirstLastPara="1" wrap="square" lIns="68575" tIns="34275" rIns="68575" bIns="34275" anchor="t" anchorCtr="0">
                <a:noAutofit/>
              </a:bodyPr>
              <a:lstStyle/>
              <a:p>
                <a:pPr marL="0" marR="0" lvl="0" indent="0" algn="l" rtl="0">
                  <a:spcBef>
                    <a:spcPts val="0"/>
                  </a:spcBef>
                  <a:spcAft>
                    <a:spcPts val="0"/>
                  </a:spcAft>
                  <a:buClr>
                    <a:srgbClr val="384052"/>
                  </a:buClr>
                  <a:buSzPts val="1400"/>
                  <a:buFont typeface="Calibri"/>
                  <a:buNone/>
                </a:pPr>
                <a:endParaRPr sz="1400" b="0" i="0" u="none" strike="noStrike" cap="none">
                  <a:solidFill>
                    <a:srgbClr val="384052"/>
                  </a:solidFill>
                  <a:latin typeface="Open Sans Light"/>
                  <a:ea typeface="Open Sans Light"/>
                  <a:cs typeface="Open Sans Light"/>
                  <a:sym typeface="Open Sans Light"/>
                </a:endParaRPr>
              </a:p>
            </p:txBody>
          </p:sp>
          <p:pic>
            <p:nvPicPr>
              <p:cNvPr id="83" name="Google Shape;83;p13"/>
              <p:cNvPicPr preferRelativeResize="0"/>
              <p:nvPr/>
            </p:nvPicPr>
            <p:blipFill>
              <a:blip r:embed="rId7">
                <a:alphaModFix/>
              </a:blip>
              <a:stretch>
                <a:fillRect/>
              </a:stretch>
            </p:blipFill>
            <p:spPr>
              <a:xfrm>
                <a:off x="1436012" y="2406486"/>
                <a:ext cx="557025" cy="599838"/>
              </a:xfrm>
              <a:prstGeom prst="rect">
                <a:avLst/>
              </a:prstGeom>
              <a:noFill/>
              <a:ln>
                <a:noFill/>
              </a:ln>
            </p:spPr>
          </p:pic>
        </p:grpSp>
      </p:grpSp>
      <p:grpSp>
        <p:nvGrpSpPr>
          <p:cNvPr id="84" name="Google Shape;84;p13"/>
          <p:cNvGrpSpPr/>
          <p:nvPr/>
        </p:nvGrpSpPr>
        <p:grpSpPr>
          <a:xfrm>
            <a:off x="6934125" y="3012398"/>
            <a:ext cx="1420200" cy="1267827"/>
            <a:chOff x="7238925" y="3317198"/>
            <a:chExt cx="1420200" cy="1267827"/>
          </a:xfrm>
        </p:grpSpPr>
        <p:grpSp>
          <p:nvGrpSpPr>
            <p:cNvPr id="85" name="Google Shape;85;p13"/>
            <p:cNvGrpSpPr/>
            <p:nvPr/>
          </p:nvGrpSpPr>
          <p:grpSpPr>
            <a:xfrm>
              <a:off x="7614550" y="3317198"/>
              <a:ext cx="668951" cy="668951"/>
              <a:chOff x="3976338" y="2179751"/>
              <a:chExt cx="1053300" cy="1053300"/>
            </a:xfrm>
          </p:grpSpPr>
          <p:sp>
            <p:nvSpPr>
              <p:cNvPr id="86" name="Google Shape;86;p13"/>
              <p:cNvSpPr/>
              <p:nvPr/>
            </p:nvSpPr>
            <p:spPr>
              <a:xfrm>
                <a:off x="3976338" y="2179751"/>
                <a:ext cx="1053300" cy="1053300"/>
              </a:xfrm>
              <a:prstGeom prst="ellipse">
                <a:avLst/>
              </a:pr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rgbClr val="384052"/>
                  </a:buClr>
                  <a:buSzPts val="1400"/>
                  <a:buFont typeface="Calibri"/>
                  <a:buNone/>
                </a:pPr>
                <a:endParaRPr sz="1400" b="0" i="0" u="none" strike="noStrike" cap="none">
                  <a:solidFill>
                    <a:srgbClr val="384052"/>
                  </a:solidFill>
                  <a:latin typeface="Open Sans Light"/>
                  <a:ea typeface="Open Sans Light"/>
                  <a:cs typeface="Open Sans Light"/>
                  <a:sym typeface="Open Sans Light"/>
                </a:endParaRPr>
              </a:p>
            </p:txBody>
          </p:sp>
          <p:pic>
            <p:nvPicPr>
              <p:cNvPr id="87" name="Google Shape;87;p13"/>
              <p:cNvPicPr preferRelativeResize="0"/>
              <p:nvPr/>
            </p:nvPicPr>
            <p:blipFill>
              <a:blip r:embed="rId8">
                <a:alphaModFix/>
              </a:blip>
              <a:stretch>
                <a:fillRect/>
              </a:stretch>
            </p:blipFill>
            <p:spPr>
              <a:xfrm>
                <a:off x="4281957" y="2480519"/>
                <a:ext cx="442062" cy="451773"/>
              </a:xfrm>
              <a:prstGeom prst="rect">
                <a:avLst/>
              </a:prstGeom>
              <a:noFill/>
              <a:ln>
                <a:noFill/>
              </a:ln>
            </p:spPr>
          </p:pic>
        </p:grpSp>
        <p:sp>
          <p:nvSpPr>
            <p:cNvPr id="88" name="Google Shape;88;p13"/>
            <p:cNvSpPr txBox="1"/>
            <p:nvPr/>
          </p:nvSpPr>
          <p:spPr>
            <a:xfrm>
              <a:off x="7238925" y="4087925"/>
              <a:ext cx="1420200" cy="497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n" sz="1200" b="1">
                  <a:solidFill>
                    <a:schemeClr val="dk2"/>
                  </a:solidFill>
                </a:rPr>
                <a:t>Follow us</a:t>
              </a:r>
              <a:r>
                <a:rPr lang="en" sz="1200">
                  <a:solidFill>
                    <a:schemeClr val="dk2"/>
                  </a:solidFill>
                </a:rPr>
                <a:t> on X (Twitter) @rh_ntc</a:t>
              </a:r>
              <a:endParaRPr sz="1200">
                <a:solidFill>
                  <a:schemeClr val="dk2"/>
                </a:solidFill>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solidFill>
          <a:srgbClr val="20627C"/>
        </a:solidFill>
        <a:effectLst/>
      </p:bgPr>
    </p:bg>
    <p:spTree>
      <p:nvGrpSpPr>
        <p:cNvPr id="1" name="Shape 89"/>
        <p:cNvGrpSpPr/>
        <p:nvPr/>
      </p:nvGrpSpPr>
      <p:grpSpPr>
        <a:xfrm>
          <a:off x="0" y="0"/>
          <a:ext cx="0" cy="0"/>
          <a:chOff x="0" y="0"/>
          <a:chExt cx="0" cy="0"/>
        </a:xfrm>
      </p:grpSpPr>
      <p:sp>
        <p:nvSpPr>
          <p:cNvPr id="3" name="Google Shape;120;p19">
            <a:extLst>
              <a:ext uri="{FF2B5EF4-FFF2-40B4-BE49-F238E27FC236}">
                <a16:creationId xmlns:a16="http://schemas.microsoft.com/office/drawing/2014/main" id="{4AD91090-513B-E809-E9C9-1AAE7D9A8636}"/>
              </a:ext>
            </a:extLst>
          </p:cNvPr>
          <p:cNvSpPr/>
          <p:nvPr userDrawn="1"/>
        </p:nvSpPr>
        <p:spPr>
          <a:xfrm>
            <a:off x="1191675" y="1010397"/>
            <a:ext cx="1267825" cy="1097250"/>
          </a:xfrm>
          <a:custGeom>
            <a:avLst/>
            <a:gdLst/>
            <a:ahLst/>
            <a:cxnLst/>
            <a:rect l="l" t="t" r="r" b="b"/>
            <a:pathLst>
              <a:path w="257" h="197" extrusionOk="0">
                <a:moveTo>
                  <a:pt x="0" y="112"/>
                </a:moveTo>
                <a:cubicBezTo>
                  <a:pt x="0" y="37"/>
                  <a:pt x="36" y="5"/>
                  <a:pt x="105" y="0"/>
                </a:cubicBezTo>
                <a:cubicBezTo>
                  <a:pt x="113" y="35"/>
                  <a:pt x="113" y="35"/>
                  <a:pt x="113" y="35"/>
                </a:cubicBezTo>
                <a:cubicBezTo>
                  <a:pt x="72" y="43"/>
                  <a:pt x="52" y="64"/>
                  <a:pt x="56" y="98"/>
                </a:cubicBezTo>
                <a:cubicBezTo>
                  <a:pt x="110" y="98"/>
                  <a:pt x="110" y="98"/>
                  <a:pt x="110" y="98"/>
                </a:cubicBezTo>
                <a:cubicBezTo>
                  <a:pt x="110" y="197"/>
                  <a:pt x="110" y="197"/>
                  <a:pt x="110" y="197"/>
                </a:cubicBezTo>
                <a:cubicBezTo>
                  <a:pt x="0" y="197"/>
                  <a:pt x="0" y="197"/>
                  <a:pt x="0" y="197"/>
                </a:cubicBezTo>
                <a:lnTo>
                  <a:pt x="0" y="112"/>
                </a:lnTo>
                <a:close/>
                <a:moveTo>
                  <a:pt x="143" y="112"/>
                </a:moveTo>
                <a:cubicBezTo>
                  <a:pt x="143" y="37"/>
                  <a:pt x="179" y="5"/>
                  <a:pt x="248" y="0"/>
                </a:cubicBezTo>
                <a:cubicBezTo>
                  <a:pt x="257" y="35"/>
                  <a:pt x="257" y="35"/>
                  <a:pt x="257" y="35"/>
                </a:cubicBezTo>
                <a:cubicBezTo>
                  <a:pt x="215" y="43"/>
                  <a:pt x="196" y="64"/>
                  <a:pt x="198" y="98"/>
                </a:cubicBezTo>
                <a:cubicBezTo>
                  <a:pt x="253" y="98"/>
                  <a:pt x="253" y="98"/>
                  <a:pt x="253" y="98"/>
                </a:cubicBezTo>
                <a:cubicBezTo>
                  <a:pt x="253" y="197"/>
                  <a:pt x="253" y="197"/>
                  <a:pt x="253" y="197"/>
                </a:cubicBezTo>
                <a:cubicBezTo>
                  <a:pt x="143" y="197"/>
                  <a:pt x="143" y="197"/>
                  <a:pt x="143" y="197"/>
                </a:cubicBezTo>
                <a:lnTo>
                  <a:pt x="143" y="112"/>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spcBef>
                <a:spcPts val="0"/>
              </a:spcBef>
              <a:spcAft>
                <a:spcPts val="0"/>
              </a:spcAft>
              <a:buClr>
                <a:srgbClr val="384052"/>
              </a:buClr>
              <a:buSzPts val="1400"/>
              <a:buFont typeface="Calibri"/>
              <a:buNone/>
            </a:pPr>
            <a:endParaRPr sz="1400" b="0" i="0" u="none" strike="noStrike" cap="none">
              <a:solidFill>
                <a:srgbClr val="384052"/>
              </a:solidFill>
              <a:latin typeface="Open Sans Light"/>
              <a:ea typeface="Open Sans Light"/>
              <a:cs typeface="Open Sans Light"/>
              <a:sym typeface="Open Sans Light"/>
            </a:endParaRPr>
          </a:p>
        </p:txBody>
      </p:sp>
      <p:sp>
        <p:nvSpPr>
          <p:cNvPr id="4" name="Google Shape;121;p19">
            <a:extLst>
              <a:ext uri="{FF2B5EF4-FFF2-40B4-BE49-F238E27FC236}">
                <a16:creationId xmlns:a16="http://schemas.microsoft.com/office/drawing/2014/main" id="{C8A8A6EA-5E74-A06C-7DF9-FE697DDA7FAF}"/>
              </a:ext>
            </a:extLst>
          </p:cNvPr>
          <p:cNvSpPr/>
          <p:nvPr userDrawn="1"/>
        </p:nvSpPr>
        <p:spPr>
          <a:xfrm rot="10800000">
            <a:off x="7564900" y="3997551"/>
            <a:ext cx="531850" cy="441100"/>
          </a:xfrm>
          <a:custGeom>
            <a:avLst/>
            <a:gdLst/>
            <a:ahLst/>
            <a:cxnLst/>
            <a:rect l="l" t="t" r="r" b="b"/>
            <a:pathLst>
              <a:path w="257" h="197" extrusionOk="0">
                <a:moveTo>
                  <a:pt x="0" y="112"/>
                </a:moveTo>
                <a:cubicBezTo>
                  <a:pt x="0" y="37"/>
                  <a:pt x="36" y="5"/>
                  <a:pt x="105" y="0"/>
                </a:cubicBezTo>
                <a:cubicBezTo>
                  <a:pt x="113" y="35"/>
                  <a:pt x="113" y="35"/>
                  <a:pt x="113" y="35"/>
                </a:cubicBezTo>
                <a:cubicBezTo>
                  <a:pt x="72" y="43"/>
                  <a:pt x="52" y="64"/>
                  <a:pt x="56" y="98"/>
                </a:cubicBezTo>
                <a:cubicBezTo>
                  <a:pt x="110" y="98"/>
                  <a:pt x="110" y="98"/>
                  <a:pt x="110" y="98"/>
                </a:cubicBezTo>
                <a:cubicBezTo>
                  <a:pt x="110" y="197"/>
                  <a:pt x="110" y="197"/>
                  <a:pt x="110" y="197"/>
                </a:cubicBezTo>
                <a:cubicBezTo>
                  <a:pt x="0" y="197"/>
                  <a:pt x="0" y="197"/>
                  <a:pt x="0" y="197"/>
                </a:cubicBezTo>
                <a:lnTo>
                  <a:pt x="0" y="112"/>
                </a:lnTo>
                <a:close/>
                <a:moveTo>
                  <a:pt x="143" y="112"/>
                </a:moveTo>
                <a:cubicBezTo>
                  <a:pt x="143" y="37"/>
                  <a:pt x="179" y="5"/>
                  <a:pt x="248" y="0"/>
                </a:cubicBezTo>
                <a:cubicBezTo>
                  <a:pt x="257" y="35"/>
                  <a:pt x="257" y="35"/>
                  <a:pt x="257" y="35"/>
                </a:cubicBezTo>
                <a:cubicBezTo>
                  <a:pt x="215" y="43"/>
                  <a:pt x="196" y="64"/>
                  <a:pt x="198" y="98"/>
                </a:cubicBezTo>
                <a:cubicBezTo>
                  <a:pt x="253" y="98"/>
                  <a:pt x="253" y="98"/>
                  <a:pt x="253" y="98"/>
                </a:cubicBezTo>
                <a:cubicBezTo>
                  <a:pt x="253" y="197"/>
                  <a:pt x="253" y="197"/>
                  <a:pt x="253" y="197"/>
                </a:cubicBezTo>
                <a:cubicBezTo>
                  <a:pt x="143" y="197"/>
                  <a:pt x="143" y="197"/>
                  <a:pt x="143" y="197"/>
                </a:cubicBezTo>
                <a:lnTo>
                  <a:pt x="143" y="112"/>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spcBef>
                <a:spcPts val="0"/>
              </a:spcBef>
              <a:spcAft>
                <a:spcPts val="0"/>
              </a:spcAft>
              <a:buClr>
                <a:srgbClr val="384052"/>
              </a:buClr>
              <a:buSzPts val="1400"/>
              <a:buFont typeface="Calibri"/>
              <a:buNone/>
            </a:pPr>
            <a:endParaRPr sz="1400" b="0" i="0" u="none" strike="noStrike" cap="none">
              <a:solidFill>
                <a:srgbClr val="384052"/>
              </a:solidFill>
              <a:latin typeface="Open Sans Light"/>
              <a:ea typeface="Open Sans Light"/>
              <a:cs typeface="Open Sans Light"/>
              <a:sym typeface="Open Sans Light"/>
            </a:endParaRPr>
          </a:p>
        </p:txBody>
      </p:sp>
      <p:sp>
        <p:nvSpPr>
          <p:cNvPr id="2" name="Title 1">
            <a:extLst>
              <a:ext uri="{FF2B5EF4-FFF2-40B4-BE49-F238E27FC236}">
                <a16:creationId xmlns:a16="http://schemas.microsoft.com/office/drawing/2014/main" id="{8C854233-B9FC-69B1-44E0-376A83F649D5}"/>
              </a:ext>
            </a:extLst>
          </p:cNvPr>
          <p:cNvSpPr>
            <a:spLocks noGrp="1"/>
          </p:cNvSpPr>
          <p:nvPr>
            <p:ph type="title"/>
          </p:nvPr>
        </p:nvSpPr>
        <p:spPr>
          <a:xfrm>
            <a:off x="0" y="5157354"/>
            <a:ext cx="9144000" cy="993775"/>
          </a:xfrm>
          <a:prstGeom prst="rect">
            <a:avLst/>
          </a:prstGeom>
        </p:spPr>
        <p:txBody>
          <a:bodyPr/>
          <a:lstStyle>
            <a:lvl1pPr>
              <a:defRPr sz="1000">
                <a:solidFill>
                  <a:schemeClr val="bg1"/>
                </a:solidFill>
              </a:defRPr>
            </a:lvl1pPr>
          </a:lstStyle>
          <a:p>
            <a:r>
              <a:rPr lang="en-US"/>
              <a:t>Click to edit Master title style</a:t>
            </a:r>
          </a:p>
        </p:txBody>
      </p:sp>
      <p:sp>
        <p:nvSpPr>
          <p:cNvPr id="8" name="Text Placeholder 7">
            <a:extLst>
              <a:ext uri="{FF2B5EF4-FFF2-40B4-BE49-F238E27FC236}">
                <a16:creationId xmlns:a16="http://schemas.microsoft.com/office/drawing/2014/main" id="{50990F70-9241-6A52-2546-7886A2E11A53}"/>
              </a:ext>
            </a:extLst>
          </p:cNvPr>
          <p:cNvSpPr>
            <a:spLocks noGrp="1"/>
          </p:cNvSpPr>
          <p:nvPr>
            <p:ph type="body" sz="quarter" idx="10"/>
          </p:nvPr>
        </p:nvSpPr>
        <p:spPr>
          <a:xfrm>
            <a:off x="2735263" y="1184275"/>
            <a:ext cx="5216525" cy="2093913"/>
          </a:xfrm>
          <a:prstGeom prst="rect">
            <a:avLst/>
          </a:prstGeom>
        </p:spPr>
        <p:txBody>
          <a:bodyPr/>
          <a:lstStyle>
            <a:lvl1pPr>
              <a:defRPr lang="en-US" sz="2400" b="1" i="0" u="none" strike="noStrike" cap="none" dirty="0" smtClean="0">
                <a:solidFill>
                  <a:schemeClr val="lt1"/>
                </a:solidFill>
                <a:latin typeface="Arial"/>
                <a:ea typeface="Arial"/>
                <a:cs typeface="Arial"/>
                <a:sym typeface="Arial"/>
              </a:defRPr>
            </a:lvl1pPr>
            <a:lvl2pPr>
              <a:defRPr lang="en-US" sz="2400" b="1" i="0" u="none" strike="noStrike" cap="none" dirty="0" smtClean="0">
                <a:solidFill>
                  <a:schemeClr val="lt1"/>
                </a:solidFill>
                <a:latin typeface="Arial"/>
                <a:ea typeface="Arial"/>
                <a:cs typeface="Arial"/>
                <a:sym typeface="Arial"/>
              </a:defRPr>
            </a:lvl2pPr>
            <a:lvl3pPr>
              <a:defRPr lang="en-US" sz="2400" b="1" i="0" u="none" strike="noStrike" cap="none" dirty="0" smtClean="0">
                <a:solidFill>
                  <a:schemeClr val="lt1"/>
                </a:solidFill>
                <a:latin typeface="Arial"/>
                <a:ea typeface="Arial"/>
                <a:cs typeface="Arial"/>
                <a:sym typeface="Arial"/>
              </a:defRPr>
            </a:lvl3pPr>
            <a:lvl4pPr>
              <a:defRPr lang="en-US" sz="2400" b="1" i="0" u="none" strike="noStrike" cap="none" dirty="0" smtClean="0">
                <a:solidFill>
                  <a:schemeClr val="lt1"/>
                </a:solidFill>
                <a:latin typeface="Arial"/>
                <a:ea typeface="Arial"/>
                <a:cs typeface="Arial"/>
                <a:sym typeface="Arial"/>
              </a:defRPr>
            </a:lvl4pPr>
            <a:lvl5pPr>
              <a:defRPr lang="en-US" sz="2400" b="1" i="0" u="none" strike="noStrike" cap="none" dirty="0">
                <a:solidFill>
                  <a:schemeClr val="lt1"/>
                </a:solidFill>
                <a:latin typeface="Arial"/>
                <a:ea typeface="Arial"/>
                <a:cs typeface="Arial"/>
                <a:sym typeface="Arial"/>
              </a:defRPr>
            </a:lvl5pPr>
          </a:lstStyle>
          <a:p>
            <a:pPr lvl="0"/>
            <a:r>
              <a:rPr lang="en-US" dirty="0"/>
              <a:t>Click to edit Master text styles</a:t>
            </a:r>
          </a:p>
        </p:txBody>
      </p:sp>
      <p:sp>
        <p:nvSpPr>
          <p:cNvPr id="10" name="Text Placeholder 9">
            <a:extLst>
              <a:ext uri="{FF2B5EF4-FFF2-40B4-BE49-F238E27FC236}">
                <a16:creationId xmlns:a16="http://schemas.microsoft.com/office/drawing/2014/main" id="{61900ECA-74D3-2C7B-DC1F-70B1C8F6829E}"/>
              </a:ext>
            </a:extLst>
          </p:cNvPr>
          <p:cNvSpPr>
            <a:spLocks noGrp="1"/>
          </p:cNvSpPr>
          <p:nvPr>
            <p:ph type="body" sz="quarter" idx="11"/>
          </p:nvPr>
        </p:nvSpPr>
        <p:spPr>
          <a:xfrm>
            <a:off x="3495675" y="3835400"/>
            <a:ext cx="3887788" cy="441325"/>
          </a:xfrm>
          <a:prstGeom prst="rect">
            <a:avLst/>
          </a:prstGeom>
        </p:spPr>
        <p:txBody>
          <a:bodyPr/>
          <a:lstStyle>
            <a:lvl1pPr>
              <a:defRPr lang="en-US" sz="1800" b="0" i="1" u="none" strike="noStrike" cap="none" dirty="0">
                <a:solidFill>
                  <a:schemeClr val="lt1"/>
                </a:solidFill>
                <a:latin typeface="Arial"/>
                <a:ea typeface="Arial"/>
                <a:cs typeface="Arial"/>
                <a:sym typeface="Arial"/>
              </a:defRPr>
            </a:lvl1pPr>
            <a:lvl2pPr>
              <a:defRPr/>
            </a:lvl2pPr>
            <a:lvl3pPr>
              <a:defRPr/>
            </a:lvl3pPr>
            <a:lvl4pPr>
              <a:defRPr/>
            </a:lvl4pPr>
            <a:lvl5pPr>
              <a:defRPr/>
            </a:lvl5pPr>
          </a:lstStyle>
          <a:p>
            <a:pPr marL="0" marR="0" lvl="0" indent="0" algn="r" rtl="0">
              <a:lnSpc>
                <a:spcPct val="115000"/>
              </a:lnSpc>
              <a:spcBef>
                <a:spcPts val="0"/>
              </a:spcBef>
              <a:spcAft>
                <a:spcPts val="0"/>
              </a:spcAft>
              <a:buClr>
                <a:srgbClr val="000000"/>
              </a:buClr>
              <a:buFont typeface="Arial"/>
              <a:buNone/>
            </a:pPr>
            <a:r>
              <a:rPr lang="en-US" dirty="0"/>
              <a:t>Click to edit Master text styles</a:t>
            </a:r>
          </a:p>
        </p:txBody>
      </p:sp>
    </p:spTree>
    <p:extLst>
      <p:ext uri="{BB962C8B-B14F-4D97-AF65-F5344CB8AC3E}">
        <p14:creationId xmlns:p14="http://schemas.microsoft.com/office/powerpoint/2010/main" val="3183487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preserve="1" userDrawn="1">
  <p:cSld name="1_Blank">
    <p:spTree>
      <p:nvGrpSpPr>
        <p:cNvPr id="1" name="Shape 89"/>
        <p:cNvGrpSpPr/>
        <p:nvPr/>
      </p:nvGrpSpPr>
      <p:grpSpPr>
        <a:xfrm>
          <a:off x="0" y="0"/>
          <a:ext cx="0" cy="0"/>
          <a:chOff x="0" y="0"/>
          <a:chExt cx="0" cy="0"/>
        </a:xfrm>
      </p:grpSpPr>
      <p:pic>
        <p:nvPicPr>
          <p:cNvPr id="3" name="Google Shape;113;p18">
            <a:extLst>
              <a:ext uri="{FF2B5EF4-FFF2-40B4-BE49-F238E27FC236}">
                <a16:creationId xmlns:a16="http://schemas.microsoft.com/office/drawing/2014/main" id="{CF87AD0D-6455-75DC-89A6-C0D756833937}"/>
              </a:ext>
            </a:extLst>
          </p:cNvPr>
          <p:cNvPicPr preferRelativeResize="0"/>
          <p:nvPr userDrawn="1"/>
        </p:nvPicPr>
        <p:blipFill>
          <a:blip r:embed="rId2">
            <a:alphaModFix/>
          </a:blip>
          <a:stretch>
            <a:fillRect/>
          </a:stretch>
        </p:blipFill>
        <p:spPr>
          <a:xfrm>
            <a:off x="6691250" y="4163900"/>
            <a:ext cx="1967875" cy="531325"/>
          </a:xfrm>
          <a:prstGeom prst="rect">
            <a:avLst/>
          </a:prstGeom>
          <a:noFill/>
          <a:ln>
            <a:noFill/>
          </a:ln>
        </p:spPr>
      </p:pic>
      <p:cxnSp>
        <p:nvCxnSpPr>
          <p:cNvPr id="5" name="Google Shape;115;p18">
            <a:extLst>
              <a:ext uri="{FF2B5EF4-FFF2-40B4-BE49-F238E27FC236}">
                <a16:creationId xmlns:a16="http://schemas.microsoft.com/office/drawing/2014/main" id="{BD4891E9-1C0F-FAF7-E91A-D446862E65FF}"/>
              </a:ext>
            </a:extLst>
          </p:cNvPr>
          <p:cNvCxnSpPr>
            <a:cxnSpLocks/>
          </p:cNvCxnSpPr>
          <p:nvPr userDrawn="1"/>
        </p:nvCxnSpPr>
        <p:spPr>
          <a:xfrm>
            <a:off x="0" y="4204150"/>
            <a:ext cx="6551425" cy="0"/>
          </a:xfrm>
          <a:prstGeom prst="straightConnector1">
            <a:avLst/>
          </a:prstGeom>
          <a:noFill/>
          <a:ln w="28575" cap="flat" cmpd="sng">
            <a:solidFill>
              <a:schemeClr val="accent1"/>
            </a:solidFill>
            <a:prstDash val="solid"/>
            <a:round/>
            <a:headEnd type="none" w="med" len="med"/>
            <a:tailEnd type="none" w="med" len="med"/>
          </a:ln>
        </p:spPr>
      </p:cxnSp>
      <p:sp>
        <p:nvSpPr>
          <p:cNvPr id="2" name="Title 1">
            <a:extLst>
              <a:ext uri="{FF2B5EF4-FFF2-40B4-BE49-F238E27FC236}">
                <a16:creationId xmlns:a16="http://schemas.microsoft.com/office/drawing/2014/main" id="{5432E192-CE29-9026-36AC-57826909A2D3}"/>
              </a:ext>
            </a:extLst>
          </p:cNvPr>
          <p:cNvSpPr>
            <a:spLocks noGrp="1"/>
          </p:cNvSpPr>
          <p:nvPr>
            <p:ph type="title"/>
          </p:nvPr>
        </p:nvSpPr>
        <p:spPr>
          <a:xfrm>
            <a:off x="755425" y="1483950"/>
            <a:ext cx="7225800" cy="1413600"/>
          </a:xfrm>
          <a:prstGeom prst="rect">
            <a:avLst/>
          </a:prstGeom>
        </p:spPr>
        <p:txBody>
          <a:bodyPr anchor="ctr"/>
          <a:lstStyle>
            <a:lvl1pPr>
              <a:defRPr lang="en-US" sz="3600" b="1" i="0" u="none" strike="noStrike" cap="none" dirty="0">
                <a:solidFill>
                  <a:schemeClr val="dk1"/>
                </a:solidFill>
                <a:latin typeface="Arial"/>
                <a:ea typeface="Arial"/>
                <a:cs typeface="Arial"/>
                <a:sym typeface="Arial"/>
              </a:defRPr>
            </a:lvl1pPr>
          </a:lstStyle>
          <a:p>
            <a:r>
              <a:rPr lang="en-US" dirty="0"/>
              <a:t>Click to edit Master title style</a:t>
            </a:r>
          </a:p>
        </p:txBody>
      </p:sp>
    </p:spTree>
    <p:extLst>
      <p:ext uri="{BB962C8B-B14F-4D97-AF65-F5344CB8AC3E}">
        <p14:creationId xmlns:p14="http://schemas.microsoft.com/office/powerpoint/2010/main" val="13027134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ur Team">
  <p:cSld name="CUSTOM">
    <p:spTree>
      <p:nvGrpSpPr>
        <p:cNvPr id="1" name="Shape 90"/>
        <p:cNvGrpSpPr/>
        <p:nvPr/>
      </p:nvGrpSpPr>
      <p:grpSpPr>
        <a:xfrm>
          <a:off x="0" y="0"/>
          <a:ext cx="0" cy="0"/>
          <a:chOff x="0" y="0"/>
          <a:chExt cx="0" cy="0"/>
        </a:xfrm>
      </p:grpSpPr>
      <p:pic>
        <p:nvPicPr>
          <p:cNvPr id="91" name="Google Shape;91;p15"/>
          <p:cNvPicPr preferRelativeResize="0"/>
          <p:nvPr/>
        </p:nvPicPr>
        <p:blipFill>
          <a:blip r:embed="rId2">
            <a:alphaModFix/>
          </a:blip>
          <a:stretch>
            <a:fillRect/>
          </a:stretch>
        </p:blipFill>
        <p:spPr>
          <a:xfrm>
            <a:off x="6691250" y="506300"/>
            <a:ext cx="1967875" cy="531325"/>
          </a:xfrm>
          <a:prstGeom prst="rect">
            <a:avLst/>
          </a:prstGeom>
          <a:noFill/>
          <a:ln>
            <a:noFill/>
          </a:ln>
        </p:spPr>
      </p:pic>
      <p:sp>
        <p:nvSpPr>
          <p:cNvPr id="92" name="Google Shape;92;p15"/>
          <p:cNvSpPr txBox="1">
            <a:spLocks noGrp="1"/>
          </p:cNvSpPr>
          <p:nvPr>
            <p:ph type="title"/>
          </p:nvPr>
        </p:nvSpPr>
        <p:spPr>
          <a:xfrm>
            <a:off x="458700" y="506300"/>
            <a:ext cx="5459100" cy="6093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None/>
              <a:defRPr sz="3000" b="1">
                <a:solidFill>
                  <a:schemeClr val="dk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3" name="Google Shape;93;p15"/>
          <p:cNvSpPr txBox="1">
            <a:spLocks noGrp="1"/>
          </p:cNvSpPr>
          <p:nvPr>
            <p:ph type="body" idx="1"/>
          </p:nvPr>
        </p:nvSpPr>
        <p:spPr>
          <a:xfrm>
            <a:off x="1645275" y="3616200"/>
            <a:ext cx="2330400" cy="2420700"/>
          </a:xfrm>
          <a:prstGeom prst="rect">
            <a:avLst/>
          </a:prstGeom>
          <a:noFill/>
          <a:ln>
            <a:noFill/>
          </a:ln>
        </p:spPr>
        <p:txBody>
          <a:bodyPr spcFirstLastPara="1" wrap="square" lIns="91425" tIns="91425" rIns="91425" bIns="91425" anchor="t" anchorCtr="0">
            <a:noAutofit/>
          </a:bodyPr>
          <a:lstStyle>
            <a:lvl1pPr marL="457200" lvl="0" indent="-342900" algn="ctr">
              <a:spcBef>
                <a:spcPts val="0"/>
              </a:spcBef>
              <a:spcAft>
                <a:spcPts val="0"/>
              </a:spcAft>
              <a:buClr>
                <a:schemeClr val="dk2"/>
              </a:buClr>
              <a:buSzPts val="1800"/>
              <a:buChar char="●"/>
              <a:defRPr sz="1800" b="1">
                <a:solidFill>
                  <a:schemeClr val="dk2"/>
                </a:solidFill>
              </a:defRPr>
            </a:lvl1pPr>
            <a:lvl2pPr marL="914400" lvl="1" indent="-342900" algn="ctr">
              <a:spcBef>
                <a:spcPts val="0"/>
              </a:spcBef>
              <a:spcAft>
                <a:spcPts val="0"/>
              </a:spcAft>
              <a:buClr>
                <a:schemeClr val="dk2"/>
              </a:buClr>
              <a:buSzPts val="1800"/>
              <a:buChar char="○"/>
              <a:defRPr sz="1800">
                <a:solidFill>
                  <a:schemeClr val="dk2"/>
                </a:solidFill>
              </a:defRPr>
            </a:lvl2pPr>
            <a:lvl3pPr marL="1371600" lvl="2" indent="-317500" algn="ctr">
              <a:spcBef>
                <a:spcPts val="0"/>
              </a:spcBef>
              <a:spcAft>
                <a:spcPts val="0"/>
              </a:spcAft>
              <a:buClr>
                <a:schemeClr val="dk2"/>
              </a:buClr>
              <a:buSzPts val="1400"/>
              <a:buChar char="■"/>
              <a:defRPr>
                <a:solidFill>
                  <a:schemeClr val="dk2"/>
                </a:solidFill>
              </a:defRPr>
            </a:lvl3pPr>
            <a:lvl4pPr marL="1828800" lvl="3" indent="-317500" algn="ctr">
              <a:spcBef>
                <a:spcPts val="0"/>
              </a:spcBef>
              <a:spcAft>
                <a:spcPts val="0"/>
              </a:spcAft>
              <a:buClr>
                <a:schemeClr val="dk2"/>
              </a:buClr>
              <a:buSzPts val="1400"/>
              <a:buChar char="●"/>
              <a:defRPr>
                <a:solidFill>
                  <a:schemeClr val="dk2"/>
                </a:solidFill>
              </a:defRPr>
            </a:lvl4pPr>
            <a:lvl5pPr marL="2286000" lvl="4" indent="-317500" algn="ctr">
              <a:spcBef>
                <a:spcPts val="0"/>
              </a:spcBef>
              <a:spcAft>
                <a:spcPts val="0"/>
              </a:spcAft>
              <a:buClr>
                <a:schemeClr val="dk2"/>
              </a:buClr>
              <a:buSzPts val="1400"/>
              <a:buChar char="○"/>
              <a:defRPr>
                <a:solidFill>
                  <a:schemeClr val="dk2"/>
                </a:solidFill>
              </a:defRPr>
            </a:lvl5pPr>
            <a:lvl6pPr marL="2743200" lvl="5" indent="-317500" algn="ctr">
              <a:spcBef>
                <a:spcPts val="0"/>
              </a:spcBef>
              <a:spcAft>
                <a:spcPts val="0"/>
              </a:spcAft>
              <a:buClr>
                <a:schemeClr val="dk2"/>
              </a:buClr>
              <a:buSzPts val="1400"/>
              <a:buChar char="■"/>
              <a:defRPr>
                <a:solidFill>
                  <a:schemeClr val="dk2"/>
                </a:solidFill>
              </a:defRPr>
            </a:lvl6pPr>
            <a:lvl7pPr marL="3200400" lvl="6" indent="-317500" algn="ctr">
              <a:spcBef>
                <a:spcPts val="0"/>
              </a:spcBef>
              <a:spcAft>
                <a:spcPts val="0"/>
              </a:spcAft>
              <a:buClr>
                <a:schemeClr val="dk2"/>
              </a:buClr>
              <a:buSzPts val="1400"/>
              <a:buChar char="●"/>
              <a:defRPr>
                <a:solidFill>
                  <a:schemeClr val="dk2"/>
                </a:solidFill>
              </a:defRPr>
            </a:lvl7pPr>
            <a:lvl8pPr marL="3657600" lvl="7" indent="-317500" algn="ctr">
              <a:spcBef>
                <a:spcPts val="0"/>
              </a:spcBef>
              <a:spcAft>
                <a:spcPts val="0"/>
              </a:spcAft>
              <a:buClr>
                <a:schemeClr val="dk2"/>
              </a:buClr>
              <a:buSzPts val="1400"/>
              <a:buChar char="○"/>
              <a:defRPr>
                <a:solidFill>
                  <a:schemeClr val="dk2"/>
                </a:solidFill>
              </a:defRPr>
            </a:lvl8pPr>
            <a:lvl9pPr marL="4114800" lvl="8" indent="-317500" algn="ctr">
              <a:spcBef>
                <a:spcPts val="0"/>
              </a:spcBef>
              <a:spcAft>
                <a:spcPts val="0"/>
              </a:spcAft>
              <a:buClr>
                <a:schemeClr val="dk2"/>
              </a:buClr>
              <a:buSzPts val="1400"/>
              <a:buChar char="■"/>
              <a:defRPr>
                <a:solidFill>
                  <a:schemeClr val="dk2"/>
                </a:solidFill>
              </a:defRPr>
            </a:lvl9pPr>
          </a:lstStyle>
          <a:p>
            <a:endParaRPr/>
          </a:p>
        </p:txBody>
      </p:sp>
      <p:sp>
        <p:nvSpPr>
          <p:cNvPr id="94" name="Google Shape;94;p15"/>
          <p:cNvSpPr txBox="1">
            <a:spLocks noGrp="1"/>
          </p:cNvSpPr>
          <p:nvPr>
            <p:ph type="body" idx="2"/>
          </p:nvPr>
        </p:nvSpPr>
        <p:spPr>
          <a:xfrm>
            <a:off x="5015925" y="3616200"/>
            <a:ext cx="2330400" cy="2420700"/>
          </a:xfrm>
          <a:prstGeom prst="rect">
            <a:avLst/>
          </a:prstGeom>
          <a:noFill/>
          <a:ln>
            <a:noFill/>
          </a:ln>
        </p:spPr>
        <p:txBody>
          <a:bodyPr spcFirstLastPara="1" wrap="square" lIns="91425" tIns="91425" rIns="91425" bIns="91425" anchor="t" anchorCtr="0">
            <a:noAutofit/>
          </a:bodyPr>
          <a:lstStyle>
            <a:lvl1pPr marL="457200" lvl="0" indent="-342900" algn="ctr" rtl="0">
              <a:spcBef>
                <a:spcPts val="0"/>
              </a:spcBef>
              <a:spcAft>
                <a:spcPts val="0"/>
              </a:spcAft>
              <a:buClr>
                <a:schemeClr val="dk2"/>
              </a:buClr>
              <a:buSzPts val="1800"/>
              <a:buChar char="●"/>
              <a:defRPr sz="1800" b="1">
                <a:solidFill>
                  <a:schemeClr val="dk2"/>
                </a:solidFill>
              </a:defRPr>
            </a:lvl1pPr>
            <a:lvl2pPr marL="914400" lvl="1" indent="-342900" algn="ctr" rtl="0">
              <a:spcBef>
                <a:spcPts val="0"/>
              </a:spcBef>
              <a:spcAft>
                <a:spcPts val="0"/>
              </a:spcAft>
              <a:buClr>
                <a:schemeClr val="dk2"/>
              </a:buClr>
              <a:buSzPts val="1800"/>
              <a:buChar char="○"/>
              <a:defRPr sz="1800">
                <a:solidFill>
                  <a:schemeClr val="dk2"/>
                </a:solidFill>
              </a:defRPr>
            </a:lvl2pPr>
            <a:lvl3pPr marL="1371600" lvl="2" indent="-317500" algn="ctr" rtl="0">
              <a:spcBef>
                <a:spcPts val="0"/>
              </a:spcBef>
              <a:spcAft>
                <a:spcPts val="0"/>
              </a:spcAft>
              <a:buClr>
                <a:schemeClr val="dk2"/>
              </a:buClr>
              <a:buSzPts val="1400"/>
              <a:buChar char="■"/>
              <a:defRPr>
                <a:solidFill>
                  <a:schemeClr val="dk2"/>
                </a:solidFill>
              </a:defRPr>
            </a:lvl3pPr>
            <a:lvl4pPr marL="1828800" lvl="3" indent="-317500" algn="ctr" rtl="0">
              <a:spcBef>
                <a:spcPts val="0"/>
              </a:spcBef>
              <a:spcAft>
                <a:spcPts val="0"/>
              </a:spcAft>
              <a:buClr>
                <a:schemeClr val="dk2"/>
              </a:buClr>
              <a:buSzPts val="1400"/>
              <a:buChar char="●"/>
              <a:defRPr>
                <a:solidFill>
                  <a:schemeClr val="dk2"/>
                </a:solidFill>
              </a:defRPr>
            </a:lvl4pPr>
            <a:lvl5pPr marL="2286000" lvl="4" indent="-317500" algn="ctr" rtl="0">
              <a:spcBef>
                <a:spcPts val="0"/>
              </a:spcBef>
              <a:spcAft>
                <a:spcPts val="0"/>
              </a:spcAft>
              <a:buClr>
                <a:schemeClr val="dk2"/>
              </a:buClr>
              <a:buSzPts val="1400"/>
              <a:buChar char="○"/>
              <a:defRPr>
                <a:solidFill>
                  <a:schemeClr val="dk2"/>
                </a:solidFill>
              </a:defRPr>
            </a:lvl5pPr>
            <a:lvl6pPr marL="2743200" lvl="5" indent="-317500" algn="ctr" rtl="0">
              <a:spcBef>
                <a:spcPts val="0"/>
              </a:spcBef>
              <a:spcAft>
                <a:spcPts val="0"/>
              </a:spcAft>
              <a:buClr>
                <a:schemeClr val="dk2"/>
              </a:buClr>
              <a:buSzPts val="1400"/>
              <a:buChar char="■"/>
              <a:defRPr>
                <a:solidFill>
                  <a:schemeClr val="dk2"/>
                </a:solidFill>
              </a:defRPr>
            </a:lvl6pPr>
            <a:lvl7pPr marL="3200400" lvl="6" indent="-317500" algn="ctr" rtl="0">
              <a:spcBef>
                <a:spcPts val="0"/>
              </a:spcBef>
              <a:spcAft>
                <a:spcPts val="0"/>
              </a:spcAft>
              <a:buClr>
                <a:schemeClr val="dk2"/>
              </a:buClr>
              <a:buSzPts val="1400"/>
              <a:buChar char="●"/>
              <a:defRPr>
                <a:solidFill>
                  <a:schemeClr val="dk2"/>
                </a:solidFill>
              </a:defRPr>
            </a:lvl7pPr>
            <a:lvl8pPr marL="3657600" lvl="7" indent="-317500" algn="ctr" rtl="0">
              <a:spcBef>
                <a:spcPts val="0"/>
              </a:spcBef>
              <a:spcAft>
                <a:spcPts val="0"/>
              </a:spcAft>
              <a:buClr>
                <a:schemeClr val="dk2"/>
              </a:buClr>
              <a:buSzPts val="1400"/>
              <a:buChar char="○"/>
              <a:defRPr>
                <a:solidFill>
                  <a:schemeClr val="dk2"/>
                </a:solidFill>
              </a:defRPr>
            </a:lvl8pPr>
            <a:lvl9pPr marL="4114800" lvl="8" indent="-317500" algn="ctr" rtl="0">
              <a:spcBef>
                <a:spcPts val="0"/>
              </a:spcBef>
              <a:spcAft>
                <a:spcPts val="0"/>
              </a:spcAft>
              <a:buClr>
                <a:schemeClr val="dk2"/>
              </a:buClr>
              <a:buSzPts val="1400"/>
              <a:buChar char="■"/>
              <a:defRPr>
                <a:solidFill>
                  <a:schemeClr val="dk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divider" preserve="1" userDrawn="1">
  <p:cSld name="1_Section divider">
    <p:spTree>
      <p:nvGrpSpPr>
        <p:cNvPr id="1" name="Shape 11"/>
        <p:cNvGrpSpPr/>
        <p:nvPr/>
      </p:nvGrpSpPr>
      <p:grpSpPr>
        <a:xfrm>
          <a:off x="0" y="0"/>
          <a:ext cx="0" cy="0"/>
          <a:chOff x="0" y="0"/>
          <a:chExt cx="0" cy="0"/>
        </a:xfrm>
      </p:grpSpPr>
      <p:cxnSp>
        <p:nvCxnSpPr>
          <p:cNvPr id="12" name="Google Shape;12;p3"/>
          <p:cNvCxnSpPr/>
          <p:nvPr/>
        </p:nvCxnSpPr>
        <p:spPr>
          <a:xfrm>
            <a:off x="459675" y="2706775"/>
            <a:ext cx="3831900" cy="11400"/>
          </a:xfrm>
          <a:prstGeom prst="straightConnector1">
            <a:avLst/>
          </a:prstGeom>
          <a:noFill/>
          <a:ln w="28575" cap="flat" cmpd="sng">
            <a:solidFill>
              <a:schemeClr val="accent1"/>
            </a:solidFill>
            <a:prstDash val="solid"/>
            <a:round/>
            <a:headEnd type="none" w="med" len="med"/>
            <a:tailEnd type="none" w="med" len="med"/>
          </a:ln>
        </p:spPr>
      </p:cxnSp>
      <p:pic>
        <p:nvPicPr>
          <p:cNvPr id="16" name="Google Shape;16;p3"/>
          <p:cNvPicPr preferRelativeResize="0"/>
          <p:nvPr/>
        </p:nvPicPr>
        <p:blipFill>
          <a:blip r:embed="rId2">
            <a:alphaModFix/>
          </a:blip>
          <a:stretch>
            <a:fillRect/>
          </a:stretch>
        </p:blipFill>
        <p:spPr>
          <a:xfrm>
            <a:off x="6691250" y="506300"/>
            <a:ext cx="1967875" cy="531325"/>
          </a:xfrm>
          <a:prstGeom prst="rect">
            <a:avLst/>
          </a:prstGeom>
          <a:noFill/>
          <a:ln>
            <a:noFill/>
          </a:ln>
        </p:spPr>
      </p:pic>
      <p:sp>
        <p:nvSpPr>
          <p:cNvPr id="2" name="Title 1">
            <a:extLst>
              <a:ext uri="{FF2B5EF4-FFF2-40B4-BE49-F238E27FC236}">
                <a16:creationId xmlns:a16="http://schemas.microsoft.com/office/drawing/2014/main" id="{82D25D4B-4A8C-E9E3-A18F-A8BC78F2BF2F}"/>
              </a:ext>
            </a:extLst>
          </p:cNvPr>
          <p:cNvSpPr>
            <a:spLocks noGrp="1"/>
          </p:cNvSpPr>
          <p:nvPr>
            <p:ph type="title"/>
          </p:nvPr>
        </p:nvSpPr>
        <p:spPr>
          <a:xfrm>
            <a:off x="453350" y="1100050"/>
            <a:ext cx="3831900" cy="1410600"/>
          </a:xfrm>
          <a:prstGeom prst="rect">
            <a:avLst/>
          </a:prstGeom>
        </p:spPr>
        <p:txBody>
          <a:bodyPr/>
          <a:lstStyle>
            <a:lvl1pPr>
              <a:defRPr lang="en-US" sz="3000" b="1" i="0" u="none" strike="noStrike" cap="none" dirty="0" smtClean="0">
                <a:solidFill>
                  <a:schemeClr val="dk1"/>
                </a:solidFill>
                <a:latin typeface="Arial"/>
                <a:ea typeface="Arial"/>
                <a:cs typeface="Arial"/>
                <a:sym typeface="Arial"/>
              </a:defRPr>
            </a:lvl1pPr>
          </a:lstStyle>
          <a:p>
            <a:r>
              <a:rPr lang="en-US" dirty="0"/>
              <a:t>Click to edit Master title style</a:t>
            </a:r>
          </a:p>
        </p:txBody>
      </p:sp>
      <p:sp>
        <p:nvSpPr>
          <p:cNvPr id="8" name="Text Placeholder 7">
            <a:extLst>
              <a:ext uri="{FF2B5EF4-FFF2-40B4-BE49-F238E27FC236}">
                <a16:creationId xmlns:a16="http://schemas.microsoft.com/office/drawing/2014/main" id="{97150632-BA40-487A-4732-DFDEE937D93F}"/>
              </a:ext>
            </a:extLst>
          </p:cNvPr>
          <p:cNvSpPr>
            <a:spLocks noGrp="1"/>
          </p:cNvSpPr>
          <p:nvPr>
            <p:ph type="body" sz="quarter" idx="10"/>
          </p:nvPr>
        </p:nvSpPr>
        <p:spPr>
          <a:xfrm>
            <a:off x="454025" y="2981325"/>
            <a:ext cx="4194175" cy="1706563"/>
          </a:xfrm>
          <a:prstGeom prst="rect">
            <a:avLst/>
          </a:prstGeom>
        </p:spPr>
        <p:txBody>
          <a:bodyPr/>
          <a:lstStyle>
            <a:lvl1pPr>
              <a:defRPr lang="en-US" sz="1800" b="0" i="0" u="none" strike="noStrike" cap="none" dirty="0" smtClean="0">
                <a:solidFill>
                  <a:schemeClr val="dk2"/>
                </a:solidFill>
                <a:latin typeface="Arial"/>
                <a:ea typeface="Arial"/>
                <a:cs typeface="Arial"/>
                <a:sym typeface="Arial"/>
              </a:defRPr>
            </a:lvl1pPr>
            <a:lvl2pPr>
              <a:defRPr lang="en-US" sz="1800" b="0" i="0" u="none" strike="noStrike" cap="none" dirty="0" smtClean="0">
                <a:solidFill>
                  <a:schemeClr val="dk2"/>
                </a:solidFill>
                <a:latin typeface="Arial"/>
                <a:ea typeface="Arial"/>
                <a:cs typeface="Arial"/>
                <a:sym typeface="Arial"/>
              </a:defRPr>
            </a:lvl2pPr>
            <a:lvl3pPr>
              <a:defRPr lang="en-US" sz="1800" b="0" i="0" u="none" strike="noStrike" cap="none" dirty="0" smtClean="0">
                <a:solidFill>
                  <a:schemeClr val="dk2"/>
                </a:solidFill>
                <a:latin typeface="Arial"/>
                <a:ea typeface="Arial"/>
                <a:cs typeface="Arial"/>
                <a:sym typeface="Arial"/>
              </a:defRPr>
            </a:lvl3pPr>
            <a:lvl4pPr>
              <a:defRPr lang="en-US" sz="1800" b="0" i="0" u="none" strike="noStrike" cap="none" dirty="0" smtClean="0">
                <a:solidFill>
                  <a:schemeClr val="dk2"/>
                </a:solidFill>
                <a:latin typeface="Arial"/>
                <a:ea typeface="Arial"/>
                <a:cs typeface="Arial"/>
                <a:sym typeface="Arial"/>
              </a:defRPr>
            </a:lvl4pPr>
            <a:lvl5pPr>
              <a:defRPr lang="en-US" sz="1800" b="0" i="0" u="none" strike="noStrike" cap="none" dirty="0">
                <a:solidFill>
                  <a:schemeClr val="dk2"/>
                </a:solidFill>
                <a:latin typeface="Arial"/>
                <a:ea typeface="Arial"/>
                <a:cs typeface="Arial"/>
                <a:sym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a:extLst>
              <a:ext uri="{FF2B5EF4-FFF2-40B4-BE49-F238E27FC236}">
                <a16:creationId xmlns:a16="http://schemas.microsoft.com/office/drawing/2014/main" id="{58623E2C-FD39-79AA-042A-EDEB08917DE3}"/>
              </a:ext>
            </a:extLst>
          </p:cNvPr>
          <p:cNvSpPr>
            <a:spLocks noGrp="1"/>
          </p:cNvSpPr>
          <p:nvPr>
            <p:ph type="body" sz="quarter" idx="11"/>
          </p:nvPr>
        </p:nvSpPr>
        <p:spPr>
          <a:xfrm>
            <a:off x="454025" y="4699000"/>
            <a:ext cx="4194175" cy="174625"/>
          </a:xfrm>
          <a:prstGeom prst="rect">
            <a:avLst/>
          </a:prstGeom>
        </p:spPr>
        <p:txBody>
          <a:bodyPr/>
          <a:lstStyle>
            <a:lvl1pPr>
              <a:defRPr lang="en-US" sz="1000" b="0" i="0" u="none" strike="noStrike" cap="none" dirty="0" smtClean="0">
                <a:solidFill>
                  <a:srgbClr val="000000"/>
                </a:solidFill>
                <a:latin typeface="Arial"/>
                <a:ea typeface="Arial"/>
                <a:cs typeface="Arial"/>
                <a:sym typeface="Arial"/>
              </a:defRPr>
            </a:lvl1pPr>
            <a:lvl2pPr>
              <a:defRPr lang="en-US" sz="1000" b="0" i="0" u="none" strike="noStrike" cap="none" dirty="0" smtClean="0">
                <a:solidFill>
                  <a:srgbClr val="000000"/>
                </a:solidFill>
                <a:latin typeface="Arial"/>
                <a:ea typeface="Arial"/>
                <a:cs typeface="Arial"/>
                <a:sym typeface="Arial"/>
              </a:defRPr>
            </a:lvl2pPr>
            <a:lvl3pPr>
              <a:defRPr lang="en-US" sz="1000" b="0" i="0" u="none" strike="noStrike" cap="none" dirty="0" smtClean="0">
                <a:solidFill>
                  <a:srgbClr val="000000"/>
                </a:solidFill>
                <a:latin typeface="Arial"/>
                <a:ea typeface="Arial"/>
                <a:cs typeface="Arial"/>
                <a:sym typeface="Arial"/>
              </a:defRPr>
            </a:lvl3pPr>
            <a:lvl4pPr>
              <a:defRPr lang="en-US" sz="1000" b="0" i="0" u="none" strike="noStrike" cap="none" dirty="0" smtClean="0">
                <a:solidFill>
                  <a:srgbClr val="000000"/>
                </a:solidFill>
                <a:latin typeface="Arial"/>
                <a:ea typeface="Arial"/>
                <a:cs typeface="Arial"/>
                <a:sym typeface="Arial"/>
              </a:defRPr>
            </a:lvl4pPr>
            <a:lvl5pPr>
              <a:defRPr lang="en-US" sz="1000" b="0" i="0" u="none" strike="noStrike" cap="none" dirty="0">
                <a:solidFill>
                  <a:srgbClr val="000000"/>
                </a:solidFill>
                <a:latin typeface="Arial"/>
                <a:ea typeface="Arial"/>
                <a:cs typeface="Arial"/>
                <a:sym typeface="Arial"/>
              </a:defRPr>
            </a:lvl5pPr>
          </a:lstStyle>
          <a:p>
            <a:pPr lvl="0"/>
            <a:r>
              <a:rPr lang="en-US" dirty="0"/>
              <a:t>Click to edit Master text styles</a:t>
            </a:r>
          </a:p>
        </p:txBody>
      </p:sp>
      <p:sp>
        <p:nvSpPr>
          <p:cNvPr id="17" name="Picture Placeholder 16">
            <a:extLst>
              <a:ext uri="{FF2B5EF4-FFF2-40B4-BE49-F238E27FC236}">
                <a16:creationId xmlns:a16="http://schemas.microsoft.com/office/drawing/2014/main" id="{37BE53B3-2E31-82FB-580C-74FFBC8B5C31}"/>
              </a:ext>
            </a:extLst>
          </p:cNvPr>
          <p:cNvSpPr>
            <a:spLocks noGrp="1"/>
          </p:cNvSpPr>
          <p:nvPr>
            <p:ph type="pic" sz="quarter" idx="12"/>
          </p:nvPr>
        </p:nvSpPr>
        <p:spPr>
          <a:xfrm>
            <a:off x="5260975" y="1428750"/>
            <a:ext cx="2860675" cy="3187700"/>
          </a:xfrm>
          <a:prstGeom prst="rect">
            <a:avLst/>
          </a:prstGeom>
        </p:spPr>
        <p:txBody>
          <a:bodyPr/>
          <a:lstStyle/>
          <a:p>
            <a:endParaRPr lang="en-US"/>
          </a:p>
        </p:txBody>
      </p:sp>
    </p:spTree>
    <p:extLst>
      <p:ext uri="{BB962C8B-B14F-4D97-AF65-F5344CB8AC3E}">
        <p14:creationId xmlns:p14="http://schemas.microsoft.com/office/powerpoint/2010/main" val="3766672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1" preserve="1" userDrawn="1">
  <p:cSld name="1_Section header 1">
    <p:spTree>
      <p:nvGrpSpPr>
        <p:cNvPr id="1" name="Shape 17"/>
        <p:cNvGrpSpPr/>
        <p:nvPr/>
      </p:nvGrpSpPr>
      <p:grpSpPr>
        <a:xfrm>
          <a:off x="0" y="0"/>
          <a:ext cx="0" cy="0"/>
          <a:chOff x="0" y="0"/>
          <a:chExt cx="0" cy="0"/>
        </a:xfrm>
      </p:grpSpPr>
      <p:sp>
        <p:nvSpPr>
          <p:cNvPr id="18" name="Google Shape;18;p4"/>
          <p:cNvSpPr txBox="1"/>
          <p:nvPr/>
        </p:nvSpPr>
        <p:spPr>
          <a:xfrm>
            <a:off x="459675" y="2742050"/>
            <a:ext cx="3773100" cy="157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100">
              <a:solidFill>
                <a:srgbClr val="595959"/>
              </a:solidFill>
            </a:endParaRPr>
          </a:p>
        </p:txBody>
      </p:sp>
      <p:pic>
        <p:nvPicPr>
          <p:cNvPr id="21" name="Google Shape;21;p4"/>
          <p:cNvPicPr preferRelativeResize="0"/>
          <p:nvPr/>
        </p:nvPicPr>
        <p:blipFill>
          <a:blip r:embed="rId2">
            <a:alphaModFix/>
          </a:blip>
          <a:stretch>
            <a:fillRect/>
          </a:stretch>
        </p:blipFill>
        <p:spPr>
          <a:xfrm>
            <a:off x="6691250" y="506300"/>
            <a:ext cx="1967875" cy="531325"/>
          </a:xfrm>
          <a:prstGeom prst="rect">
            <a:avLst/>
          </a:prstGeom>
          <a:noFill/>
          <a:ln>
            <a:noFill/>
          </a:ln>
        </p:spPr>
      </p:pic>
      <p:cxnSp>
        <p:nvCxnSpPr>
          <p:cNvPr id="5" name="Google Shape;163;p24">
            <a:extLst>
              <a:ext uri="{FF2B5EF4-FFF2-40B4-BE49-F238E27FC236}">
                <a16:creationId xmlns:a16="http://schemas.microsoft.com/office/drawing/2014/main" id="{66A42E59-C727-83C3-A79C-CACFDA4EA8AC}"/>
              </a:ext>
            </a:extLst>
          </p:cNvPr>
          <p:cNvCxnSpPr/>
          <p:nvPr userDrawn="1"/>
        </p:nvCxnSpPr>
        <p:spPr>
          <a:xfrm>
            <a:off x="459675" y="2478175"/>
            <a:ext cx="7173000" cy="0"/>
          </a:xfrm>
          <a:prstGeom prst="straightConnector1">
            <a:avLst/>
          </a:prstGeom>
          <a:noFill/>
          <a:ln w="28575" cap="flat" cmpd="sng">
            <a:solidFill>
              <a:schemeClr val="accent1"/>
            </a:solidFill>
            <a:prstDash val="solid"/>
            <a:round/>
            <a:headEnd type="none" w="med" len="med"/>
            <a:tailEnd type="none" w="med" len="med"/>
          </a:ln>
        </p:spPr>
      </p:cxnSp>
      <p:sp>
        <p:nvSpPr>
          <p:cNvPr id="2" name="Title 1">
            <a:extLst>
              <a:ext uri="{FF2B5EF4-FFF2-40B4-BE49-F238E27FC236}">
                <a16:creationId xmlns:a16="http://schemas.microsoft.com/office/drawing/2014/main" id="{3D13D9E0-96A8-E489-59FF-DDE767895DBB}"/>
              </a:ext>
            </a:extLst>
          </p:cNvPr>
          <p:cNvSpPr>
            <a:spLocks noGrp="1"/>
          </p:cNvSpPr>
          <p:nvPr>
            <p:ph type="title"/>
          </p:nvPr>
        </p:nvSpPr>
        <p:spPr>
          <a:xfrm>
            <a:off x="453350" y="878948"/>
            <a:ext cx="7028700" cy="1403100"/>
          </a:xfrm>
          <a:prstGeom prst="rect">
            <a:avLst/>
          </a:prstGeom>
        </p:spPr>
        <p:txBody>
          <a:bodyPr anchor="b"/>
          <a:lstStyle>
            <a:lvl1pPr>
              <a:defRPr lang="en-US" sz="3000" b="1" i="0" u="none" strike="noStrike" cap="none" dirty="0">
                <a:solidFill>
                  <a:schemeClr val="dk1"/>
                </a:solidFill>
                <a:latin typeface="Arial"/>
                <a:ea typeface="Arial"/>
                <a:cs typeface="Arial"/>
                <a:sym typeface="Arial"/>
              </a:defRPr>
            </a:lvl1pPr>
          </a:lstStyle>
          <a:p>
            <a:r>
              <a:rPr lang="en-US" dirty="0"/>
              <a:t>Click to edit Master title style</a:t>
            </a:r>
          </a:p>
        </p:txBody>
      </p:sp>
      <p:sp>
        <p:nvSpPr>
          <p:cNvPr id="7" name="Text Placeholder 6">
            <a:extLst>
              <a:ext uri="{FF2B5EF4-FFF2-40B4-BE49-F238E27FC236}">
                <a16:creationId xmlns:a16="http://schemas.microsoft.com/office/drawing/2014/main" id="{49633F63-D3E1-7EE9-ABDC-CE782173E193}"/>
              </a:ext>
            </a:extLst>
          </p:cNvPr>
          <p:cNvSpPr>
            <a:spLocks noGrp="1"/>
          </p:cNvSpPr>
          <p:nvPr>
            <p:ph type="body" sz="quarter" idx="10"/>
          </p:nvPr>
        </p:nvSpPr>
        <p:spPr>
          <a:xfrm>
            <a:off x="454025" y="2741613"/>
            <a:ext cx="7172325" cy="1720850"/>
          </a:xfrm>
          <a:prstGeom prst="rect">
            <a:avLst/>
          </a:prstGeom>
        </p:spPr>
        <p:txBody>
          <a:bodyPr/>
          <a:lstStyle>
            <a:lvl1pPr>
              <a:defRPr lang="en-US" sz="1800" b="0" i="0" u="none" strike="noStrike" cap="none" dirty="0" smtClean="0">
                <a:solidFill>
                  <a:schemeClr val="dk2"/>
                </a:solidFill>
                <a:latin typeface="Arial"/>
                <a:ea typeface="Arial"/>
                <a:cs typeface="Arial"/>
                <a:sym typeface="Arial"/>
              </a:defRPr>
            </a:lvl1pPr>
            <a:lvl2pPr>
              <a:defRPr lang="en-US" sz="1800" b="0" i="0" u="none" strike="noStrike" cap="none" dirty="0" smtClean="0">
                <a:solidFill>
                  <a:schemeClr val="dk2"/>
                </a:solidFill>
                <a:latin typeface="Arial"/>
                <a:ea typeface="Arial"/>
                <a:cs typeface="Arial"/>
                <a:sym typeface="Arial"/>
              </a:defRPr>
            </a:lvl2pPr>
            <a:lvl3pPr>
              <a:defRPr lang="en-US" sz="1800" b="0" i="0" u="none" strike="noStrike" cap="none" dirty="0" smtClean="0">
                <a:solidFill>
                  <a:schemeClr val="dk2"/>
                </a:solidFill>
                <a:latin typeface="Arial"/>
                <a:ea typeface="Arial"/>
                <a:cs typeface="Arial"/>
                <a:sym typeface="Arial"/>
              </a:defRPr>
            </a:lvl3pPr>
            <a:lvl4pPr>
              <a:defRPr lang="en-US" sz="1800" b="0" i="0" u="none" strike="noStrike" cap="none" dirty="0" smtClean="0">
                <a:solidFill>
                  <a:schemeClr val="dk2"/>
                </a:solidFill>
                <a:latin typeface="Arial"/>
                <a:ea typeface="Arial"/>
                <a:cs typeface="Arial"/>
                <a:sym typeface="Arial"/>
              </a:defRPr>
            </a:lvl4pPr>
            <a:lvl5pPr>
              <a:defRPr lang="en-US" sz="1800" b="0" i="0" u="none" strike="noStrike" cap="none" dirty="0">
                <a:solidFill>
                  <a:schemeClr val="dk2"/>
                </a:solidFill>
                <a:latin typeface="Arial"/>
                <a:ea typeface="Arial"/>
                <a:cs typeface="Arial"/>
                <a:sym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1691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ulleted List" preserve="1" userDrawn="1">
  <p:cSld name="1_Bulleted List">
    <p:spTree>
      <p:nvGrpSpPr>
        <p:cNvPr id="1" name="Shape 26"/>
        <p:cNvGrpSpPr/>
        <p:nvPr/>
      </p:nvGrpSpPr>
      <p:grpSpPr>
        <a:xfrm>
          <a:off x="0" y="0"/>
          <a:ext cx="0" cy="0"/>
          <a:chOff x="0" y="0"/>
          <a:chExt cx="0" cy="0"/>
        </a:xfrm>
      </p:grpSpPr>
      <p:pic>
        <p:nvPicPr>
          <p:cNvPr id="29" name="Google Shape;29;p6"/>
          <p:cNvPicPr preferRelativeResize="0"/>
          <p:nvPr/>
        </p:nvPicPr>
        <p:blipFill>
          <a:blip r:embed="rId2">
            <a:alphaModFix/>
          </a:blip>
          <a:stretch>
            <a:fillRect/>
          </a:stretch>
        </p:blipFill>
        <p:spPr>
          <a:xfrm>
            <a:off x="6691250" y="506300"/>
            <a:ext cx="1967875" cy="531325"/>
          </a:xfrm>
          <a:prstGeom prst="rect">
            <a:avLst/>
          </a:prstGeom>
          <a:noFill/>
          <a:ln>
            <a:noFill/>
          </a:ln>
        </p:spPr>
      </p:pic>
      <p:sp>
        <p:nvSpPr>
          <p:cNvPr id="2" name="Title 1">
            <a:extLst>
              <a:ext uri="{FF2B5EF4-FFF2-40B4-BE49-F238E27FC236}">
                <a16:creationId xmlns:a16="http://schemas.microsoft.com/office/drawing/2014/main" id="{E6DE5AC8-F782-4BCB-5FF7-F8903AD1F3A1}"/>
              </a:ext>
            </a:extLst>
          </p:cNvPr>
          <p:cNvSpPr>
            <a:spLocks noGrp="1"/>
          </p:cNvSpPr>
          <p:nvPr>
            <p:ph type="title"/>
          </p:nvPr>
        </p:nvSpPr>
        <p:spPr>
          <a:xfrm>
            <a:off x="458700" y="506300"/>
            <a:ext cx="5459100" cy="609300"/>
          </a:xfrm>
          <a:prstGeom prst="rect">
            <a:avLst/>
          </a:prstGeom>
        </p:spPr>
        <p:txBody>
          <a:bodyPr anchor="ctr"/>
          <a:lstStyle>
            <a:lvl1pPr>
              <a:defRPr lang="en-US" sz="3000" b="1" i="0" u="none" strike="noStrike" cap="none" dirty="0">
                <a:solidFill>
                  <a:schemeClr val="dk1"/>
                </a:solidFill>
                <a:latin typeface="Arial"/>
                <a:ea typeface="Arial"/>
                <a:cs typeface="Arial"/>
                <a:sym typeface="Arial"/>
              </a:defRPr>
            </a:lvl1pPr>
          </a:lstStyle>
          <a:p>
            <a:r>
              <a:rPr lang="en-US" dirty="0"/>
              <a:t>Click to edit Master title style</a:t>
            </a:r>
          </a:p>
        </p:txBody>
      </p:sp>
      <p:sp>
        <p:nvSpPr>
          <p:cNvPr id="6" name="Text Placeholder 5">
            <a:extLst>
              <a:ext uri="{FF2B5EF4-FFF2-40B4-BE49-F238E27FC236}">
                <a16:creationId xmlns:a16="http://schemas.microsoft.com/office/drawing/2014/main" id="{3A31EF7F-756A-7B51-19DC-BD32EA5BCD7E}"/>
              </a:ext>
            </a:extLst>
          </p:cNvPr>
          <p:cNvSpPr>
            <a:spLocks noGrp="1"/>
          </p:cNvSpPr>
          <p:nvPr>
            <p:ph type="body" sz="quarter" idx="10"/>
          </p:nvPr>
        </p:nvSpPr>
        <p:spPr>
          <a:xfrm>
            <a:off x="542925" y="1611313"/>
            <a:ext cx="8005763" cy="3235325"/>
          </a:xfrm>
          <a:prstGeom prst="rect">
            <a:avLst/>
          </a:prstGeom>
        </p:spPr>
        <p:txBody>
          <a:bodyPr/>
          <a:lstStyle>
            <a:lvl1pPr>
              <a:defRPr lang="en-US" sz="1800" b="0" i="0" u="none" strike="noStrike" cap="none" dirty="0" smtClean="0">
                <a:solidFill>
                  <a:schemeClr val="dk2"/>
                </a:solidFill>
                <a:latin typeface="Arial"/>
                <a:ea typeface="Arial"/>
                <a:cs typeface="Arial"/>
                <a:sym typeface="Arial"/>
              </a:defRPr>
            </a:lvl1pPr>
            <a:lvl2pPr>
              <a:defRPr lang="en-US" sz="1800" b="0" i="0" u="none" strike="noStrike" cap="none" dirty="0" smtClean="0">
                <a:solidFill>
                  <a:schemeClr val="dk2"/>
                </a:solidFill>
                <a:latin typeface="Arial"/>
                <a:ea typeface="Arial"/>
                <a:cs typeface="Arial"/>
                <a:sym typeface="Arial"/>
              </a:defRPr>
            </a:lvl2pPr>
            <a:lvl3pPr>
              <a:defRPr lang="en-US" sz="1800" b="0" i="0" u="none" strike="noStrike" cap="none" dirty="0" smtClean="0">
                <a:solidFill>
                  <a:schemeClr val="dk2"/>
                </a:solidFill>
                <a:latin typeface="Arial"/>
                <a:ea typeface="Arial"/>
                <a:cs typeface="Arial"/>
                <a:sym typeface="Arial"/>
              </a:defRPr>
            </a:lvl3pPr>
            <a:lvl4pPr>
              <a:defRPr lang="en-US" sz="1800" b="0" i="0" u="none" strike="noStrike" cap="none" dirty="0" smtClean="0">
                <a:solidFill>
                  <a:schemeClr val="dk2"/>
                </a:solidFill>
                <a:latin typeface="Arial"/>
                <a:ea typeface="Arial"/>
                <a:cs typeface="Arial"/>
                <a:sym typeface="Arial"/>
              </a:defRPr>
            </a:lvl4pPr>
            <a:lvl5pPr>
              <a:defRPr lang="en-US" sz="1800" b="0" i="0" u="none" strike="noStrike" cap="none" dirty="0">
                <a:solidFill>
                  <a:schemeClr val="dk2"/>
                </a:solidFill>
                <a:latin typeface="Arial"/>
                <a:ea typeface="Arial"/>
                <a:cs typeface="Arial"/>
                <a:sym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74368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xt and Photo - WITH icon space">
  <p:cSld name="CUSTOM_2_1">
    <p:spTree>
      <p:nvGrpSpPr>
        <p:cNvPr id="1" name="Shape 34"/>
        <p:cNvGrpSpPr/>
        <p:nvPr/>
      </p:nvGrpSpPr>
      <p:grpSpPr>
        <a:xfrm>
          <a:off x="0" y="0"/>
          <a:ext cx="0" cy="0"/>
          <a:chOff x="0" y="0"/>
          <a:chExt cx="0" cy="0"/>
        </a:xfrm>
      </p:grpSpPr>
      <p:sp>
        <p:nvSpPr>
          <p:cNvPr id="35" name="Google Shape;35;p8"/>
          <p:cNvSpPr>
            <a:spLocks noGrp="1"/>
          </p:cNvSpPr>
          <p:nvPr>
            <p:ph type="pic" idx="2"/>
          </p:nvPr>
        </p:nvSpPr>
        <p:spPr>
          <a:xfrm>
            <a:off x="5350775" y="1493975"/>
            <a:ext cx="3358800" cy="2907900"/>
          </a:xfrm>
          <a:prstGeom prst="rect">
            <a:avLst/>
          </a:prstGeom>
          <a:noFill/>
          <a:ln>
            <a:noFill/>
          </a:ln>
        </p:spPr>
      </p:sp>
      <p:sp>
        <p:nvSpPr>
          <p:cNvPr id="36" name="Google Shape;36;p8"/>
          <p:cNvSpPr txBox="1">
            <a:spLocks noGrp="1"/>
          </p:cNvSpPr>
          <p:nvPr>
            <p:ph type="body" idx="1"/>
          </p:nvPr>
        </p:nvSpPr>
        <p:spPr>
          <a:xfrm>
            <a:off x="1568150" y="1483375"/>
            <a:ext cx="3189300" cy="29079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37" name="Google Shape;37;p8"/>
          <p:cNvSpPr txBox="1">
            <a:spLocks noGrp="1"/>
          </p:cNvSpPr>
          <p:nvPr>
            <p:ph type="title"/>
          </p:nvPr>
        </p:nvSpPr>
        <p:spPr>
          <a:xfrm>
            <a:off x="458700" y="506300"/>
            <a:ext cx="5459100" cy="6093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None/>
              <a:defRPr sz="3000" b="1">
                <a:solidFill>
                  <a:schemeClr val="dk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pic>
        <p:nvPicPr>
          <p:cNvPr id="38" name="Google Shape;38;p8"/>
          <p:cNvPicPr preferRelativeResize="0"/>
          <p:nvPr/>
        </p:nvPicPr>
        <p:blipFill>
          <a:blip r:embed="rId2">
            <a:alphaModFix/>
          </a:blip>
          <a:stretch>
            <a:fillRect/>
          </a:stretch>
        </p:blipFill>
        <p:spPr>
          <a:xfrm>
            <a:off x="6691250" y="506300"/>
            <a:ext cx="1967875" cy="53132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xt and Photo - NO icon space" preserve="1" userDrawn="1">
  <p:cSld name="1_Text and Photo - NO icon space">
    <p:spTree>
      <p:nvGrpSpPr>
        <p:cNvPr id="1" name="Shape 39"/>
        <p:cNvGrpSpPr/>
        <p:nvPr/>
      </p:nvGrpSpPr>
      <p:grpSpPr>
        <a:xfrm>
          <a:off x="0" y="0"/>
          <a:ext cx="0" cy="0"/>
          <a:chOff x="0" y="0"/>
          <a:chExt cx="0" cy="0"/>
        </a:xfrm>
      </p:grpSpPr>
      <p:sp>
        <p:nvSpPr>
          <p:cNvPr id="4" name="Google Shape;129;p20">
            <a:extLst>
              <a:ext uri="{FF2B5EF4-FFF2-40B4-BE49-F238E27FC236}">
                <a16:creationId xmlns:a16="http://schemas.microsoft.com/office/drawing/2014/main" id="{6EEC5A5A-236A-24E2-AA66-2AC57EE4E365}"/>
              </a:ext>
            </a:extLst>
          </p:cNvPr>
          <p:cNvSpPr/>
          <p:nvPr userDrawn="1"/>
        </p:nvSpPr>
        <p:spPr>
          <a:xfrm>
            <a:off x="4804275" y="1833400"/>
            <a:ext cx="2723100" cy="1201200"/>
          </a:xfrm>
          <a:prstGeom prst="cloudCallout">
            <a:avLst>
              <a:gd name="adj1" fmla="val -20833"/>
              <a:gd name="adj2" fmla="val 62500"/>
            </a:avLst>
          </a:prstGeom>
          <a:solidFill>
            <a:srgbClr val="B6DDE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Mental model</a:t>
            </a:r>
            <a:endParaRPr b="1"/>
          </a:p>
          <a:p>
            <a:pPr marL="0" lvl="0" indent="0" algn="ctr" rtl="0">
              <a:spcBef>
                <a:spcPts val="0"/>
              </a:spcBef>
              <a:spcAft>
                <a:spcPts val="0"/>
              </a:spcAft>
              <a:buNone/>
            </a:pPr>
            <a:r>
              <a:rPr lang="en"/>
              <a:t>Ex: Giving feedback upsets people</a:t>
            </a:r>
            <a:endParaRPr/>
          </a:p>
        </p:txBody>
      </p:sp>
      <p:cxnSp>
        <p:nvCxnSpPr>
          <p:cNvPr id="5" name="Google Shape;130;p20">
            <a:extLst>
              <a:ext uri="{FF2B5EF4-FFF2-40B4-BE49-F238E27FC236}">
                <a16:creationId xmlns:a16="http://schemas.microsoft.com/office/drawing/2014/main" id="{75CE7ED4-59DF-1EC9-9EB3-60829646B786}"/>
              </a:ext>
            </a:extLst>
          </p:cNvPr>
          <p:cNvCxnSpPr/>
          <p:nvPr userDrawn="1"/>
        </p:nvCxnSpPr>
        <p:spPr>
          <a:xfrm flipH="1">
            <a:off x="4884725" y="3031050"/>
            <a:ext cx="477000" cy="366900"/>
          </a:xfrm>
          <a:prstGeom prst="straightConnector1">
            <a:avLst/>
          </a:prstGeom>
          <a:noFill/>
          <a:ln w="9525" cap="flat" cmpd="sng">
            <a:solidFill>
              <a:schemeClr val="dk2"/>
            </a:solidFill>
            <a:prstDash val="solid"/>
            <a:round/>
            <a:headEnd type="none" w="med" len="med"/>
            <a:tailEnd type="triangle" w="med" len="med"/>
          </a:ln>
        </p:spPr>
      </p:cxnSp>
      <p:sp>
        <p:nvSpPr>
          <p:cNvPr id="6" name="Google Shape;131;p20">
            <a:extLst>
              <a:ext uri="{FF2B5EF4-FFF2-40B4-BE49-F238E27FC236}">
                <a16:creationId xmlns:a16="http://schemas.microsoft.com/office/drawing/2014/main" id="{5686EAF7-3641-56F0-D321-93F405D148E1}"/>
              </a:ext>
            </a:extLst>
          </p:cNvPr>
          <p:cNvSpPr/>
          <p:nvPr userDrawn="1"/>
        </p:nvSpPr>
        <p:spPr>
          <a:xfrm>
            <a:off x="3176000" y="3172850"/>
            <a:ext cx="1838700" cy="1201200"/>
          </a:xfrm>
          <a:prstGeom prst="ellipse">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Behavior </a:t>
            </a:r>
            <a:endParaRPr b="1"/>
          </a:p>
          <a:p>
            <a:pPr marL="0" lvl="0" indent="0" algn="ctr" rtl="0">
              <a:spcBef>
                <a:spcPts val="0"/>
              </a:spcBef>
              <a:spcAft>
                <a:spcPts val="0"/>
              </a:spcAft>
              <a:buNone/>
            </a:pPr>
            <a:r>
              <a:rPr lang="en"/>
              <a:t>Ex: Don’t give feedback</a:t>
            </a:r>
            <a:endParaRPr/>
          </a:p>
        </p:txBody>
      </p:sp>
      <p:cxnSp>
        <p:nvCxnSpPr>
          <p:cNvPr id="7" name="Google Shape;132;p20">
            <a:extLst>
              <a:ext uri="{FF2B5EF4-FFF2-40B4-BE49-F238E27FC236}">
                <a16:creationId xmlns:a16="http://schemas.microsoft.com/office/drawing/2014/main" id="{6A8DB724-8D61-6A78-A6D0-DE258D377C57}"/>
              </a:ext>
            </a:extLst>
          </p:cNvPr>
          <p:cNvCxnSpPr/>
          <p:nvPr userDrawn="1"/>
        </p:nvCxnSpPr>
        <p:spPr>
          <a:xfrm>
            <a:off x="2859150" y="2934780"/>
            <a:ext cx="411300" cy="392700"/>
          </a:xfrm>
          <a:prstGeom prst="straightConnector1">
            <a:avLst/>
          </a:prstGeom>
          <a:noFill/>
          <a:ln w="9525" cap="flat" cmpd="sng">
            <a:solidFill>
              <a:schemeClr val="dk2"/>
            </a:solidFill>
            <a:prstDash val="solid"/>
            <a:round/>
            <a:headEnd type="stealth" w="med" len="med"/>
            <a:tailEnd type="none" w="med" len="med"/>
          </a:ln>
        </p:spPr>
      </p:cxnSp>
      <p:sp>
        <p:nvSpPr>
          <p:cNvPr id="8" name="Google Shape;133;p20">
            <a:extLst>
              <a:ext uri="{FF2B5EF4-FFF2-40B4-BE49-F238E27FC236}">
                <a16:creationId xmlns:a16="http://schemas.microsoft.com/office/drawing/2014/main" id="{BC15F16E-52EC-4B28-E031-3A1ED0906455}"/>
              </a:ext>
            </a:extLst>
          </p:cNvPr>
          <p:cNvSpPr/>
          <p:nvPr userDrawn="1"/>
        </p:nvSpPr>
        <p:spPr>
          <a:xfrm>
            <a:off x="1323135" y="1979772"/>
            <a:ext cx="2011800" cy="949500"/>
          </a:xfrm>
          <a:prstGeom prst="ellipse">
            <a:avLst/>
          </a:prstGeom>
          <a:solidFill>
            <a:srgbClr val="CDD4E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Results</a:t>
            </a:r>
            <a:endParaRPr b="1"/>
          </a:p>
          <a:p>
            <a:pPr marL="0" lvl="0" indent="0" algn="ctr" rtl="0">
              <a:spcBef>
                <a:spcPts val="0"/>
              </a:spcBef>
              <a:spcAft>
                <a:spcPts val="0"/>
              </a:spcAft>
              <a:buNone/>
            </a:pPr>
            <a:r>
              <a:rPr lang="en"/>
              <a:t>Ex: People don’t get upset</a:t>
            </a:r>
            <a:endParaRPr/>
          </a:p>
        </p:txBody>
      </p:sp>
      <p:cxnSp>
        <p:nvCxnSpPr>
          <p:cNvPr id="9" name="Google Shape;134;p20">
            <a:extLst>
              <a:ext uri="{FF2B5EF4-FFF2-40B4-BE49-F238E27FC236}">
                <a16:creationId xmlns:a16="http://schemas.microsoft.com/office/drawing/2014/main" id="{21F006C6-B928-816B-68D8-9587B029EF3E}"/>
              </a:ext>
            </a:extLst>
          </p:cNvPr>
          <p:cNvCxnSpPr/>
          <p:nvPr userDrawn="1"/>
        </p:nvCxnSpPr>
        <p:spPr>
          <a:xfrm rot="10800000" flipH="1">
            <a:off x="3426654" y="2249125"/>
            <a:ext cx="1313400" cy="9900"/>
          </a:xfrm>
          <a:prstGeom prst="straightConnector1">
            <a:avLst/>
          </a:prstGeom>
          <a:noFill/>
          <a:ln w="9525" cap="flat" cmpd="sng">
            <a:solidFill>
              <a:schemeClr val="dk2"/>
            </a:solidFill>
            <a:prstDash val="solid"/>
            <a:round/>
            <a:headEnd type="none" w="med" len="med"/>
            <a:tailEnd type="stealth" w="med" len="med"/>
          </a:ln>
        </p:spPr>
      </p:cxnSp>
      <p:sp>
        <p:nvSpPr>
          <p:cNvPr id="10" name="Google Shape;135;p20">
            <a:extLst>
              <a:ext uri="{FF2B5EF4-FFF2-40B4-BE49-F238E27FC236}">
                <a16:creationId xmlns:a16="http://schemas.microsoft.com/office/drawing/2014/main" id="{B2D74B3C-8AFB-62B3-E0FE-2CAD63445CB9}"/>
              </a:ext>
            </a:extLst>
          </p:cNvPr>
          <p:cNvSpPr txBox="1"/>
          <p:nvPr userDrawn="1"/>
        </p:nvSpPr>
        <p:spPr>
          <a:xfrm>
            <a:off x="3366482" y="1769226"/>
            <a:ext cx="1584300" cy="24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Reinforcement</a:t>
            </a:r>
            <a:endParaRPr/>
          </a:p>
        </p:txBody>
      </p:sp>
      <p:pic>
        <p:nvPicPr>
          <p:cNvPr id="43" name="Google Shape;43;p9"/>
          <p:cNvPicPr preferRelativeResize="0"/>
          <p:nvPr/>
        </p:nvPicPr>
        <p:blipFill>
          <a:blip r:embed="rId2">
            <a:alphaModFix/>
          </a:blip>
          <a:stretch>
            <a:fillRect/>
          </a:stretch>
        </p:blipFill>
        <p:spPr>
          <a:xfrm>
            <a:off x="6691250" y="506300"/>
            <a:ext cx="1967875" cy="531325"/>
          </a:xfrm>
          <a:prstGeom prst="rect">
            <a:avLst/>
          </a:prstGeom>
          <a:noFill/>
          <a:ln>
            <a:noFill/>
          </a:ln>
        </p:spPr>
      </p:pic>
      <p:sp>
        <p:nvSpPr>
          <p:cNvPr id="2" name="Title 1">
            <a:extLst>
              <a:ext uri="{FF2B5EF4-FFF2-40B4-BE49-F238E27FC236}">
                <a16:creationId xmlns:a16="http://schemas.microsoft.com/office/drawing/2014/main" id="{EE672A05-F61C-D557-FE60-96F3273042DD}"/>
              </a:ext>
            </a:extLst>
          </p:cNvPr>
          <p:cNvSpPr>
            <a:spLocks noGrp="1"/>
          </p:cNvSpPr>
          <p:nvPr>
            <p:ph type="title"/>
          </p:nvPr>
        </p:nvSpPr>
        <p:spPr>
          <a:xfrm>
            <a:off x="458700" y="506301"/>
            <a:ext cx="5459100" cy="609300"/>
          </a:xfrm>
          <a:prstGeom prst="rect">
            <a:avLst/>
          </a:prstGeom>
        </p:spPr>
        <p:txBody>
          <a:bodyPr/>
          <a:lstStyle>
            <a:lvl1pPr>
              <a:defRPr lang="en-US" sz="3000" b="1" i="0" u="none" strike="noStrike" cap="none" dirty="0">
                <a:solidFill>
                  <a:schemeClr val="dk1"/>
                </a:solidFill>
                <a:latin typeface="Arial"/>
                <a:ea typeface="Arial"/>
                <a:cs typeface="Arial"/>
                <a:sym typeface="Arial"/>
              </a:defRPr>
            </a:lvl1pPr>
          </a:lstStyle>
          <a:p>
            <a:r>
              <a:rPr lang="en-US" dirty="0"/>
              <a:t>Click to edit Master title style</a:t>
            </a:r>
          </a:p>
        </p:txBody>
      </p:sp>
      <p:sp>
        <p:nvSpPr>
          <p:cNvPr id="13" name="Text Placeholder 12">
            <a:extLst>
              <a:ext uri="{FF2B5EF4-FFF2-40B4-BE49-F238E27FC236}">
                <a16:creationId xmlns:a16="http://schemas.microsoft.com/office/drawing/2014/main" id="{DA0CAA3B-BFE5-E4F3-42E4-A6840D57A9FF}"/>
              </a:ext>
            </a:extLst>
          </p:cNvPr>
          <p:cNvSpPr>
            <a:spLocks noGrp="1"/>
          </p:cNvSpPr>
          <p:nvPr>
            <p:ph type="body" sz="quarter" idx="10"/>
          </p:nvPr>
        </p:nvSpPr>
        <p:spPr>
          <a:xfrm>
            <a:off x="0" y="5164281"/>
            <a:ext cx="9144000" cy="609600"/>
          </a:xfrm>
          <a:prstGeom prst="rect">
            <a:avLst/>
          </a:prstGeom>
        </p:spPr>
        <p:txBody>
          <a:bodyPr/>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14">
            <a:extLst>
              <a:ext uri="{FF2B5EF4-FFF2-40B4-BE49-F238E27FC236}">
                <a16:creationId xmlns:a16="http://schemas.microsoft.com/office/drawing/2014/main" id="{4F82E2B3-2A65-F60A-B4C4-CA750D942733}"/>
              </a:ext>
            </a:extLst>
          </p:cNvPr>
          <p:cNvSpPr>
            <a:spLocks noGrp="1"/>
          </p:cNvSpPr>
          <p:nvPr>
            <p:ph type="body" sz="quarter" idx="11"/>
          </p:nvPr>
        </p:nvSpPr>
        <p:spPr>
          <a:xfrm>
            <a:off x="458788" y="4699000"/>
            <a:ext cx="8170862" cy="239713"/>
          </a:xfrm>
          <a:prstGeom prst="rect">
            <a:avLst/>
          </a:prstGeom>
        </p:spPr>
        <p:txBody>
          <a:bodyPr/>
          <a:lstStyle>
            <a:lvl1pPr>
              <a:defRPr lang="en-US" sz="1000" b="0" i="0" u="none" strike="noStrike" cap="none" dirty="0" smtClean="0">
                <a:solidFill>
                  <a:srgbClr val="000000"/>
                </a:solidFill>
                <a:latin typeface="Arial"/>
                <a:ea typeface="Arial"/>
                <a:cs typeface="Arial"/>
                <a:sym typeface="Arial"/>
              </a:defRPr>
            </a:lvl1pPr>
            <a:lvl2pPr>
              <a:defRPr lang="en-US" sz="1000" b="0" i="0" u="none" strike="noStrike" cap="none" dirty="0" smtClean="0">
                <a:solidFill>
                  <a:srgbClr val="000000"/>
                </a:solidFill>
                <a:latin typeface="Arial"/>
                <a:ea typeface="Arial"/>
                <a:cs typeface="Arial"/>
                <a:sym typeface="Arial"/>
              </a:defRPr>
            </a:lvl2pPr>
            <a:lvl3pPr>
              <a:defRPr lang="en-US" sz="1000" b="0" i="0" u="none" strike="noStrike" cap="none" dirty="0" smtClean="0">
                <a:solidFill>
                  <a:srgbClr val="000000"/>
                </a:solidFill>
                <a:latin typeface="Arial"/>
                <a:ea typeface="Arial"/>
                <a:cs typeface="Arial"/>
                <a:sym typeface="Arial"/>
              </a:defRPr>
            </a:lvl3pPr>
            <a:lvl4pPr>
              <a:defRPr lang="en-US" sz="1000" b="0" i="0" u="none" strike="noStrike" cap="none" dirty="0" smtClean="0">
                <a:solidFill>
                  <a:srgbClr val="000000"/>
                </a:solidFill>
                <a:latin typeface="Arial"/>
                <a:ea typeface="Arial"/>
                <a:cs typeface="Arial"/>
                <a:sym typeface="Arial"/>
              </a:defRPr>
            </a:lvl4pPr>
            <a:lvl5pPr>
              <a:defRPr lang="en-US" sz="1000" b="0" i="0" u="none" strike="noStrike" cap="none" dirty="0">
                <a:solidFill>
                  <a:srgbClr val="000000"/>
                </a:solidFill>
                <a:latin typeface="Arial"/>
                <a:ea typeface="Arial"/>
                <a:cs typeface="Arial"/>
                <a:sym typeface="Arial"/>
              </a:defRPr>
            </a:lvl5pPr>
          </a:lstStyle>
          <a:p>
            <a:pPr lvl="0"/>
            <a:r>
              <a:rPr lang="en-US" dirty="0"/>
              <a:t>Click to edit Master text styles</a:t>
            </a:r>
          </a:p>
        </p:txBody>
      </p:sp>
    </p:spTree>
    <p:extLst>
      <p:ext uri="{BB962C8B-B14F-4D97-AF65-F5344CB8AC3E}">
        <p14:creationId xmlns:p14="http://schemas.microsoft.com/office/powerpoint/2010/main" val="1296076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and Photo - NO icon space" preserve="1" userDrawn="1">
  <p:cSld name="1_Text and Photo - NO icon space">
    <p:spTree>
      <p:nvGrpSpPr>
        <p:cNvPr id="1" name="Shape 39"/>
        <p:cNvGrpSpPr/>
        <p:nvPr/>
      </p:nvGrpSpPr>
      <p:grpSpPr>
        <a:xfrm>
          <a:off x="0" y="0"/>
          <a:ext cx="0" cy="0"/>
          <a:chOff x="0" y="0"/>
          <a:chExt cx="0" cy="0"/>
        </a:xfrm>
      </p:grpSpPr>
      <p:pic>
        <p:nvPicPr>
          <p:cNvPr id="43" name="Google Shape;43;p9"/>
          <p:cNvPicPr preferRelativeResize="0"/>
          <p:nvPr/>
        </p:nvPicPr>
        <p:blipFill>
          <a:blip r:embed="rId2">
            <a:alphaModFix/>
          </a:blip>
          <a:stretch>
            <a:fillRect/>
          </a:stretch>
        </p:blipFill>
        <p:spPr>
          <a:xfrm>
            <a:off x="6691250" y="506300"/>
            <a:ext cx="1967875" cy="531325"/>
          </a:xfrm>
          <a:prstGeom prst="rect">
            <a:avLst/>
          </a:prstGeom>
          <a:noFill/>
          <a:ln>
            <a:noFill/>
          </a:ln>
        </p:spPr>
      </p:pic>
      <p:sp>
        <p:nvSpPr>
          <p:cNvPr id="2" name="Title 1">
            <a:extLst>
              <a:ext uri="{FF2B5EF4-FFF2-40B4-BE49-F238E27FC236}">
                <a16:creationId xmlns:a16="http://schemas.microsoft.com/office/drawing/2014/main" id="{EE672A05-F61C-D557-FE60-96F3273042DD}"/>
              </a:ext>
            </a:extLst>
          </p:cNvPr>
          <p:cNvSpPr>
            <a:spLocks noGrp="1"/>
          </p:cNvSpPr>
          <p:nvPr>
            <p:ph type="title"/>
          </p:nvPr>
        </p:nvSpPr>
        <p:spPr>
          <a:xfrm>
            <a:off x="458700" y="506301"/>
            <a:ext cx="5459100" cy="609300"/>
          </a:xfrm>
          <a:prstGeom prst="rect">
            <a:avLst/>
          </a:prstGeom>
        </p:spPr>
        <p:txBody>
          <a:bodyPr/>
          <a:lstStyle>
            <a:lvl1pPr>
              <a:defRPr lang="en-US" sz="3000" b="1" i="0" u="none" strike="noStrike" cap="none" dirty="0">
                <a:solidFill>
                  <a:schemeClr val="dk1"/>
                </a:solidFill>
                <a:latin typeface="Arial"/>
                <a:ea typeface="Arial"/>
                <a:cs typeface="Arial"/>
                <a:sym typeface="Arial"/>
              </a:defRPr>
            </a:lvl1pPr>
          </a:lstStyle>
          <a:p>
            <a:r>
              <a:rPr lang="en-US" dirty="0"/>
              <a:t>Click to edit Master title style</a:t>
            </a:r>
          </a:p>
        </p:txBody>
      </p:sp>
      <p:sp>
        <p:nvSpPr>
          <p:cNvPr id="18" name="Text Placeholder 17">
            <a:extLst>
              <a:ext uri="{FF2B5EF4-FFF2-40B4-BE49-F238E27FC236}">
                <a16:creationId xmlns:a16="http://schemas.microsoft.com/office/drawing/2014/main" id="{E45F1269-C512-8074-051F-8599709A4E2E}"/>
              </a:ext>
            </a:extLst>
          </p:cNvPr>
          <p:cNvSpPr>
            <a:spLocks noGrp="1"/>
          </p:cNvSpPr>
          <p:nvPr>
            <p:ph type="body" sz="quarter" idx="10"/>
          </p:nvPr>
        </p:nvSpPr>
        <p:spPr>
          <a:xfrm>
            <a:off x="1911350" y="1444625"/>
            <a:ext cx="1487488" cy="225425"/>
          </a:xfrm>
          <a:prstGeom prst="rect">
            <a:avLst/>
          </a:prstGeom>
        </p:spPr>
        <p:txBody>
          <a:bodyPr anchor="ctr"/>
          <a:lstStyle>
            <a:lvl1pPr marL="342900" indent="-342900">
              <a:buFont typeface="+mj-lt"/>
              <a:buAutoNum type="arabicPeriod"/>
              <a:defRPr lang="en-US" sz="1400" b="1" i="0" u="none" strike="noStrike" cap="none" dirty="0">
                <a:solidFill>
                  <a:srgbClr val="384052"/>
                </a:solidFill>
                <a:latin typeface="Arial"/>
                <a:ea typeface="Arial"/>
                <a:cs typeface="Arial"/>
                <a:sym typeface="Arial"/>
              </a:defRPr>
            </a:lvl1pPr>
            <a:lvl2pPr>
              <a:defRPr/>
            </a:lvl2pPr>
            <a:lvl3pPr>
              <a:defRPr/>
            </a:lvl3pPr>
            <a:lvl4pPr>
              <a:defRPr/>
            </a:lvl4pPr>
            <a:lvl5pPr>
              <a:defRPr/>
            </a:lvl5pPr>
          </a:lstStyle>
          <a:p>
            <a:pPr marL="0" marR="0" lvl="0" indent="0" algn="ctr" rtl="0">
              <a:lnSpc>
                <a:spcPct val="100000"/>
              </a:lnSpc>
              <a:spcBef>
                <a:spcPts val="0"/>
              </a:spcBef>
              <a:spcAft>
                <a:spcPts val="0"/>
              </a:spcAft>
              <a:buClr>
                <a:srgbClr val="000000"/>
              </a:buClr>
              <a:buFont typeface="Arial"/>
              <a:buNone/>
            </a:pPr>
            <a:r>
              <a:rPr lang="en-US" dirty="0"/>
              <a:t>Click to edit</a:t>
            </a:r>
          </a:p>
        </p:txBody>
      </p:sp>
      <p:sp>
        <p:nvSpPr>
          <p:cNvPr id="19" name="Text Placeholder 17">
            <a:extLst>
              <a:ext uri="{FF2B5EF4-FFF2-40B4-BE49-F238E27FC236}">
                <a16:creationId xmlns:a16="http://schemas.microsoft.com/office/drawing/2014/main" id="{6EC0D136-8010-9C55-D316-B2205C98BCB7}"/>
              </a:ext>
            </a:extLst>
          </p:cNvPr>
          <p:cNvSpPr>
            <a:spLocks noGrp="1"/>
          </p:cNvSpPr>
          <p:nvPr>
            <p:ph type="body" sz="quarter" idx="11"/>
          </p:nvPr>
        </p:nvSpPr>
        <p:spPr>
          <a:xfrm>
            <a:off x="5383033" y="1444624"/>
            <a:ext cx="1487488" cy="225425"/>
          </a:xfrm>
          <a:prstGeom prst="rect">
            <a:avLst/>
          </a:prstGeom>
        </p:spPr>
        <p:txBody>
          <a:bodyPr anchor="ctr"/>
          <a:lstStyle>
            <a:lvl1pPr marL="342900" indent="-342900">
              <a:buFont typeface="+mj-lt"/>
              <a:buAutoNum type="arabicPeriod"/>
              <a:defRPr lang="en-US" sz="1400" b="1" i="0" u="none" strike="noStrike" cap="none" dirty="0">
                <a:solidFill>
                  <a:srgbClr val="384052"/>
                </a:solidFill>
                <a:latin typeface="Arial"/>
                <a:ea typeface="Arial"/>
                <a:cs typeface="Arial"/>
                <a:sym typeface="Arial"/>
              </a:defRPr>
            </a:lvl1pPr>
            <a:lvl2pPr>
              <a:defRPr/>
            </a:lvl2pPr>
            <a:lvl3pPr>
              <a:defRPr/>
            </a:lvl3pPr>
            <a:lvl4pPr>
              <a:defRPr/>
            </a:lvl4pPr>
            <a:lvl5pPr>
              <a:defRPr/>
            </a:lvl5pPr>
          </a:lstStyle>
          <a:p>
            <a:pPr marL="0" marR="0" lvl="0" indent="0" algn="ctr" rtl="0">
              <a:lnSpc>
                <a:spcPct val="100000"/>
              </a:lnSpc>
              <a:spcBef>
                <a:spcPts val="0"/>
              </a:spcBef>
              <a:spcAft>
                <a:spcPts val="0"/>
              </a:spcAft>
              <a:buClr>
                <a:srgbClr val="000000"/>
              </a:buClr>
              <a:buFont typeface="Arial"/>
              <a:buNone/>
            </a:pPr>
            <a:r>
              <a:rPr lang="en-US" dirty="0"/>
              <a:t>Click to edit</a:t>
            </a:r>
          </a:p>
        </p:txBody>
      </p:sp>
      <p:sp>
        <p:nvSpPr>
          <p:cNvPr id="21" name="Picture Placeholder 20">
            <a:extLst>
              <a:ext uri="{FF2B5EF4-FFF2-40B4-BE49-F238E27FC236}">
                <a16:creationId xmlns:a16="http://schemas.microsoft.com/office/drawing/2014/main" id="{C9505616-2BBE-3886-59D9-7DAD25D9804D}"/>
              </a:ext>
            </a:extLst>
          </p:cNvPr>
          <p:cNvSpPr>
            <a:spLocks noGrp="1"/>
          </p:cNvSpPr>
          <p:nvPr>
            <p:ph type="pic" sz="quarter" idx="12"/>
          </p:nvPr>
        </p:nvSpPr>
        <p:spPr>
          <a:xfrm>
            <a:off x="1428750" y="1795463"/>
            <a:ext cx="2465388" cy="2513012"/>
          </a:xfrm>
          <a:prstGeom prst="rect">
            <a:avLst/>
          </a:prstGeom>
        </p:spPr>
        <p:txBody>
          <a:bodyPr/>
          <a:lstStyle/>
          <a:p>
            <a:endParaRPr lang="en-US"/>
          </a:p>
        </p:txBody>
      </p:sp>
      <p:sp>
        <p:nvSpPr>
          <p:cNvPr id="23" name="Picture Placeholder 22">
            <a:extLst>
              <a:ext uri="{FF2B5EF4-FFF2-40B4-BE49-F238E27FC236}">
                <a16:creationId xmlns:a16="http://schemas.microsoft.com/office/drawing/2014/main" id="{751A672F-413D-4A69-0834-37BAF4C5A776}"/>
              </a:ext>
            </a:extLst>
          </p:cNvPr>
          <p:cNvSpPr>
            <a:spLocks noGrp="1"/>
          </p:cNvSpPr>
          <p:nvPr>
            <p:ph type="pic" sz="quarter" idx="13"/>
          </p:nvPr>
        </p:nvSpPr>
        <p:spPr>
          <a:xfrm>
            <a:off x="4398963" y="1795463"/>
            <a:ext cx="3165475" cy="2513012"/>
          </a:xfrm>
          <a:prstGeom prst="rect">
            <a:avLst/>
          </a:prstGeom>
        </p:spPr>
        <p:txBody>
          <a:bodyPr/>
          <a:lstStyle/>
          <a:p>
            <a:endParaRPr lang="en-US"/>
          </a:p>
        </p:txBody>
      </p:sp>
    </p:spTree>
    <p:extLst>
      <p:ext uri="{BB962C8B-B14F-4D97-AF65-F5344CB8AC3E}">
        <p14:creationId xmlns:p14="http://schemas.microsoft.com/office/powerpoint/2010/main" val="254607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xt and Photo - NO icon space" preserve="1" userDrawn="1">
  <p:cSld name="1_Text and Photo - NO icon space">
    <p:spTree>
      <p:nvGrpSpPr>
        <p:cNvPr id="1" name="Shape 39"/>
        <p:cNvGrpSpPr/>
        <p:nvPr/>
      </p:nvGrpSpPr>
      <p:grpSpPr>
        <a:xfrm>
          <a:off x="0" y="0"/>
          <a:ext cx="0" cy="0"/>
          <a:chOff x="0" y="0"/>
          <a:chExt cx="0" cy="0"/>
        </a:xfrm>
      </p:grpSpPr>
      <p:pic>
        <p:nvPicPr>
          <p:cNvPr id="43" name="Google Shape;43;p9"/>
          <p:cNvPicPr preferRelativeResize="0"/>
          <p:nvPr/>
        </p:nvPicPr>
        <p:blipFill>
          <a:blip r:embed="rId2">
            <a:alphaModFix/>
          </a:blip>
          <a:stretch>
            <a:fillRect/>
          </a:stretch>
        </p:blipFill>
        <p:spPr>
          <a:xfrm>
            <a:off x="6691250" y="506300"/>
            <a:ext cx="1967875" cy="531325"/>
          </a:xfrm>
          <a:prstGeom prst="rect">
            <a:avLst/>
          </a:prstGeom>
          <a:noFill/>
          <a:ln>
            <a:noFill/>
          </a:ln>
        </p:spPr>
      </p:pic>
      <p:sp>
        <p:nvSpPr>
          <p:cNvPr id="2" name="Title 1">
            <a:extLst>
              <a:ext uri="{FF2B5EF4-FFF2-40B4-BE49-F238E27FC236}">
                <a16:creationId xmlns:a16="http://schemas.microsoft.com/office/drawing/2014/main" id="{EE672A05-F61C-D557-FE60-96F3273042DD}"/>
              </a:ext>
            </a:extLst>
          </p:cNvPr>
          <p:cNvSpPr>
            <a:spLocks noGrp="1"/>
          </p:cNvSpPr>
          <p:nvPr>
            <p:ph type="title"/>
          </p:nvPr>
        </p:nvSpPr>
        <p:spPr>
          <a:xfrm>
            <a:off x="458700" y="506301"/>
            <a:ext cx="5459100" cy="609300"/>
          </a:xfrm>
          <a:prstGeom prst="rect">
            <a:avLst/>
          </a:prstGeom>
        </p:spPr>
        <p:txBody>
          <a:bodyPr/>
          <a:lstStyle>
            <a:lvl1pPr>
              <a:defRPr lang="en-US" sz="3000" b="1" i="0" u="none" strike="noStrike" cap="none" dirty="0">
                <a:solidFill>
                  <a:schemeClr val="dk1"/>
                </a:solidFill>
                <a:latin typeface="Arial"/>
                <a:ea typeface="Arial"/>
                <a:cs typeface="Arial"/>
                <a:sym typeface="Arial"/>
              </a:defRPr>
            </a:lvl1pPr>
          </a:lstStyle>
          <a:p>
            <a:r>
              <a:rPr lang="en-US" dirty="0"/>
              <a:t>Click to edit Master title style</a:t>
            </a:r>
          </a:p>
        </p:txBody>
      </p:sp>
      <p:sp>
        <p:nvSpPr>
          <p:cNvPr id="18" name="Text Placeholder 17">
            <a:extLst>
              <a:ext uri="{FF2B5EF4-FFF2-40B4-BE49-F238E27FC236}">
                <a16:creationId xmlns:a16="http://schemas.microsoft.com/office/drawing/2014/main" id="{E45F1269-C512-8074-051F-8599709A4E2E}"/>
              </a:ext>
            </a:extLst>
          </p:cNvPr>
          <p:cNvSpPr>
            <a:spLocks noGrp="1"/>
          </p:cNvSpPr>
          <p:nvPr>
            <p:ph type="body" sz="quarter" idx="10"/>
          </p:nvPr>
        </p:nvSpPr>
        <p:spPr>
          <a:xfrm>
            <a:off x="1911350" y="1444625"/>
            <a:ext cx="1487488" cy="225425"/>
          </a:xfrm>
          <a:prstGeom prst="rect">
            <a:avLst/>
          </a:prstGeom>
        </p:spPr>
        <p:txBody>
          <a:bodyPr anchor="ctr"/>
          <a:lstStyle>
            <a:lvl1pPr marL="342900" indent="-342900">
              <a:buFont typeface="+mj-lt"/>
              <a:buAutoNum type="arabicPeriod"/>
              <a:defRPr lang="en-US" sz="1400" b="1" i="0" u="none" strike="noStrike" cap="none" dirty="0">
                <a:solidFill>
                  <a:srgbClr val="384052"/>
                </a:solidFill>
                <a:latin typeface="Arial"/>
                <a:ea typeface="Arial"/>
                <a:cs typeface="Arial"/>
                <a:sym typeface="Arial"/>
              </a:defRPr>
            </a:lvl1pPr>
            <a:lvl2pPr>
              <a:defRPr/>
            </a:lvl2pPr>
            <a:lvl3pPr>
              <a:defRPr/>
            </a:lvl3pPr>
            <a:lvl4pPr>
              <a:defRPr/>
            </a:lvl4pPr>
            <a:lvl5pPr>
              <a:defRPr/>
            </a:lvl5pPr>
          </a:lstStyle>
          <a:p>
            <a:pPr marL="0" marR="0" lvl="0" indent="0" algn="ctr" rtl="0">
              <a:lnSpc>
                <a:spcPct val="100000"/>
              </a:lnSpc>
              <a:spcBef>
                <a:spcPts val="0"/>
              </a:spcBef>
              <a:spcAft>
                <a:spcPts val="0"/>
              </a:spcAft>
              <a:buClr>
                <a:srgbClr val="000000"/>
              </a:buClr>
              <a:buFont typeface="Arial"/>
              <a:buNone/>
            </a:pPr>
            <a:r>
              <a:rPr lang="en-US" dirty="0"/>
              <a:t>Click to edit</a:t>
            </a:r>
          </a:p>
        </p:txBody>
      </p:sp>
      <p:sp>
        <p:nvSpPr>
          <p:cNvPr id="19" name="Text Placeholder 17">
            <a:extLst>
              <a:ext uri="{FF2B5EF4-FFF2-40B4-BE49-F238E27FC236}">
                <a16:creationId xmlns:a16="http://schemas.microsoft.com/office/drawing/2014/main" id="{6EC0D136-8010-9C55-D316-B2205C98BCB7}"/>
              </a:ext>
            </a:extLst>
          </p:cNvPr>
          <p:cNvSpPr>
            <a:spLocks noGrp="1"/>
          </p:cNvSpPr>
          <p:nvPr>
            <p:ph type="body" sz="quarter" idx="11"/>
          </p:nvPr>
        </p:nvSpPr>
        <p:spPr>
          <a:xfrm>
            <a:off x="5249958" y="1444624"/>
            <a:ext cx="1487488" cy="225425"/>
          </a:xfrm>
          <a:prstGeom prst="rect">
            <a:avLst/>
          </a:prstGeom>
        </p:spPr>
        <p:txBody>
          <a:bodyPr anchor="ctr"/>
          <a:lstStyle>
            <a:lvl1pPr marL="342900" indent="-342900">
              <a:buFont typeface="+mj-lt"/>
              <a:buAutoNum type="arabicPeriod"/>
              <a:defRPr lang="en-US" sz="1400" b="1" i="0" u="none" strike="noStrike" cap="none" dirty="0">
                <a:solidFill>
                  <a:srgbClr val="384052"/>
                </a:solidFill>
                <a:latin typeface="Arial"/>
                <a:ea typeface="Arial"/>
                <a:cs typeface="Arial"/>
                <a:sym typeface="Arial"/>
              </a:defRPr>
            </a:lvl1pPr>
            <a:lvl2pPr>
              <a:defRPr/>
            </a:lvl2pPr>
            <a:lvl3pPr>
              <a:defRPr/>
            </a:lvl3pPr>
            <a:lvl4pPr>
              <a:defRPr/>
            </a:lvl4pPr>
            <a:lvl5pPr>
              <a:defRPr/>
            </a:lvl5pPr>
          </a:lstStyle>
          <a:p>
            <a:pPr marL="0" marR="0" lvl="0" indent="0" algn="ctr" rtl="0">
              <a:lnSpc>
                <a:spcPct val="100000"/>
              </a:lnSpc>
              <a:spcBef>
                <a:spcPts val="0"/>
              </a:spcBef>
              <a:spcAft>
                <a:spcPts val="0"/>
              </a:spcAft>
              <a:buClr>
                <a:srgbClr val="000000"/>
              </a:buClr>
              <a:buFont typeface="Arial"/>
              <a:buNone/>
            </a:pPr>
            <a:r>
              <a:rPr lang="en-US" dirty="0"/>
              <a:t>Click to edit</a:t>
            </a:r>
          </a:p>
        </p:txBody>
      </p:sp>
      <p:sp>
        <p:nvSpPr>
          <p:cNvPr id="9" name="Picture Placeholder 8">
            <a:extLst>
              <a:ext uri="{FF2B5EF4-FFF2-40B4-BE49-F238E27FC236}">
                <a16:creationId xmlns:a16="http://schemas.microsoft.com/office/drawing/2014/main" id="{D025793A-0C1E-305D-30B4-5E1F9A2516CE}"/>
              </a:ext>
            </a:extLst>
          </p:cNvPr>
          <p:cNvSpPr>
            <a:spLocks noGrp="1"/>
          </p:cNvSpPr>
          <p:nvPr>
            <p:ph type="pic" sz="quarter" idx="12"/>
          </p:nvPr>
        </p:nvSpPr>
        <p:spPr>
          <a:xfrm>
            <a:off x="1081088" y="2000250"/>
            <a:ext cx="3165475" cy="1531938"/>
          </a:xfrm>
          <a:prstGeom prst="rect">
            <a:avLst/>
          </a:prstGeom>
        </p:spPr>
        <p:txBody>
          <a:bodyPr/>
          <a:lstStyle/>
          <a:p>
            <a:endParaRPr lang="en-US"/>
          </a:p>
        </p:txBody>
      </p:sp>
      <p:sp>
        <p:nvSpPr>
          <p:cNvPr id="13" name="Picture Placeholder 12">
            <a:extLst>
              <a:ext uri="{FF2B5EF4-FFF2-40B4-BE49-F238E27FC236}">
                <a16:creationId xmlns:a16="http://schemas.microsoft.com/office/drawing/2014/main" id="{D4FA802B-4569-7061-0AB6-E30BF6162EBE}"/>
              </a:ext>
            </a:extLst>
          </p:cNvPr>
          <p:cNvSpPr>
            <a:spLocks noGrp="1"/>
          </p:cNvSpPr>
          <p:nvPr>
            <p:ph type="pic" sz="quarter" idx="13"/>
          </p:nvPr>
        </p:nvSpPr>
        <p:spPr>
          <a:xfrm>
            <a:off x="4769300" y="1998663"/>
            <a:ext cx="2414138" cy="1846262"/>
          </a:xfrm>
          <a:prstGeom prst="rect">
            <a:avLst/>
          </a:prstGeom>
        </p:spPr>
        <p:txBody>
          <a:bodyPr/>
          <a:lstStyle/>
          <a:p>
            <a:endParaRPr lang="en-US"/>
          </a:p>
        </p:txBody>
      </p:sp>
    </p:spTree>
    <p:extLst>
      <p:ext uri="{BB962C8B-B14F-4D97-AF65-F5344CB8AC3E}">
        <p14:creationId xmlns:p14="http://schemas.microsoft.com/office/powerpoint/2010/main" val="2467379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xt and Photo - NO icon space" preserve="1" userDrawn="1">
  <p:cSld name="1_Text and Photo - NO icon space">
    <p:spTree>
      <p:nvGrpSpPr>
        <p:cNvPr id="1" name="Shape 39"/>
        <p:cNvGrpSpPr/>
        <p:nvPr/>
      </p:nvGrpSpPr>
      <p:grpSpPr>
        <a:xfrm>
          <a:off x="0" y="0"/>
          <a:ext cx="0" cy="0"/>
          <a:chOff x="0" y="0"/>
          <a:chExt cx="0" cy="0"/>
        </a:xfrm>
      </p:grpSpPr>
      <p:pic>
        <p:nvPicPr>
          <p:cNvPr id="43" name="Google Shape;43;p9"/>
          <p:cNvPicPr preferRelativeResize="0"/>
          <p:nvPr/>
        </p:nvPicPr>
        <p:blipFill>
          <a:blip r:embed="rId2">
            <a:alphaModFix/>
          </a:blip>
          <a:stretch>
            <a:fillRect/>
          </a:stretch>
        </p:blipFill>
        <p:spPr>
          <a:xfrm>
            <a:off x="6691250" y="506300"/>
            <a:ext cx="1967875" cy="531325"/>
          </a:xfrm>
          <a:prstGeom prst="rect">
            <a:avLst/>
          </a:prstGeom>
          <a:noFill/>
          <a:ln>
            <a:noFill/>
          </a:ln>
        </p:spPr>
      </p:pic>
      <p:sp>
        <p:nvSpPr>
          <p:cNvPr id="2" name="Title 1">
            <a:extLst>
              <a:ext uri="{FF2B5EF4-FFF2-40B4-BE49-F238E27FC236}">
                <a16:creationId xmlns:a16="http://schemas.microsoft.com/office/drawing/2014/main" id="{EE672A05-F61C-D557-FE60-96F3273042DD}"/>
              </a:ext>
            </a:extLst>
          </p:cNvPr>
          <p:cNvSpPr>
            <a:spLocks noGrp="1"/>
          </p:cNvSpPr>
          <p:nvPr>
            <p:ph type="title"/>
          </p:nvPr>
        </p:nvSpPr>
        <p:spPr>
          <a:xfrm>
            <a:off x="458700" y="506301"/>
            <a:ext cx="5459100" cy="609300"/>
          </a:xfrm>
          <a:prstGeom prst="rect">
            <a:avLst/>
          </a:prstGeom>
        </p:spPr>
        <p:txBody>
          <a:bodyPr/>
          <a:lstStyle>
            <a:lvl1pPr>
              <a:defRPr lang="en-US" sz="3000" b="1" i="0" u="none" strike="noStrike" cap="none" dirty="0">
                <a:solidFill>
                  <a:schemeClr val="dk1"/>
                </a:solidFill>
                <a:latin typeface="Arial"/>
                <a:ea typeface="Arial"/>
                <a:cs typeface="Arial"/>
                <a:sym typeface="Arial"/>
              </a:defRPr>
            </a:lvl1pPr>
          </a:lstStyle>
          <a:p>
            <a:r>
              <a:rPr lang="en-US" dirty="0"/>
              <a:t>Click to edit Master title style</a:t>
            </a:r>
          </a:p>
        </p:txBody>
      </p:sp>
      <p:sp>
        <p:nvSpPr>
          <p:cNvPr id="18" name="Text Placeholder 17">
            <a:extLst>
              <a:ext uri="{FF2B5EF4-FFF2-40B4-BE49-F238E27FC236}">
                <a16:creationId xmlns:a16="http://schemas.microsoft.com/office/drawing/2014/main" id="{E45F1269-C512-8074-051F-8599709A4E2E}"/>
              </a:ext>
            </a:extLst>
          </p:cNvPr>
          <p:cNvSpPr>
            <a:spLocks noGrp="1"/>
          </p:cNvSpPr>
          <p:nvPr>
            <p:ph type="body" sz="quarter" idx="10"/>
          </p:nvPr>
        </p:nvSpPr>
        <p:spPr>
          <a:xfrm>
            <a:off x="1911350" y="1444625"/>
            <a:ext cx="1487488" cy="225425"/>
          </a:xfrm>
          <a:prstGeom prst="rect">
            <a:avLst/>
          </a:prstGeom>
        </p:spPr>
        <p:txBody>
          <a:bodyPr anchor="ctr"/>
          <a:lstStyle>
            <a:lvl1pPr marL="342900" indent="-342900">
              <a:buFont typeface="+mj-lt"/>
              <a:buAutoNum type="arabicPeriod"/>
              <a:defRPr lang="en-US" sz="1400" b="1" i="0" u="none" strike="noStrike" cap="none" dirty="0">
                <a:solidFill>
                  <a:srgbClr val="384052"/>
                </a:solidFill>
                <a:latin typeface="Arial"/>
                <a:ea typeface="Arial"/>
                <a:cs typeface="Arial"/>
                <a:sym typeface="Arial"/>
              </a:defRPr>
            </a:lvl1pPr>
            <a:lvl2pPr>
              <a:defRPr/>
            </a:lvl2pPr>
            <a:lvl3pPr>
              <a:defRPr/>
            </a:lvl3pPr>
            <a:lvl4pPr>
              <a:defRPr/>
            </a:lvl4pPr>
            <a:lvl5pPr>
              <a:defRPr/>
            </a:lvl5pPr>
          </a:lstStyle>
          <a:p>
            <a:pPr marL="0" marR="0" lvl="0" indent="0" algn="ctr" rtl="0">
              <a:lnSpc>
                <a:spcPct val="100000"/>
              </a:lnSpc>
              <a:spcBef>
                <a:spcPts val="0"/>
              </a:spcBef>
              <a:spcAft>
                <a:spcPts val="0"/>
              </a:spcAft>
              <a:buClr>
                <a:srgbClr val="000000"/>
              </a:buClr>
              <a:buFont typeface="Arial"/>
              <a:buNone/>
            </a:pPr>
            <a:r>
              <a:rPr lang="en-US" dirty="0"/>
              <a:t>Click to edit</a:t>
            </a:r>
          </a:p>
        </p:txBody>
      </p:sp>
      <p:sp>
        <p:nvSpPr>
          <p:cNvPr id="19" name="Text Placeholder 17">
            <a:extLst>
              <a:ext uri="{FF2B5EF4-FFF2-40B4-BE49-F238E27FC236}">
                <a16:creationId xmlns:a16="http://schemas.microsoft.com/office/drawing/2014/main" id="{6EC0D136-8010-9C55-D316-B2205C98BCB7}"/>
              </a:ext>
            </a:extLst>
          </p:cNvPr>
          <p:cNvSpPr>
            <a:spLocks noGrp="1"/>
          </p:cNvSpPr>
          <p:nvPr>
            <p:ph type="body" sz="quarter" idx="11"/>
          </p:nvPr>
        </p:nvSpPr>
        <p:spPr>
          <a:xfrm>
            <a:off x="5249958" y="1444624"/>
            <a:ext cx="1487488" cy="225425"/>
          </a:xfrm>
          <a:prstGeom prst="rect">
            <a:avLst/>
          </a:prstGeom>
        </p:spPr>
        <p:txBody>
          <a:bodyPr anchor="ctr"/>
          <a:lstStyle>
            <a:lvl1pPr marL="342900" indent="-342900">
              <a:buFont typeface="+mj-lt"/>
              <a:buAutoNum type="arabicPeriod"/>
              <a:defRPr lang="en-US" sz="1400" b="1" i="0" u="none" strike="noStrike" cap="none" dirty="0">
                <a:solidFill>
                  <a:srgbClr val="384052"/>
                </a:solidFill>
                <a:latin typeface="Arial"/>
                <a:ea typeface="Arial"/>
                <a:cs typeface="Arial"/>
                <a:sym typeface="Arial"/>
              </a:defRPr>
            </a:lvl1pPr>
            <a:lvl2pPr>
              <a:defRPr/>
            </a:lvl2pPr>
            <a:lvl3pPr>
              <a:defRPr/>
            </a:lvl3pPr>
            <a:lvl4pPr>
              <a:defRPr/>
            </a:lvl4pPr>
            <a:lvl5pPr>
              <a:defRPr/>
            </a:lvl5pPr>
          </a:lstStyle>
          <a:p>
            <a:pPr marL="0" marR="0" lvl="0" indent="0" algn="ctr" rtl="0">
              <a:lnSpc>
                <a:spcPct val="100000"/>
              </a:lnSpc>
              <a:spcBef>
                <a:spcPts val="0"/>
              </a:spcBef>
              <a:spcAft>
                <a:spcPts val="0"/>
              </a:spcAft>
              <a:buClr>
                <a:srgbClr val="000000"/>
              </a:buClr>
              <a:buFont typeface="Arial"/>
              <a:buNone/>
            </a:pPr>
            <a:r>
              <a:rPr lang="en-US" dirty="0"/>
              <a:t>Click to edit</a:t>
            </a:r>
          </a:p>
        </p:txBody>
      </p:sp>
      <p:sp>
        <p:nvSpPr>
          <p:cNvPr id="11" name="Picture Placeholder 10">
            <a:extLst>
              <a:ext uri="{FF2B5EF4-FFF2-40B4-BE49-F238E27FC236}">
                <a16:creationId xmlns:a16="http://schemas.microsoft.com/office/drawing/2014/main" id="{A4287C72-CB47-3D24-23A5-5B5459D927EA}"/>
              </a:ext>
            </a:extLst>
          </p:cNvPr>
          <p:cNvSpPr>
            <a:spLocks noGrp="1"/>
          </p:cNvSpPr>
          <p:nvPr>
            <p:ph type="pic" sz="quarter" idx="12"/>
          </p:nvPr>
        </p:nvSpPr>
        <p:spPr>
          <a:xfrm>
            <a:off x="1333500" y="1830388"/>
            <a:ext cx="2940050" cy="1978025"/>
          </a:xfrm>
          <a:prstGeom prst="rect">
            <a:avLst/>
          </a:prstGeom>
        </p:spPr>
        <p:txBody>
          <a:bodyPr/>
          <a:lstStyle/>
          <a:p>
            <a:endParaRPr lang="en-US"/>
          </a:p>
        </p:txBody>
      </p:sp>
      <p:sp>
        <p:nvSpPr>
          <p:cNvPr id="13" name="Picture Placeholder 12">
            <a:extLst>
              <a:ext uri="{FF2B5EF4-FFF2-40B4-BE49-F238E27FC236}">
                <a16:creationId xmlns:a16="http://schemas.microsoft.com/office/drawing/2014/main" id="{34B4E7B1-FD02-4C90-381C-5DA8F7D8AB32}"/>
              </a:ext>
            </a:extLst>
          </p:cNvPr>
          <p:cNvSpPr>
            <a:spLocks noGrp="1"/>
          </p:cNvSpPr>
          <p:nvPr>
            <p:ph type="pic" sz="quarter" idx="13"/>
          </p:nvPr>
        </p:nvSpPr>
        <p:spPr>
          <a:xfrm>
            <a:off x="4686300" y="1827902"/>
            <a:ext cx="3265488" cy="1980512"/>
          </a:xfrm>
          <a:prstGeom prst="rect">
            <a:avLst/>
          </a:prstGeom>
        </p:spPr>
        <p:txBody>
          <a:bodyPr/>
          <a:lstStyle/>
          <a:p>
            <a:endParaRPr lang="en-US"/>
          </a:p>
        </p:txBody>
      </p:sp>
    </p:spTree>
    <p:extLst>
      <p:ext uri="{BB962C8B-B14F-4D97-AF65-F5344CB8AC3E}">
        <p14:creationId xmlns:p14="http://schemas.microsoft.com/office/powerpoint/2010/main" val="2754117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3" r:id="rId1"/>
    <p:sldLayoutId id="2147483668" r:id="rId2"/>
    <p:sldLayoutId id="2147483669" r:id="rId3"/>
    <p:sldLayoutId id="2147483664" r:id="rId4"/>
    <p:sldLayoutId id="2147483654" r:id="rId5"/>
    <p:sldLayoutId id="2147483667" r:id="rId6"/>
    <p:sldLayoutId id="2147483670" r:id="rId7"/>
    <p:sldLayoutId id="2147483671" r:id="rId8"/>
    <p:sldLayoutId id="2147483672" r:id="rId9"/>
    <p:sldLayoutId id="2147483656" r:id="rId10"/>
    <p:sldLayoutId id="2147483657" r:id="rId11"/>
    <p:sldLayoutId id="2147483658" r:id="rId12"/>
    <p:sldLayoutId id="2147483659" r:id="rId13"/>
    <p:sldLayoutId id="2147483666" r:id="rId14"/>
    <p:sldLayoutId id="2147483665" r:id="rId15"/>
    <p:sldLayoutId id="2147483661"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s://www.td.org/insights/why-start-with-mental-models"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aterscenterst.org"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7E4E6-8C3E-F6A8-7AB0-699493CB2B64}"/>
              </a:ext>
            </a:extLst>
          </p:cNvPr>
          <p:cNvSpPr>
            <a:spLocks noGrp="1"/>
          </p:cNvSpPr>
          <p:nvPr>
            <p:ph type="title"/>
          </p:nvPr>
        </p:nvSpPr>
        <p:spPr>
          <a:xfrm>
            <a:off x="453350" y="1512336"/>
            <a:ext cx="6618000" cy="1403100"/>
          </a:xfrm>
        </p:spPr>
        <p:txBody>
          <a:bodyPr/>
          <a:lstStyle/>
          <a:p>
            <a:pPr>
              <a:buClr>
                <a:schemeClr val="dk1"/>
              </a:buClr>
              <a:buSzPts val="3600"/>
            </a:pPr>
            <a:r>
              <a:rPr lang="en" dirty="0"/>
              <a:t>Mental Models 101</a:t>
            </a:r>
            <a:endParaRPr lang="en-US" dirty="0"/>
          </a:p>
        </p:txBody>
      </p:sp>
      <p:sp>
        <p:nvSpPr>
          <p:cNvPr id="3" name="Text Placeholder 2">
            <a:extLst>
              <a:ext uri="{FF2B5EF4-FFF2-40B4-BE49-F238E27FC236}">
                <a16:creationId xmlns:a16="http://schemas.microsoft.com/office/drawing/2014/main" id="{D9844DDA-BF03-26A8-592E-262FD40F9E35}"/>
              </a:ext>
            </a:extLst>
          </p:cNvPr>
          <p:cNvSpPr>
            <a:spLocks noGrp="1"/>
          </p:cNvSpPr>
          <p:nvPr>
            <p:ph type="body" sz="quarter" idx="10"/>
          </p:nvPr>
        </p:nvSpPr>
        <p:spPr>
          <a:xfrm>
            <a:off x="454025" y="3167731"/>
            <a:ext cx="6705600" cy="1114425"/>
          </a:xfrm>
        </p:spPr>
        <p:txBody>
          <a:bodyPr/>
          <a:lstStyle/>
          <a:p>
            <a:r>
              <a:rPr lang="en-US" dirty="0"/>
              <a:t>An Intro for TPP Project Teams</a:t>
            </a:r>
          </a:p>
        </p:txBody>
      </p:sp>
      <p:sp>
        <p:nvSpPr>
          <p:cNvPr id="4" name="Text Placeholder 3">
            <a:extLst>
              <a:ext uri="{FF2B5EF4-FFF2-40B4-BE49-F238E27FC236}">
                <a16:creationId xmlns:a16="http://schemas.microsoft.com/office/drawing/2014/main" id="{5A4F36F5-8E8B-21F0-8579-436F4BBD6DC8}"/>
              </a:ext>
            </a:extLst>
          </p:cNvPr>
          <p:cNvSpPr>
            <a:spLocks noGrp="1"/>
          </p:cNvSpPr>
          <p:nvPr>
            <p:ph type="body" sz="quarter" idx="11"/>
          </p:nvPr>
        </p:nvSpPr>
        <p:spPr/>
        <p:txBody>
          <a:bodyPr anchor="ctr"/>
          <a:lstStyle/>
          <a:p>
            <a:r>
              <a:rPr lang="en-US" dirty="0"/>
              <a:t>Adapted from Sheri Marlin, Waters Center for Systems Thinking</a:t>
            </a:r>
          </a:p>
        </p:txBody>
      </p:sp>
    </p:spTree>
    <p:extLst>
      <p:ext uri="{BB962C8B-B14F-4D97-AF65-F5344CB8AC3E}">
        <p14:creationId xmlns:p14="http://schemas.microsoft.com/office/powerpoint/2010/main" val="910348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8E0E4-28A5-8F13-B04E-0F6571260CC8}"/>
              </a:ext>
            </a:extLst>
          </p:cNvPr>
          <p:cNvSpPr>
            <a:spLocks noGrp="1"/>
          </p:cNvSpPr>
          <p:nvPr>
            <p:ph type="title"/>
          </p:nvPr>
        </p:nvSpPr>
        <p:spPr>
          <a:xfrm>
            <a:off x="458788" y="552517"/>
            <a:ext cx="5459412" cy="609600"/>
          </a:xfrm>
        </p:spPr>
        <p:txBody>
          <a:bodyPr/>
          <a:lstStyle/>
          <a:p>
            <a:r>
              <a:rPr lang="en" dirty="0"/>
              <a:t>Words matter: #1</a:t>
            </a:r>
            <a:endParaRPr lang="en-US" dirty="0"/>
          </a:p>
        </p:txBody>
      </p:sp>
      <p:sp>
        <p:nvSpPr>
          <p:cNvPr id="3" name="Text Placeholder 2">
            <a:extLst>
              <a:ext uri="{FF2B5EF4-FFF2-40B4-BE49-F238E27FC236}">
                <a16:creationId xmlns:a16="http://schemas.microsoft.com/office/drawing/2014/main" id="{DF46FB6B-EADF-3DFE-D347-7FD59F2F895E}"/>
              </a:ext>
            </a:extLst>
          </p:cNvPr>
          <p:cNvSpPr>
            <a:spLocks noGrp="1"/>
          </p:cNvSpPr>
          <p:nvPr>
            <p:ph type="body" sz="quarter" idx="10"/>
          </p:nvPr>
        </p:nvSpPr>
        <p:spPr>
          <a:xfrm>
            <a:off x="1932452" y="1444625"/>
            <a:ext cx="1487488" cy="225425"/>
          </a:xfrm>
        </p:spPr>
        <p:txBody>
          <a:bodyPr/>
          <a:lstStyle/>
          <a:p>
            <a:pPr marL="0" indent="-230188" algn="ctr">
              <a:buClr>
                <a:srgbClr val="384052"/>
              </a:buClr>
            </a:pPr>
            <a:r>
              <a:rPr lang="en-US" dirty="0"/>
              <a:t>Sail</a:t>
            </a:r>
          </a:p>
        </p:txBody>
      </p:sp>
      <p:pic>
        <p:nvPicPr>
          <p:cNvPr id="20" name="Picture Placeholder 15" descr="A sailboat on a large body of water.">
            <a:extLst>
              <a:ext uri="{FF2B5EF4-FFF2-40B4-BE49-F238E27FC236}">
                <a16:creationId xmlns:a16="http://schemas.microsoft.com/office/drawing/2014/main" id="{A91C10B8-ED51-8492-2EF0-D981554C4663}"/>
              </a:ext>
            </a:extLst>
          </p:cNvPr>
          <p:cNvPicPr preferRelativeResize="0">
            <a:picLocks noGrp="1"/>
          </p:cNvPicPr>
          <p:nvPr>
            <p:ph type="pic" sz="quarter" idx="12"/>
          </p:nvPr>
        </p:nvPicPr>
        <p:blipFill>
          <a:blip r:embed="rId2">
            <a:alphaModFix/>
          </a:blip>
          <a:srcRect t="6742" b="6742"/>
          <a:stretch>
            <a:fillRect/>
          </a:stretch>
        </p:blipFill>
        <p:spPr>
          <a:xfrm>
            <a:off x="1428750" y="1795463"/>
            <a:ext cx="2465388" cy="2513012"/>
          </a:xfrm>
          <a:prstGeom prst="rect">
            <a:avLst/>
          </a:prstGeom>
          <a:noFill/>
          <a:ln>
            <a:noFill/>
          </a:ln>
        </p:spPr>
      </p:pic>
      <p:sp>
        <p:nvSpPr>
          <p:cNvPr id="4" name="Text Placeholder 3">
            <a:extLst>
              <a:ext uri="{FF2B5EF4-FFF2-40B4-BE49-F238E27FC236}">
                <a16:creationId xmlns:a16="http://schemas.microsoft.com/office/drawing/2014/main" id="{44181ABF-826F-FE3E-AB73-5AD6C8C023D1}"/>
              </a:ext>
            </a:extLst>
          </p:cNvPr>
          <p:cNvSpPr>
            <a:spLocks noGrp="1"/>
          </p:cNvSpPr>
          <p:nvPr>
            <p:ph type="body" sz="quarter" idx="11"/>
          </p:nvPr>
        </p:nvSpPr>
        <p:spPr>
          <a:xfrm>
            <a:off x="5256601" y="1444625"/>
            <a:ext cx="1487487" cy="225425"/>
          </a:xfrm>
        </p:spPr>
        <p:txBody>
          <a:bodyPr/>
          <a:lstStyle/>
          <a:p>
            <a:pPr marL="0" indent="-230188" algn="ctr">
              <a:buClr>
                <a:srgbClr val="384052"/>
              </a:buClr>
              <a:buFont typeface="+mj-lt"/>
              <a:buAutoNum type="arabicPeriod" startAt="2"/>
            </a:pPr>
            <a:r>
              <a:rPr lang="en-US" dirty="0"/>
              <a:t>Sale</a:t>
            </a:r>
          </a:p>
        </p:txBody>
      </p:sp>
      <p:pic>
        <p:nvPicPr>
          <p:cNvPr id="21" name="Picture Placeholder 25" descr="A group of tags spell the word &quot;SALE&quot;.">
            <a:extLst>
              <a:ext uri="{FF2B5EF4-FFF2-40B4-BE49-F238E27FC236}">
                <a16:creationId xmlns:a16="http://schemas.microsoft.com/office/drawing/2014/main" id="{F4CFA827-472D-8B00-B8E9-6DA58AC9698D}"/>
              </a:ext>
            </a:extLst>
          </p:cNvPr>
          <p:cNvPicPr preferRelativeResize="0">
            <a:picLocks noGrp="1"/>
          </p:cNvPicPr>
          <p:nvPr>
            <p:ph type="pic" sz="quarter" idx="13"/>
          </p:nvPr>
        </p:nvPicPr>
        <p:blipFill>
          <a:blip r:embed="rId3"/>
          <a:srcRect t="118" b="118"/>
          <a:stretch/>
        </p:blipFill>
        <p:spPr>
          <a:xfrm>
            <a:off x="4398963" y="1795463"/>
            <a:ext cx="3165475" cy="2513012"/>
          </a:xfrm>
          <a:prstGeom prst="rect">
            <a:avLst/>
          </a:prstGeom>
          <a:noFill/>
          <a:ln>
            <a:noFill/>
          </a:ln>
        </p:spPr>
      </p:pic>
    </p:spTree>
    <p:extLst>
      <p:ext uri="{BB962C8B-B14F-4D97-AF65-F5344CB8AC3E}">
        <p14:creationId xmlns:p14="http://schemas.microsoft.com/office/powerpoint/2010/main" val="2790404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DDA73-65BF-7FD6-651E-4E77543F3CED}"/>
              </a:ext>
            </a:extLst>
          </p:cNvPr>
          <p:cNvSpPr>
            <a:spLocks noGrp="1"/>
          </p:cNvSpPr>
          <p:nvPr>
            <p:ph type="title"/>
          </p:nvPr>
        </p:nvSpPr>
        <p:spPr>
          <a:xfrm>
            <a:off x="458788" y="552517"/>
            <a:ext cx="5459412" cy="609600"/>
          </a:xfrm>
        </p:spPr>
        <p:txBody>
          <a:bodyPr/>
          <a:lstStyle/>
          <a:p>
            <a:r>
              <a:rPr lang="en" dirty="0"/>
              <a:t>Words matter: #2</a:t>
            </a:r>
            <a:endParaRPr lang="en-US" dirty="0"/>
          </a:p>
        </p:txBody>
      </p:sp>
      <p:sp>
        <p:nvSpPr>
          <p:cNvPr id="3" name="Text Placeholder 2">
            <a:extLst>
              <a:ext uri="{FF2B5EF4-FFF2-40B4-BE49-F238E27FC236}">
                <a16:creationId xmlns:a16="http://schemas.microsoft.com/office/drawing/2014/main" id="{8504C4E2-A58B-54BF-5F3B-BF66E1DE810D}"/>
              </a:ext>
            </a:extLst>
          </p:cNvPr>
          <p:cNvSpPr>
            <a:spLocks noGrp="1"/>
          </p:cNvSpPr>
          <p:nvPr>
            <p:ph type="body" sz="quarter" idx="10"/>
          </p:nvPr>
        </p:nvSpPr>
        <p:spPr>
          <a:xfrm>
            <a:off x="1911350" y="1444625"/>
            <a:ext cx="1487488" cy="225425"/>
          </a:xfrm>
        </p:spPr>
        <p:txBody>
          <a:bodyPr/>
          <a:lstStyle/>
          <a:p>
            <a:pPr marL="230188" indent="-230188" algn="ctr">
              <a:buClr>
                <a:srgbClr val="384052"/>
              </a:buClr>
            </a:pPr>
            <a:r>
              <a:rPr lang="en-US" dirty="0"/>
              <a:t>Waste</a:t>
            </a:r>
          </a:p>
        </p:txBody>
      </p:sp>
      <p:pic>
        <p:nvPicPr>
          <p:cNvPr id="24" name="Picture Placeholder 16" descr="Waste Management logo.">
            <a:extLst>
              <a:ext uri="{FF2B5EF4-FFF2-40B4-BE49-F238E27FC236}">
                <a16:creationId xmlns:a16="http://schemas.microsoft.com/office/drawing/2014/main" id="{A1CDC590-C773-E24E-8AE7-AB2B52A5EB90}"/>
              </a:ext>
            </a:extLst>
          </p:cNvPr>
          <p:cNvPicPr preferRelativeResize="0">
            <a:picLocks noGrp="1"/>
          </p:cNvPicPr>
          <p:nvPr>
            <p:ph type="pic" sz="quarter" idx="12"/>
          </p:nvPr>
        </p:nvPicPr>
        <p:blipFill>
          <a:blip r:embed="rId2"/>
          <a:srcRect l="41" r="41"/>
          <a:stretch/>
        </p:blipFill>
        <p:spPr>
          <a:xfrm>
            <a:off x="1081088" y="2000250"/>
            <a:ext cx="3165475" cy="1531938"/>
          </a:xfrm>
          <a:prstGeom prst="rect">
            <a:avLst/>
          </a:prstGeom>
          <a:noFill/>
          <a:ln>
            <a:noFill/>
          </a:ln>
        </p:spPr>
      </p:pic>
      <p:sp>
        <p:nvSpPr>
          <p:cNvPr id="4" name="Text Placeholder 3">
            <a:extLst>
              <a:ext uri="{FF2B5EF4-FFF2-40B4-BE49-F238E27FC236}">
                <a16:creationId xmlns:a16="http://schemas.microsoft.com/office/drawing/2014/main" id="{3FEE8FB0-9E95-22BD-82EC-5C430B6597E0}"/>
              </a:ext>
            </a:extLst>
          </p:cNvPr>
          <p:cNvSpPr>
            <a:spLocks noGrp="1"/>
          </p:cNvSpPr>
          <p:nvPr>
            <p:ph type="body" sz="quarter" idx="11"/>
          </p:nvPr>
        </p:nvSpPr>
        <p:spPr>
          <a:xfrm>
            <a:off x="5249958" y="1444624"/>
            <a:ext cx="1487488" cy="225425"/>
          </a:xfrm>
        </p:spPr>
        <p:txBody>
          <a:bodyPr/>
          <a:lstStyle/>
          <a:p>
            <a:pPr marL="230188" indent="-230188" algn="ctr">
              <a:buClr>
                <a:srgbClr val="384052"/>
              </a:buClr>
              <a:buFont typeface="+mj-lt"/>
              <a:buAutoNum type="arabicPeriod" startAt="2"/>
            </a:pPr>
            <a:r>
              <a:rPr lang="en" dirty="0"/>
              <a:t>Waist</a:t>
            </a:r>
            <a:endParaRPr lang="en-US" dirty="0"/>
          </a:p>
        </p:txBody>
      </p:sp>
      <p:pic>
        <p:nvPicPr>
          <p:cNvPr id="25" name="Picture Placeholder 26" descr="A person measures their waistline with  measuring tape.">
            <a:extLst>
              <a:ext uri="{FF2B5EF4-FFF2-40B4-BE49-F238E27FC236}">
                <a16:creationId xmlns:a16="http://schemas.microsoft.com/office/drawing/2014/main" id="{362BF07C-05DA-0840-0758-DFB3F24CFA32}"/>
              </a:ext>
            </a:extLst>
          </p:cNvPr>
          <p:cNvPicPr preferRelativeResize="0">
            <a:picLocks noGrp="1"/>
          </p:cNvPicPr>
          <p:nvPr>
            <p:ph type="pic" sz="quarter" idx="13"/>
          </p:nvPr>
        </p:nvPicPr>
        <p:blipFill>
          <a:blip r:embed="rId3"/>
          <a:srcRect l="217" r="217"/>
          <a:stretch/>
        </p:blipFill>
        <p:spPr>
          <a:xfrm>
            <a:off x="4768850" y="1998663"/>
            <a:ext cx="2414588" cy="1846262"/>
          </a:xfrm>
          <a:prstGeom prst="rect">
            <a:avLst/>
          </a:prstGeom>
          <a:noFill/>
          <a:ln>
            <a:noFill/>
          </a:ln>
        </p:spPr>
      </p:pic>
    </p:spTree>
    <p:extLst>
      <p:ext uri="{BB962C8B-B14F-4D97-AF65-F5344CB8AC3E}">
        <p14:creationId xmlns:p14="http://schemas.microsoft.com/office/powerpoint/2010/main" val="3093963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9D90B-CECB-2A94-DEAA-5D588F10C38A}"/>
              </a:ext>
            </a:extLst>
          </p:cNvPr>
          <p:cNvSpPr>
            <a:spLocks noGrp="1"/>
          </p:cNvSpPr>
          <p:nvPr>
            <p:ph type="title"/>
          </p:nvPr>
        </p:nvSpPr>
        <p:spPr>
          <a:xfrm>
            <a:off x="458700" y="552405"/>
            <a:ext cx="5459100" cy="609300"/>
          </a:xfrm>
        </p:spPr>
        <p:txBody>
          <a:bodyPr/>
          <a:lstStyle/>
          <a:p>
            <a:r>
              <a:rPr lang="en" dirty="0"/>
              <a:t>Words matter: #3</a:t>
            </a:r>
            <a:endParaRPr lang="en-US" dirty="0"/>
          </a:p>
        </p:txBody>
      </p:sp>
      <p:sp>
        <p:nvSpPr>
          <p:cNvPr id="3" name="Text Placeholder 2">
            <a:extLst>
              <a:ext uri="{FF2B5EF4-FFF2-40B4-BE49-F238E27FC236}">
                <a16:creationId xmlns:a16="http://schemas.microsoft.com/office/drawing/2014/main" id="{AAE9FD85-A50D-3E31-9F6B-F7FDC9086C0E}"/>
              </a:ext>
            </a:extLst>
          </p:cNvPr>
          <p:cNvSpPr>
            <a:spLocks noGrp="1"/>
          </p:cNvSpPr>
          <p:nvPr>
            <p:ph type="body" sz="quarter" idx="10"/>
          </p:nvPr>
        </p:nvSpPr>
        <p:spPr>
          <a:xfrm>
            <a:off x="1939486" y="1444625"/>
            <a:ext cx="1487488" cy="225425"/>
          </a:xfrm>
        </p:spPr>
        <p:txBody>
          <a:bodyPr/>
          <a:lstStyle/>
          <a:p>
            <a:pPr marL="230188" indent="-230188" algn="ctr">
              <a:buClr>
                <a:srgbClr val="384052"/>
              </a:buClr>
            </a:pPr>
            <a:r>
              <a:rPr lang="en" dirty="0"/>
              <a:t>Patients</a:t>
            </a:r>
            <a:endParaRPr lang="en-US" dirty="0"/>
          </a:p>
        </p:txBody>
      </p:sp>
      <p:pic>
        <p:nvPicPr>
          <p:cNvPr id="7" name="Picture Placeholder 17" descr="An image of a woman laying in a hospital bed accompanied by a provider writing on a clipboard. ">
            <a:extLst>
              <a:ext uri="{FF2B5EF4-FFF2-40B4-BE49-F238E27FC236}">
                <a16:creationId xmlns:a16="http://schemas.microsoft.com/office/drawing/2014/main" id="{ABF2B58D-DC27-D5B6-0C93-4DCD7237124B}"/>
              </a:ext>
            </a:extLst>
          </p:cNvPr>
          <p:cNvPicPr preferRelativeResize="0">
            <a:picLocks noGrp="1"/>
          </p:cNvPicPr>
          <p:nvPr>
            <p:ph type="pic" sz="quarter" idx="12"/>
          </p:nvPr>
        </p:nvPicPr>
        <p:blipFill>
          <a:blip r:embed="rId3">
            <a:alphaModFix/>
          </a:blip>
          <a:srcRect l="223" r="223"/>
          <a:stretch>
            <a:fillRect/>
          </a:stretch>
        </p:blipFill>
        <p:spPr>
          <a:xfrm>
            <a:off x="1333500" y="1830388"/>
            <a:ext cx="2940050" cy="1978025"/>
          </a:xfrm>
          <a:prstGeom prst="rect">
            <a:avLst/>
          </a:prstGeom>
          <a:noFill/>
          <a:ln>
            <a:noFill/>
          </a:ln>
        </p:spPr>
      </p:pic>
      <p:sp>
        <p:nvSpPr>
          <p:cNvPr id="4" name="Text Placeholder 3">
            <a:extLst>
              <a:ext uri="{FF2B5EF4-FFF2-40B4-BE49-F238E27FC236}">
                <a16:creationId xmlns:a16="http://schemas.microsoft.com/office/drawing/2014/main" id="{287DA771-5202-9F07-9127-94CD5556D904}"/>
              </a:ext>
            </a:extLst>
          </p:cNvPr>
          <p:cNvSpPr>
            <a:spLocks noGrp="1"/>
          </p:cNvSpPr>
          <p:nvPr>
            <p:ph type="body" sz="quarter" idx="11"/>
          </p:nvPr>
        </p:nvSpPr>
        <p:spPr>
          <a:xfrm>
            <a:off x="5587938" y="1444624"/>
            <a:ext cx="1487488" cy="225425"/>
          </a:xfrm>
        </p:spPr>
        <p:txBody>
          <a:bodyPr/>
          <a:lstStyle/>
          <a:p>
            <a:pPr marL="230188" indent="-230188" algn="ctr">
              <a:buClr>
                <a:srgbClr val="384052"/>
              </a:buClr>
              <a:buFont typeface="+mj-lt"/>
              <a:buAutoNum type="arabicPeriod" startAt="2"/>
            </a:pPr>
            <a:r>
              <a:rPr lang="en" dirty="0"/>
              <a:t>Patience</a:t>
            </a:r>
            <a:endParaRPr lang="en-US" dirty="0"/>
          </a:p>
        </p:txBody>
      </p:sp>
      <p:pic>
        <p:nvPicPr>
          <p:cNvPr id="8" name="Picture Placeholder 27" descr="An image of a man standing in front of large body of water with a mountainous view in the background. Text: Patience is also a form of action. ">
            <a:extLst>
              <a:ext uri="{FF2B5EF4-FFF2-40B4-BE49-F238E27FC236}">
                <a16:creationId xmlns:a16="http://schemas.microsoft.com/office/drawing/2014/main" id="{B2EE4B43-E9F1-E039-C9EE-450FE559252A}"/>
              </a:ext>
            </a:extLst>
          </p:cNvPr>
          <p:cNvPicPr preferRelativeResize="0">
            <a:picLocks noGrp="1"/>
          </p:cNvPicPr>
          <p:nvPr>
            <p:ph type="pic" sz="quarter" idx="13"/>
          </p:nvPr>
        </p:nvPicPr>
        <p:blipFill>
          <a:blip r:embed="rId4">
            <a:alphaModFix/>
          </a:blip>
          <a:srcRect l="64" r="64"/>
          <a:stretch>
            <a:fillRect/>
          </a:stretch>
        </p:blipFill>
        <p:spPr>
          <a:xfrm>
            <a:off x="4686300" y="1827213"/>
            <a:ext cx="3265488" cy="1981200"/>
          </a:xfrm>
          <a:prstGeom prst="rect">
            <a:avLst/>
          </a:prstGeom>
          <a:noFill/>
          <a:ln>
            <a:noFill/>
          </a:ln>
        </p:spPr>
      </p:pic>
    </p:spTree>
    <p:extLst>
      <p:ext uri="{BB962C8B-B14F-4D97-AF65-F5344CB8AC3E}">
        <p14:creationId xmlns:p14="http://schemas.microsoft.com/office/powerpoint/2010/main" val="204843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6BBEE-4052-A481-45F1-E325AAC09CDD}"/>
              </a:ext>
            </a:extLst>
          </p:cNvPr>
          <p:cNvSpPr>
            <a:spLocks noGrp="1"/>
          </p:cNvSpPr>
          <p:nvPr>
            <p:ph type="title"/>
          </p:nvPr>
        </p:nvSpPr>
        <p:spPr>
          <a:xfrm>
            <a:off x="458700" y="521668"/>
            <a:ext cx="5459100" cy="609300"/>
          </a:xfrm>
        </p:spPr>
        <p:txBody>
          <a:bodyPr/>
          <a:lstStyle/>
          <a:p>
            <a:r>
              <a:rPr lang="en" dirty="0"/>
              <a:t>Words matter debrief</a:t>
            </a:r>
            <a:endParaRPr lang="en-US" dirty="0"/>
          </a:p>
        </p:txBody>
      </p:sp>
      <p:sp>
        <p:nvSpPr>
          <p:cNvPr id="3" name="Text Placeholder 2">
            <a:extLst>
              <a:ext uri="{FF2B5EF4-FFF2-40B4-BE49-F238E27FC236}">
                <a16:creationId xmlns:a16="http://schemas.microsoft.com/office/drawing/2014/main" id="{135B13AE-AC04-E12F-BB17-43A443426E34}"/>
              </a:ext>
            </a:extLst>
          </p:cNvPr>
          <p:cNvSpPr>
            <a:spLocks noGrp="1"/>
          </p:cNvSpPr>
          <p:nvPr>
            <p:ph type="body" sz="quarter" idx="10"/>
          </p:nvPr>
        </p:nvSpPr>
        <p:spPr>
          <a:xfrm>
            <a:off x="573662" y="1657417"/>
            <a:ext cx="6742800" cy="2545749"/>
          </a:xfrm>
        </p:spPr>
        <p:txBody>
          <a:bodyPr/>
          <a:lstStyle/>
          <a:p>
            <a:pPr marL="457200" indent="-342900">
              <a:lnSpc>
                <a:spcPct val="115000"/>
              </a:lnSpc>
              <a:buClr>
                <a:schemeClr val="dk2"/>
              </a:buClr>
              <a:buSzPts val="1800"/>
              <a:buFont typeface="Arial"/>
              <a:buChar char="●"/>
            </a:pPr>
            <a:r>
              <a:rPr lang="en-US" dirty="0"/>
              <a:t>What personal experiences influenced the image or response that came to mind when you heard each word?</a:t>
            </a:r>
          </a:p>
          <a:p>
            <a:pPr marL="457200" indent="-342900">
              <a:lnSpc>
                <a:spcPct val="115000"/>
              </a:lnSpc>
              <a:buClr>
                <a:schemeClr val="dk2"/>
              </a:buClr>
              <a:buSzPts val="1800"/>
              <a:buFont typeface="Arial"/>
              <a:buChar char="●"/>
            </a:pPr>
            <a:r>
              <a:rPr lang="en-US" dirty="0"/>
              <a:t>What are some words we use with our program participants that could create varied mental models?</a:t>
            </a:r>
          </a:p>
        </p:txBody>
      </p:sp>
    </p:spTree>
    <p:extLst>
      <p:ext uri="{BB962C8B-B14F-4D97-AF65-F5344CB8AC3E}">
        <p14:creationId xmlns:p14="http://schemas.microsoft.com/office/powerpoint/2010/main" val="1071383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8112D-EE65-CB25-B751-45A79EB8F0BD}"/>
              </a:ext>
            </a:extLst>
          </p:cNvPr>
          <p:cNvSpPr>
            <a:spLocks noGrp="1"/>
          </p:cNvSpPr>
          <p:nvPr>
            <p:ph type="title"/>
          </p:nvPr>
        </p:nvSpPr>
        <p:spPr>
          <a:xfrm>
            <a:off x="453350" y="1000158"/>
            <a:ext cx="3831900" cy="1410600"/>
          </a:xfrm>
        </p:spPr>
        <p:txBody>
          <a:bodyPr/>
          <a:lstStyle/>
          <a:p>
            <a:r>
              <a:rPr lang="en" dirty="0"/>
              <a:t>Aim to become more aware of your own mental models</a:t>
            </a:r>
            <a:endParaRPr lang="en-US" dirty="0"/>
          </a:p>
        </p:txBody>
      </p:sp>
      <p:sp>
        <p:nvSpPr>
          <p:cNvPr id="3" name="Text Placeholder 2">
            <a:extLst>
              <a:ext uri="{FF2B5EF4-FFF2-40B4-BE49-F238E27FC236}">
                <a16:creationId xmlns:a16="http://schemas.microsoft.com/office/drawing/2014/main" id="{89C7BA4D-DC5C-658E-A39E-80D7DA607729}"/>
              </a:ext>
            </a:extLst>
          </p:cNvPr>
          <p:cNvSpPr>
            <a:spLocks noGrp="1"/>
          </p:cNvSpPr>
          <p:nvPr>
            <p:ph type="body" sz="quarter" idx="10"/>
          </p:nvPr>
        </p:nvSpPr>
        <p:spPr>
          <a:xfrm>
            <a:off x="454026" y="2935221"/>
            <a:ext cx="3454226" cy="1706563"/>
          </a:xfrm>
        </p:spPr>
        <p:txBody>
          <a:bodyPr/>
          <a:lstStyle/>
          <a:p>
            <a:r>
              <a:rPr lang="en-US" dirty="0"/>
              <a:t>And how they influence what you notice and how you act</a:t>
            </a:r>
          </a:p>
        </p:txBody>
      </p:sp>
      <p:pic>
        <p:nvPicPr>
          <p:cNvPr id="6" name="Picture Placeholder 29" descr="A cartoon of an artist rhinoceros painting an elephant model. In the painting the rhino includes his horn.  Additional paintings hung on the wall also include his horn as part of the pictures. &#10;Text: 6/19 Copyright 2017 Scott Hilburn Distributed by Andrews McMeel Syndication. ">
            <a:extLst>
              <a:ext uri="{FF2B5EF4-FFF2-40B4-BE49-F238E27FC236}">
                <a16:creationId xmlns:a16="http://schemas.microsoft.com/office/drawing/2014/main" id="{1AF585A9-8102-0F4F-A12A-58381474EC6E}"/>
              </a:ext>
            </a:extLst>
          </p:cNvPr>
          <p:cNvPicPr preferRelativeResize="0">
            <a:picLocks noGrp="1"/>
          </p:cNvPicPr>
          <p:nvPr>
            <p:ph type="pic" sz="quarter" idx="12"/>
          </p:nvPr>
        </p:nvPicPr>
        <p:blipFill>
          <a:blip r:embed="rId3"/>
          <a:srcRect l="195" r="195"/>
          <a:stretch/>
        </p:blipFill>
        <p:spPr>
          <a:xfrm>
            <a:off x="5235750" y="1328752"/>
            <a:ext cx="2411976" cy="2822975"/>
          </a:xfrm>
          <a:prstGeom prst="rect">
            <a:avLst/>
          </a:prstGeom>
          <a:noFill/>
          <a:ln w="19050" cap="flat" cmpd="sng">
            <a:solidFill>
              <a:srgbClr val="000000"/>
            </a:solidFill>
            <a:prstDash val="solid"/>
            <a:round/>
            <a:headEnd type="none" w="sm" len="sm"/>
            <a:tailEnd type="none" w="sm" len="sm"/>
          </a:ln>
        </p:spPr>
      </p:pic>
      <p:sp>
        <p:nvSpPr>
          <p:cNvPr id="4" name="Text Placeholder 3">
            <a:extLst>
              <a:ext uri="{FF2B5EF4-FFF2-40B4-BE49-F238E27FC236}">
                <a16:creationId xmlns:a16="http://schemas.microsoft.com/office/drawing/2014/main" id="{3B681515-CF4C-9E33-07D9-AB265F7E1851}"/>
              </a:ext>
            </a:extLst>
          </p:cNvPr>
          <p:cNvSpPr>
            <a:spLocks noGrp="1"/>
          </p:cNvSpPr>
          <p:nvPr>
            <p:ph type="body" sz="quarter" idx="11"/>
          </p:nvPr>
        </p:nvSpPr>
        <p:spPr>
          <a:xfrm>
            <a:off x="461709" y="4729062"/>
            <a:ext cx="7498950" cy="234150"/>
          </a:xfrm>
        </p:spPr>
        <p:txBody>
          <a:bodyPr/>
          <a:lstStyle/>
          <a:p>
            <a:r>
              <a:rPr lang="en-US" dirty="0"/>
              <a:t>Source: Marlin, S. Using Mental Models to Affect Systems Change PLG. (November 18, 2023.)</a:t>
            </a:r>
          </a:p>
        </p:txBody>
      </p:sp>
    </p:spTree>
    <p:extLst>
      <p:ext uri="{BB962C8B-B14F-4D97-AF65-F5344CB8AC3E}">
        <p14:creationId xmlns:p14="http://schemas.microsoft.com/office/powerpoint/2010/main" val="644277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CB72D-0D98-382A-6689-53E1B634E74E}"/>
              </a:ext>
            </a:extLst>
          </p:cNvPr>
          <p:cNvSpPr>
            <a:spLocks noGrp="1"/>
          </p:cNvSpPr>
          <p:nvPr>
            <p:ph type="title"/>
          </p:nvPr>
        </p:nvSpPr>
        <p:spPr>
          <a:xfrm>
            <a:off x="458700" y="521668"/>
            <a:ext cx="5459100" cy="609300"/>
          </a:xfrm>
        </p:spPr>
        <p:txBody>
          <a:bodyPr/>
          <a:lstStyle/>
          <a:p>
            <a:r>
              <a:rPr lang="en" dirty="0"/>
              <a:t>Scenario #1</a:t>
            </a:r>
            <a:endParaRPr lang="en-US" dirty="0"/>
          </a:p>
        </p:txBody>
      </p:sp>
      <p:sp>
        <p:nvSpPr>
          <p:cNvPr id="3" name="Text Placeholder 2">
            <a:extLst>
              <a:ext uri="{FF2B5EF4-FFF2-40B4-BE49-F238E27FC236}">
                <a16:creationId xmlns:a16="http://schemas.microsoft.com/office/drawing/2014/main" id="{26689C4C-1E36-C43F-35AE-2F8BB75966B8}"/>
              </a:ext>
            </a:extLst>
          </p:cNvPr>
          <p:cNvSpPr>
            <a:spLocks noGrp="1"/>
          </p:cNvSpPr>
          <p:nvPr>
            <p:ph type="body" sz="quarter" idx="10"/>
          </p:nvPr>
        </p:nvSpPr>
        <p:spPr>
          <a:xfrm>
            <a:off x="458401" y="1757309"/>
            <a:ext cx="8005763" cy="2468909"/>
          </a:xfrm>
        </p:spPr>
        <p:txBody>
          <a:bodyPr/>
          <a:lstStyle/>
          <a:p>
            <a:pPr lvl="0">
              <a:spcAft>
                <a:spcPts val="2200"/>
              </a:spcAft>
            </a:pPr>
            <a:r>
              <a:rPr lang="en-US" dirty="0"/>
              <a:t>As a project leader, you believe youth engagement is important.</a:t>
            </a:r>
          </a:p>
          <a:p>
            <a:pPr lvl="0">
              <a:spcAft>
                <a:spcPts val="2200"/>
              </a:spcAft>
            </a:pPr>
            <a:r>
              <a:rPr lang="en-US" dirty="0"/>
              <a:t>But one of your project staff seems overly focused on recruitment </a:t>
            </a:r>
            <a:br>
              <a:rPr lang="en-US" dirty="0"/>
            </a:br>
            <a:r>
              <a:rPr lang="en-US" dirty="0"/>
              <a:t>and attendance numbers. </a:t>
            </a:r>
          </a:p>
          <a:p>
            <a:pPr lvl="0">
              <a:spcAft>
                <a:spcPts val="2200"/>
              </a:spcAft>
            </a:pPr>
            <a:r>
              <a:rPr lang="en-US" dirty="0"/>
              <a:t>This makes you wonder if they’re thinking about engagement </a:t>
            </a:r>
            <a:br>
              <a:rPr lang="en-US" dirty="0"/>
            </a:br>
            <a:r>
              <a:rPr lang="en-US" dirty="0"/>
              <a:t>differently than you are.</a:t>
            </a:r>
          </a:p>
        </p:txBody>
      </p:sp>
    </p:spTree>
    <p:extLst>
      <p:ext uri="{BB962C8B-B14F-4D97-AF65-F5344CB8AC3E}">
        <p14:creationId xmlns:p14="http://schemas.microsoft.com/office/powerpoint/2010/main" val="3492663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03F90-1CD1-F866-31EC-AE6C5E248D15}"/>
              </a:ext>
            </a:extLst>
          </p:cNvPr>
          <p:cNvSpPr>
            <a:spLocks noGrp="1"/>
          </p:cNvSpPr>
          <p:nvPr>
            <p:ph type="title"/>
          </p:nvPr>
        </p:nvSpPr>
        <p:spPr>
          <a:xfrm>
            <a:off x="458700" y="521668"/>
            <a:ext cx="5459100" cy="609300"/>
          </a:xfrm>
        </p:spPr>
        <p:txBody>
          <a:bodyPr/>
          <a:lstStyle/>
          <a:p>
            <a:r>
              <a:rPr lang="en" dirty="0"/>
              <a:t>Scenario #2</a:t>
            </a:r>
            <a:endParaRPr lang="en-US" dirty="0"/>
          </a:p>
        </p:txBody>
      </p:sp>
      <p:sp>
        <p:nvSpPr>
          <p:cNvPr id="3" name="Text Placeholder 2">
            <a:extLst>
              <a:ext uri="{FF2B5EF4-FFF2-40B4-BE49-F238E27FC236}">
                <a16:creationId xmlns:a16="http://schemas.microsoft.com/office/drawing/2014/main" id="{39F90851-CAF0-DFAB-CE5B-1F22A29A5BF8}"/>
              </a:ext>
            </a:extLst>
          </p:cNvPr>
          <p:cNvSpPr>
            <a:spLocks noGrp="1"/>
          </p:cNvSpPr>
          <p:nvPr>
            <p:ph type="body" sz="quarter" idx="10"/>
          </p:nvPr>
        </p:nvSpPr>
        <p:spPr>
          <a:xfrm>
            <a:off x="458402" y="1757309"/>
            <a:ext cx="7563730" cy="3235325"/>
          </a:xfrm>
        </p:spPr>
        <p:txBody>
          <a:bodyPr/>
          <a:lstStyle/>
          <a:p>
            <a:pPr lvl="0">
              <a:spcAft>
                <a:spcPts val="2200"/>
              </a:spcAft>
            </a:pPr>
            <a:r>
              <a:rPr lang="en-US" dirty="0"/>
              <a:t>Your project is implementing an intervention that focuses on making informed decisions about sexual activity. </a:t>
            </a:r>
          </a:p>
          <a:p>
            <a:pPr lvl="0">
              <a:spcAft>
                <a:spcPts val="2200"/>
              </a:spcAft>
            </a:pPr>
            <a:r>
              <a:rPr lang="en-US" dirty="0"/>
              <a:t>But the teacher implementing the intervention is sending the message </a:t>
            </a:r>
            <a:br>
              <a:rPr lang="en-US" dirty="0"/>
            </a:br>
            <a:r>
              <a:rPr lang="en-US" dirty="0"/>
              <a:t>to youth that healthy means not being sexually active. </a:t>
            </a:r>
          </a:p>
          <a:p>
            <a:pPr lvl="0">
              <a:spcAft>
                <a:spcPts val="2200"/>
              </a:spcAft>
            </a:pPr>
            <a:r>
              <a:rPr lang="en-US" dirty="0"/>
              <a:t>This message seems problematic to you and also isn’t resonating </a:t>
            </a:r>
            <a:br>
              <a:rPr lang="en-US" dirty="0"/>
            </a:br>
            <a:r>
              <a:rPr lang="en-US" dirty="0"/>
              <a:t>with participants.</a:t>
            </a:r>
          </a:p>
        </p:txBody>
      </p:sp>
    </p:spTree>
    <p:extLst>
      <p:ext uri="{BB962C8B-B14F-4D97-AF65-F5344CB8AC3E}">
        <p14:creationId xmlns:p14="http://schemas.microsoft.com/office/powerpoint/2010/main" val="2008565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CA10E-7503-796D-AA8C-7B4119DCE24D}"/>
              </a:ext>
            </a:extLst>
          </p:cNvPr>
          <p:cNvSpPr>
            <a:spLocks noGrp="1"/>
          </p:cNvSpPr>
          <p:nvPr>
            <p:ph type="title"/>
          </p:nvPr>
        </p:nvSpPr>
        <p:spPr>
          <a:xfrm>
            <a:off x="458700" y="521668"/>
            <a:ext cx="5459100" cy="609300"/>
          </a:xfrm>
        </p:spPr>
        <p:txBody>
          <a:bodyPr/>
          <a:lstStyle/>
          <a:p>
            <a:r>
              <a:rPr lang="en" dirty="0"/>
              <a:t>Scenario #3</a:t>
            </a:r>
            <a:endParaRPr lang="en-US" dirty="0"/>
          </a:p>
        </p:txBody>
      </p:sp>
      <p:sp>
        <p:nvSpPr>
          <p:cNvPr id="3" name="Text Placeholder 2">
            <a:extLst>
              <a:ext uri="{FF2B5EF4-FFF2-40B4-BE49-F238E27FC236}">
                <a16:creationId xmlns:a16="http://schemas.microsoft.com/office/drawing/2014/main" id="{DC31B4D3-CD83-1359-F47E-3BB31CEA47F1}"/>
              </a:ext>
            </a:extLst>
          </p:cNvPr>
          <p:cNvSpPr>
            <a:spLocks noGrp="1"/>
          </p:cNvSpPr>
          <p:nvPr>
            <p:ph type="body" sz="quarter" idx="10"/>
          </p:nvPr>
        </p:nvSpPr>
        <p:spPr>
          <a:xfrm>
            <a:off x="458402" y="1757309"/>
            <a:ext cx="7602150" cy="3235325"/>
          </a:xfrm>
        </p:spPr>
        <p:txBody>
          <a:bodyPr/>
          <a:lstStyle/>
          <a:p>
            <a:pPr lvl="0">
              <a:spcAft>
                <a:spcPts val="2200"/>
              </a:spcAft>
            </a:pPr>
            <a:r>
              <a:rPr lang="en-US" dirty="0"/>
              <a:t>You’re planning a meeting with a potential project partner </a:t>
            </a:r>
            <a:br>
              <a:rPr lang="en-US" dirty="0"/>
            </a:br>
            <a:r>
              <a:rPr lang="en-US" dirty="0"/>
              <a:t>to see if the partnership would be a good fit. </a:t>
            </a:r>
          </a:p>
          <a:p>
            <a:pPr lvl="0">
              <a:spcAft>
                <a:spcPts val="2200"/>
              </a:spcAft>
            </a:pPr>
            <a:r>
              <a:rPr lang="en-US" dirty="0"/>
              <a:t>You believe it’s important to support young people’s mental health and help them make the right sexual and reproductive health decisions for them.</a:t>
            </a:r>
          </a:p>
          <a:p>
            <a:pPr lvl="0">
              <a:spcAft>
                <a:spcPts val="2200"/>
              </a:spcAft>
            </a:pPr>
            <a:r>
              <a:rPr lang="en-US" dirty="0"/>
              <a:t>You want to make sure the potential partner is on the same page.</a:t>
            </a:r>
          </a:p>
        </p:txBody>
      </p:sp>
    </p:spTree>
    <p:extLst>
      <p:ext uri="{BB962C8B-B14F-4D97-AF65-F5344CB8AC3E}">
        <p14:creationId xmlns:p14="http://schemas.microsoft.com/office/powerpoint/2010/main" val="686570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1A796-AEAE-E5F1-BA96-8300E2F93541}"/>
              </a:ext>
            </a:extLst>
          </p:cNvPr>
          <p:cNvSpPr>
            <a:spLocks noGrp="1"/>
          </p:cNvSpPr>
          <p:nvPr>
            <p:ph type="title"/>
          </p:nvPr>
        </p:nvSpPr>
        <p:spPr>
          <a:xfrm>
            <a:off x="458700" y="521668"/>
            <a:ext cx="5459100" cy="609300"/>
          </a:xfrm>
        </p:spPr>
        <p:txBody>
          <a:bodyPr/>
          <a:lstStyle/>
          <a:p>
            <a:r>
              <a:rPr lang="en" dirty="0"/>
              <a:t>Mental models in practice</a:t>
            </a:r>
            <a:endParaRPr lang="en-US" dirty="0"/>
          </a:p>
        </p:txBody>
      </p:sp>
      <p:sp>
        <p:nvSpPr>
          <p:cNvPr id="3" name="Text Placeholder 2">
            <a:extLst>
              <a:ext uri="{FF2B5EF4-FFF2-40B4-BE49-F238E27FC236}">
                <a16:creationId xmlns:a16="http://schemas.microsoft.com/office/drawing/2014/main" id="{33C440CE-7418-4AF9-E713-94A18ADD2BAC}"/>
              </a:ext>
            </a:extLst>
          </p:cNvPr>
          <p:cNvSpPr>
            <a:spLocks noGrp="1"/>
          </p:cNvSpPr>
          <p:nvPr>
            <p:ph type="body" sz="quarter" idx="10"/>
          </p:nvPr>
        </p:nvSpPr>
        <p:spPr>
          <a:xfrm>
            <a:off x="458401" y="1757310"/>
            <a:ext cx="8005763" cy="2024116"/>
          </a:xfrm>
        </p:spPr>
        <p:txBody>
          <a:bodyPr/>
          <a:lstStyle/>
          <a:p>
            <a:pPr lvl="0"/>
            <a:r>
              <a:rPr lang="en-US" dirty="0"/>
              <a:t>In each scenario, you might:</a:t>
            </a:r>
          </a:p>
          <a:p>
            <a:pPr marL="457200" indent="-342900">
              <a:spcBef>
                <a:spcPts val="1000"/>
              </a:spcBef>
              <a:buClr>
                <a:schemeClr val="dk2"/>
              </a:buClr>
              <a:buSzPts val="1800"/>
              <a:buFont typeface="Arial"/>
              <a:buAutoNum type="arabicPeriod"/>
            </a:pPr>
            <a:r>
              <a:rPr lang="en-US" dirty="0"/>
              <a:t>Invite the others involved to share their definition or approach</a:t>
            </a:r>
          </a:p>
          <a:p>
            <a:pPr marL="457200" indent="-342900">
              <a:buClr>
                <a:schemeClr val="dk2"/>
              </a:buClr>
              <a:buSzPts val="1800"/>
              <a:buFont typeface="Arial"/>
              <a:buAutoNum type="arabicPeriod"/>
            </a:pPr>
            <a:r>
              <a:rPr lang="en-US" dirty="0"/>
              <a:t>Describe your own definition or approach</a:t>
            </a:r>
          </a:p>
          <a:p>
            <a:pPr marL="457200" indent="-342900">
              <a:buClr>
                <a:schemeClr val="dk2"/>
              </a:buClr>
              <a:buSzPts val="1800"/>
              <a:buFont typeface="Arial"/>
              <a:buAutoNum type="arabicPeriod"/>
            </a:pPr>
            <a:r>
              <a:rPr lang="en-US" dirty="0"/>
              <a:t>Highlight points of alignment</a:t>
            </a:r>
          </a:p>
          <a:p>
            <a:pPr marL="457200" indent="-342900">
              <a:buClr>
                <a:schemeClr val="dk2"/>
              </a:buClr>
              <a:buSzPts val="1800"/>
              <a:buFont typeface="Arial"/>
              <a:buAutoNum type="arabicPeriod"/>
            </a:pPr>
            <a:r>
              <a:rPr lang="en-US" dirty="0"/>
              <a:t>Talk through the ways in which your definitions or approaches </a:t>
            </a:r>
            <a:br>
              <a:rPr lang="en-US" dirty="0"/>
            </a:br>
            <a:r>
              <a:rPr lang="en-US" dirty="0"/>
              <a:t>don’t align</a:t>
            </a:r>
          </a:p>
        </p:txBody>
      </p:sp>
    </p:spTree>
    <p:extLst>
      <p:ext uri="{BB962C8B-B14F-4D97-AF65-F5344CB8AC3E}">
        <p14:creationId xmlns:p14="http://schemas.microsoft.com/office/powerpoint/2010/main" val="3154002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7A29D-3E08-4F10-AD82-2DC22CA11EC8}"/>
              </a:ext>
            </a:extLst>
          </p:cNvPr>
          <p:cNvSpPr>
            <a:spLocks noGrp="1"/>
          </p:cNvSpPr>
          <p:nvPr>
            <p:ph type="title"/>
          </p:nvPr>
        </p:nvSpPr>
        <p:spPr>
          <a:xfrm>
            <a:off x="458700" y="521668"/>
            <a:ext cx="5459100" cy="609300"/>
          </a:xfrm>
        </p:spPr>
        <p:txBody>
          <a:bodyPr/>
          <a:lstStyle/>
          <a:p>
            <a:r>
              <a:rPr lang="en" dirty="0"/>
              <a:t>All outcomes have value</a:t>
            </a:r>
            <a:endParaRPr lang="en-US" dirty="0"/>
          </a:p>
        </p:txBody>
      </p:sp>
      <p:sp>
        <p:nvSpPr>
          <p:cNvPr id="3" name="Text Placeholder 2">
            <a:extLst>
              <a:ext uri="{FF2B5EF4-FFF2-40B4-BE49-F238E27FC236}">
                <a16:creationId xmlns:a16="http://schemas.microsoft.com/office/drawing/2014/main" id="{B65FEFA3-6A30-4C7B-ABBD-8C0406A8D352}"/>
              </a:ext>
            </a:extLst>
          </p:cNvPr>
          <p:cNvSpPr>
            <a:spLocks noGrp="1"/>
          </p:cNvSpPr>
          <p:nvPr>
            <p:ph type="body" sz="quarter" idx="10"/>
          </p:nvPr>
        </p:nvSpPr>
        <p:spPr>
          <a:xfrm>
            <a:off x="458401" y="1496054"/>
            <a:ext cx="8449326" cy="3053236"/>
          </a:xfrm>
        </p:spPr>
        <p:txBody>
          <a:bodyPr/>
          <a:lstStyle/>
          <a:p>
            <a:pPr>
              <a:buClr>
                <a:schemeClr val="dk2"/>
              </a:buClr>
              <a:buSzPts val="2100"/>
            </a:pPr>
            <a:r>
              <a:rPr lang="en-US" dirty="0"/>
              <a:t>Possible outcomes:</a:t>
            </a:r>
          </a:p>
          <a:p>
            <a:pPr marL="457200" lvl="0" indent="-342900">
              <a:spcBef>
                <a:spcPts val="1000"/>
              </a:spcBef>
              <a:buClr>
                <a:schemeClr val="dk2"/>
              </a:buClr>
              <a:buSzPts val="1800"/>
              <a:buFont typeface="Arial"/>
              <a:buChar char="●"/>
            </a:pPr>
            <a:r>
              <a:rPr lang="en-US" dirty="0"/>
              <a:t>The others involved adopt your mental model or you adopt theirs</a:t>
            </a:r>
          </a:p>
          <a:p>
            <a:pPr marL="457200" lvl="0" indent="-342900">
              <a:buClr>
                <a:schemeClr val="dk2"/>
              </a:buClr>
              <a:buSzPts val="1800"/>
              <a:buFont typeface="Arial"/>
              <a:buChar char="●"/>
            </a:pPr>
            <a:r>
              <a:rPr lang="en-US" dirty="0"/>
              <a:t>Together, you and the others involved arrive at a shared definition </a:t>
            </a:r>
            <a:br>
              <a:rPr lang="en-US" dirty="0"/>
            </a:br>
            <a:r>
              <a:rPr lang="en-US" dirty="0"/>
              <a:t>or approach that incorporates both mental models</a:t>
            </a:r>
          </a:p>
          <a:p>
            <a:pPr marL="457200" indent="-342900">
              <a:buClr>
                <a:schemeClr val="dk2"/>
              </a:buClr>
              <a:buSzPts val="1800"/>
              <a:buFont typeface="Arial"/>
              <a:buChar char="●"/>
            </a:pPr>
            <a:r>
              <a:rPr lang="en-US" dirty="0">
                <a:latin typeface="Segoe UI" panose="020B0502040204020203" pitchFamily="34" charset="0"/>
              </a:rPr>
              <a:t>You may have different mental models with partners, but understanding their mental model can then help you tailor messages or an intervention to better fit</a:t>
            </a:r>
          </a:p>
          <a:p>
            <a:pPr marL="457200" indent="-342900">
              <a:buClr>
                <a:schemeClr val="dk2"/>
              </a:buClr>
              <a:buSzPts val="1800"/>
              <a:buFont typeface="Arial"/>
              <a:buChar char="●"/>
            </a:pPr>
            <a:r>
              <a:rPr lang="en-US" dirty="0"/>
              <a:t>You and the others involved have different mental models </a:t>
            </a:r>
            <a:br>
              <a:rPr lang="en-US" dirty="0"/>
            </a:br>
            <a:r>
              <a:rPr lang="en-US" dirty="0"/>
              <a:t>and are unable to find common ground</a:t>
            </a:r>
          </a:p>
        </p:txBody>
      </p:sp>
    </p:spTree>
    <p:extLst>
      <p:ext uri="{BB962C8B-B14F-4D97-AF65-F5344CB8AC3E}">
        <p14:creationId xmlns:p14="http://schemas.microsoft.com/office/powerpoint/2010/main" val="413917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3EB34-B337-8623-F453-E6917BAED023}"/>
              </a:ext>
            </a:extLst>
          </p:cNvPr>
          <p:cNvSpPr>
            <a:spLocks noGrp="1"/>
          </p:cNvSpPr>
          <p:nvPr>
            <p:ph type="title"/>
          </p:nvPr>
        </p:nvSpPr>
        <p:spPr/>
        <p:txBody>
          <a:bodyPr/>
          <a:lstStyle/>
          <a:p>
            <a:r>
              <a:rPr lang="en" dirty="0"/>
              <a:t>How to use this resource</a:t>
            </a:r>
            <a:endParaRPr lang="en-US" dirty="0"/>
          </a:p>
        </p:txBody>
      </p:sp>
      <p:sp>
        <p:nvSpPr>
          <p:cNvPr id="3" name="Text Placeholder 2">
            <a:extLst>
              <a:ext uri="{FF2B5EF4-FFF2-40B4-BE49-F238E27FC236}">
                <a16:creationId xmlns:a16="http://schemas.microsoft.com/office/drawing/2014/main" id="{0B51D460-2C33-CF7E-39A5-B8BDF8E47023}"/>
              </a:ext>
            </a:extLst>
          </p:cNvPr>
          <p:cNvSpPr>
            <a:spLocks noGrp="1"/>
          </p:cNvSpPr>
          <p:nvPr>
            <p:ph type="body" sz="quarter" idx="10"/>
          </p:nvPr>
        </p:nvSpPr>
        <p:spPr>
          <a:xfrm>
            <a:off x="542925" y="1655703"/>
            <a:ext cx="8005763" cy="3235325"/>
          </a:xfrm>
        </p:spPr>
        <p:txBody>
          <a:bodyPr/>
          <a:lstStyle/>
          <a:p>
            <a:pPr>
              <a:spcAft>
                <a:spcPts val="2200"/>
              </a:spcAft>
              <a:buClr>
                <a:schemeClr val="dk2"/>
              </a:buClr>
              <a:buSzPts val="1800"/>
            </a:pPr>
            <a:r>
              <a:rPr lang="en-US" b="1" dirty="0"/>
              <a:t>This slide deck is designed to help TPP projects understand mental models and learn how recognizing mental models can resolve project challenges and strengthen your work.</a:t>
            </a:r>
          </a:p>
          <a:p>
            <a:pPr lvl="0"/>
            <a:r>
              <a:rPr lang="en-US" dirty="0"/>
              <a:t>As a TPP project leader, you can either:</a:t>
            </a:r>
          </a:p>
          <a:p>
            <a:pPr marL="457200" indent="-342900">
              <a:buClr>
                <a:schemeClr val="dk2"/>
              </a:buClr>
              <a:buSzPts val="1800"/>
              <a:buFont typeface="Arial"/>
              <a:buChar char="●"/>
            </a:pPr>
            <a:r>
              <a:rPr lang="en-US" dirty="0"/>
              <a:t>Review this deck on your own</a:t>
            </a:r>
          </a:p>
          <a:p>
            <a:pPr marL="457200" indent="-342900">
              <a:spcAft>
                <a:spcPts val="2100"/>
              </a:spcAft>
              <a:buClr>
                <a:schemeClr val="dk2"/>
              </a:buClr>
              <a:buSzPts val="1800"/>
              <a:buFont typeface="Arial"/>
              <a:buChar char="●"/>
            </a:pPr>
            <a:r>
              <a:rPr lang="en-US" dirty="0"/>
              <a:t>Present the slide deck (including the speaker notes) to your internal team and/or partners and facilitate the exercise that’s included</a:t>
            </a:r>
          </a:p>
          <a:p>
            <a:pPr lvl="0"/>
            <a:r>
              <a:rPr lang="en-US" dirty="0"/>
              <a:t>Either way, you can use learnings to inform team discussion, problem solving, and/or your project approach.</a:t>
            </a:r>
          </a:p>
        </p:txBody>
      </p:sp>
    </p:spTree>
    <p:extLst>
      <p:ext uri="{BB962C8B-B14F-4D97-AF65-F5344CB8AC3E}">
        <p14:creationId xmlns:p14="http://schemas.microsoft.com/office/powerpoint/2010/main" val="32519414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3" name="Title 2">
            <a:extLst>
              <a:ext uri="{FF2B5EF4-FFF2-40B4-BE49-F238E27FC236}">
                <a16:creationId xmlns:a16="http://schemas.microsoft.com/office/drawing/2014/main" id="{6D89F59D-E42A-117A-4E7F-CF03DFB9CBE6}"/>
              </a:ext>
            </a:extLst>
          </p:cNvPr>
          <p:cNvSpPr>
            <a:spLocks noGrp="1"/>
          </p:cNvSpPr>
          <p:nvPr>
            <p:ph type="title"/>
          </p:nvPr>
        </p:nvSpPr>
        <p:spPr>
          <a:xfrm>
            <a:off x="2020033" y="1471918"/>
            <a:ext cx="5166300" cy="1413600"/>
          </a:xfrm>
        </p:spPr>
        <p:txBody>
          <a:bodyPr/>
          <a:lstStyle/>
          <a:p>
            <a:r>
              <a:rPr lang="en-US" dirty="0"/>
              <a:t>Thank You!</a:t>
            </a:r>
          </a:p>
        </p:txBody>
      </p:sp>
      <p:sp>
        <p:nvSpPr>
          <p:cNvPr id="4" name="Text Placeholder 3">
            <a:extLst>
              <a:ext uri="{FF2B5EF4-FFF2-40B4-BE49-F238E27FC236}">
                <a16:creationId xmlns:a16="http://schemas.microsoft.com/office/drawing/2014/main" id="{070AC1A5-9FBA-2CD0-F55F-39D9995B7B21}"/>
              </a:ext>
            </a:extLst>
          </p:cNvPr>
          <p:cNvSpPr>
            <a:spLocks noGrp="1"/>
          </p:cNvSpPr>
          <p:nvPr>
            <p:ph type="body" sz="quarter" idx="10"/>
          </p:nvPr>
        </p:nvSpPr>
        <p:spPr>
          <a:xfrm>
            <a:off x="687800" y="4316479"/>
            <a:ext cx="7591013" cy="627800"/>
          </a:xfrm>
        </p:spPr>
        <p:txBody>
          <a:bodyPr/>
          <a:lstStyle/>
          <a:p>
            <a:r>
              <a:rPr lang="en-US" dirty="0"/>
              <a:t>This resource was supported by the Office of Population Affairs (Grant TPSAH000006). The views expressed do not necessarily reflect the official policies of the Department of Health and Human Services; nor does mention of trade names, commercial practices, or organizations imply endorsement by the U.S. Government.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013A2-807B-9830-374E-E990388BCCC8}"/>
              </a:ext>
            </a:extLst>
          </p:cNvPr>
          <p:cNvSpPr>
            <a:spLocks noGrp="1"/>
          </p:cNvSpPr>
          <p:nvPr>
            <p:ph type="title"/>
          </p:nvPr>
        </p:nvSpPr>
        <p:spPr>
          <a:xfrm>
            <a:off x="755425" y="1468184"/>
            <a:ext cx="7225800" cy="1413600"/>
          </a:xfrm>
        </p:spPr>
        <p:txBody>
          <a:bodyPr/>
          <a:lstStyle/>
          <a:p>
            <a:pPr algn="ctr"/>
            <a:r>
              <a:rPr lang="en-US" dirty="0"/>
              <a:t>What is a mental model?</a:t>
            </a:r>
          </a:p>
        </p:txBody>
      </p:sp>
    </p:spTree>
    <p:extLst>
      <p:ext uri="{BB962C8B-B14F-4D97-AF65-F5344CB8AC3E}">
        <p14:creationId xmlns:p14="http://schemas.microsoft.com/office/powerpoint/2010/main" val="1395114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4FD7D-3417-9ECA-2287-AD7FABAE5295}"/>
              </a:ext>
            </a:extLst>
          </p:cNvPr>
          <p:cNvSpPr>
            <a:spLocks noGrp="1"/>
          </p:cNvSpPr>
          <p:nvPr>
            <p:ph type="title"/>
          </p:nvPr>
        </p:nvSpPr>
        <p:spPr>
          <a:xfrm>
            <a:off x="0" y="5157354"/>
            <a:ext cx="9144000" cy="319521"/>
          </a:xfrm>
        </p:spPr>
        <p:txBody>
          <a:bodyPr/>
          <a:lstStyle/>
          <a:p>
            <a:r>
              <a:rPr lang="en-US" dirty="0"/>
              <a:t>Quote</a:t>
            </a:r>
          </a:p>
        </p:txBody>
      </p:sp>
      <p:sp>
        <p:nvSpPr>
          <p:cNvPr id="3" name="Text Placeholder 2">
            <a:extLst>
              <a:ext uri="{FF2B5EF4-FFF2-40B4-BE49-F238E27FC236}">
                <a16:creationId xmlns:a16="http://schemas.microsoft.com/office/drawing/2014/main" id="{4C3E3ED4-83C7-9DB2-EE4C-8A7B06DC8BF4}"/>
              </a:ext>
            </a:extLst>
          </p:cNvPr>
          <p:cNvSpPr>
            <a:spLocks noGrp="1"/>
          </p:cNvSpPr>
          <p:nvPr>
            <p:ph type="body" sz="quarter" idx="10"/>
          </p:nvPr>
        </p:nvSpPr>
        <p:spPr>
          <a:xfrm>
            <a:off x="2727380" y="1255498"/>
            <a:ext cx="5076551" cy="2635083"/>
          </a:xfrm>
        </p:spPr>
        <p:txBody>
          <a:bodyPr/>
          <a:lstStyle/>
          <a:p>
            <a:pPr>
              <a:lnSpc>
                <a:spcPct val="114000"/>
              </a:lnSpc>
            </a:pPr>
            <a:r>
              <a:rPr lang="en-US" sz="100" b="0" dirty="0">
                <a:solidFill>
                  <a:srgbClr val="20627C"/>
                </a:solidFill>
              </a:rPr>
              <a:t>“</a:t>
            </a:r>
            <a:r>
              <a:rPr lang="en-US" dirty="0"/>
              <a:t>Mental models are deeply ingrained assumptions, generalizations, or even pictures and images that influence how we understand the world and </a:t>
            </a:r>
            <a:br>
              <a:rPr lang="en-US" dirty="0"/>
            </a:br>
            <a:r>
              <a:rPr lang="en-US" dirty="0"/>
              <a:t>how we take action.</a:t>
            </a:r>
            <a:r>
              <a:rPr lang="en-US" sz="100" b="0" dirty="0">
                <a:solidFill>
                  <a:srgbClr val="20627C"/>
                </a:solidFill>
              </a:rPr>
              <a:t>”</a:t>
            </a:r>
          </a:p>
        </p:txBody>
      </p:sp>
      <p:sp>
        <p:nvSpPr>
          <p:cNvPr id="4" name="Text Placeholder 3">
            <a:extLst>
              <a:ext uri="{FF2B5EF4-FFF2-40B4-BE49-F238E27FC236}">
                <a16:creationId xmlns:a16="http://schemas.microsoft.com/office/drawing/2014/main" id="{AD9137C7-CB46-FA41-04AF-87CF822B987F}"/>
              </a:ext>
            </a:extLst>
          </p:cNvPr>
          <p:cNvSpPr>
            <a:spLocks noGrp="1"/>
          </p:cNvSpPr>
          <p:nvPr>
            <p:ph type="body" sz="quarter" idx="11"/>
          </p:nvPr>
        </p:nvSpPr>
        <p:spPr>
          <a:xfrm>
            <a:off x="3495675" y="3890581"/>
            <a:ext cx="3887788" cy="441325"/>
          </a:xfrm>
        </p:spPr>
        <p:txBody>
          <a:bodyPr/>
          <a:lstStyle/>
          <a:p>
            <a:pPr algn="r">
              <a:lnSpc>
                <a:spcPct val="115000"/>
              </a:lnSpc>
            </a:pPr>
            <a:r>
              <a:rPr lang="en-US" dirty="0"/>
              <a:t>Peter Senge, Systems Scientist</a:t>
            </a:r>
          </a:p>
        </p:txBody>
      </p:sp>
    </p:spTree>
    <p:extLst>
      <p:ext uri="{BB962C8B-B14F-4D97-AF65-F5344CB8AC3E}">
        <p14:creationId xmlns:p14="http://schemas.microsoft.com/office/powerpoint/2010/main" val="2834414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BDA1B-270D-5705-93B8-4CEB57A7C4EE}"/>
              </a:ext>
            </a:extLst>
          </p:cNvPr>
          <p:cNvSpPr>
            <a:spLocks noGrp="1"/>
          </p:cNvSpPr>
          <p:nvPr>
            <p:ph type="title"/>
          </p:nvPr>
        </p:nvSpPr>
        <p:spPr>
          <a:xfrm>
            <a:off x="458700" y="553598"/>
            <a:ext cx="5459100" cy="1065651"/>
          </a:xfrm>
        </p:spPr>
        <p:txBody>
          <a:bodyPr/>
          <a:lstStyle/>
          <a:p>
            <a:r>
              <a:rPr lang="en" dirty="0"/>
              <a:t>Our experiences form and reinforce our mental models</a:t>
            </a:r>
            <a:endParaRPr lang="en-US" dirty="0"/>
          </a:p>
        </p:txBody>
      </p:sp>
      <p:sp>
        <p:nvSpPr>
          <p:cNvPr id="3" name="Text Placeholder 2">
            <a:extLst>
              <a:ext uri="{FF2B5EF4-FFF2-40B4-BE49-F238E27FC236}">
                <a16:creationId xmlns:a16="http://schemas.microsoft.com/office/drawing/2014/main" id="{0C718F83-6CF3-4E3B-E415-5D92C098F0FA}"/>
              </a:ext>
            </a:extLst>
          </p:cNvPr>
          <p:cNvSpPr>
            <a:spLocks noGrp="1"/>
          </p:cNvSpPr>
          <p:nvPr>
            <p:ph type="body" sz="quarter" idx="10"/>
          </p:nvPr>
        </p:nvSpPr>
        <p:spPr>
          <a:xfrm>
            <a:off x="0" y="5164280"/>
            <a:ext cx="9144000" cy="890737"/>
          </a:xfrm>
        </p:spPr>
        <p:txBody>
          <a:bodyPr/>
          <a:lstStyle/>
          <a:p>
            <a:r>
              <a:rPr lang="en-US" dirty="0"/>
              <a:t>A four-part diagram. </a:t>
            </a:r>
          </a:p>
          <a:p>
            <a:pPr marL="171450" indent="-171450">
              <a:buClr>
                <a:schemeClr val="bg1"/>
              </a:buClr>
              <a:buFont typeface="Arial" panose="020B0604020202020204" pitchFamily="34" charset="0"/>
              <a:buChar char="•"/>
            </a:pPr>
            <a:r>
              <a:rPr lang="en-US" dirty="0"/>
              <a:t>Reinforcement leads to Mental model; Ex- Giving Feedback upsets people. </a:t>
            </a:r>
          </a:p>
          <a:p>
            <a:pPr marL="171450" indent="-171450">
              <a:buClr>
                <a:schemeClr val="bg1"/>
              </a:buClr>
              <a:buFont typeface="Arial" panose="020B0604020202020204" pitchFamily="34" charset="0"/>
              <a:buChar char="•"/>
            </a:pPr>
            <a:r>
              <a:rPr lang="en-US" dirty="0"/>
              <a:t>Mental model leads to Behavior; Ex- Don’t give feedback. </a:t>
            </a:r>
          </a:p>
          <a:p>
            <a:pPr marL="171450" indent="-171450">
              <a:buClr>
                <a:schemeClr val="bg1"/>
              </a:buClr>
              <a:buFont typeface="Arial" panose="020B0604020202020204" pitchFamily="34" charset="0"/>
              <a:buChar char="•"/>
            </a:pPr>
            <a:r>
              <a:rPr lang="en-US" dirty="0"/>
              <a:t>Behavior leads to Results; Ex- People don’t get upset. </a:t>
            </a:r>
          </a:p>
          <a:p>
            <a:pPr marL="171450" indent="-171450">
              <a:buClr>
                <a:schemeClr val="bg1"/>
              </a:buClr>
              <a:buFont typeface="Arial" panose="020B0604020202020204" pitchFamily="34" charset="0"/>
              <a:buChar char="•"/>
            </a:pPr>
            <a:r>
              <a:rPr lang="en-US" dirty="0"/>
              <a:t>Results lead back to Reinforcement. </a:t>
            </a:r>
          </a:p>
        </p:txBody>
      </p:sp>
      <p:sp>
        <p:nvSpPr>
          <p:cNvPr id="4" name="Text Placeholder 3">
            <a:extLst>
              <a:ext uri="{FF2B5EF4-FFF2-40B4-BE49-F238E27FC236}">
                <a16:creationId xmlns:a16="http://schemas.microsoft.com/office/drawing/2014/main" id="{E2465959-58F6-CB44-8ECF-C38F0D30DD8A}"/>
              </a:ext>
            </a:extLst>
          </p:cNvPr>
          <p:cNvSpPr>
            <a:spLocks noGrp="1"/>
          </p:cNvSpPr>
          <p:nvPr>
            <p:ph type="body" sz="quarter" idx="11"/>
          </p:nvPr>
        </p:nvSpPr>
        <p:spPr>
          <a:xfrm>
            <a:off x="458788" y="4746298"/>
            <a:ext cx="8170862" cy="239713"/>
          </a:xfrm>
        </p:spPr>
        <p:txBody>
          <a:bodyPr anchor="ctr"/>
          <a:lstStyle/>
          <a:p>
            <a:r>
              <a:rPr lang="en-US" dirty="0"/>
              <a:t>Source: Arthur </a:t>
            </a:r>
            <a:r>
              <a:rPr lang="en-US" dirty="0" err="1"/>
              <a:t>Diniz</a:t>
            </a:r>
            <a:r>
              <a:rPr lang="en-US" dirty="0"/>
              <a:t> (2018). </a:t>
            </a:r>
            <a:r>
              <a:rPr lang="en-US" u="sng" dirty="0">
                <a:solidFill>
                  <a:schemeClr val="hlink"/>
                </a:solidFill>
                <a:hlinkClick r:id="rId3"/>
              </a:rPr>
              <a:t>Understanding Mental Models.</a:t>
            </a:r>
            <a:r>
              <a:rPr lang="en-US" dirty="0"/>
              <a:t> Association for Talent Development.</a:t>
            </a:r>
          </a:p>
        </p:txBody>
      </p:sp>
    </p:spTree>
    <p:extLst>
      <p:ext uri="{BB962C8B-B14F-4D97-AF65-F5344CB8AC3E}">
        <p14:creationId xmlns:p14="http://schemas.microsoft.com/office/powerpoint/2010/main" val="944803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77E78-5843-2DAC-3394-F152335E9B57}"/>
              </a:ext>
            </a:extLst>
          </p:cNvPr>
          <p:cNvSpPr>
            <a:spLocks noGrp="1"/>
          </p:cNvSpPr>
          <p:nvPr>
            <p:ph type="title"/>
          </p:nvPr>
        </p:nvSpPr>
        <p:spPr>
          <a:xfrm>
            <a:off x="453350" y="1053946"/>
            <a:ext cx="3506091" cy="1410600"/>
          </a:xfrm>
        </p:spPr>
        <p:txBody>
          <a:bodyPr anchor="b"/>
          <a:lstStyle/>
          <a:p>
            <a:r>
              <a:rPr lang="en" dirty="0"/>
              <a:t>Habit of a systems thinker</a:t>
            </a:r>
            <a:endParaRPr lang="en-US" dirty="0"/>
          </a:p>
        </p:txBody>
      </p:sp>
      <p:sp>
        <p:nvSpPr>
          <p:cNvPr id="3" name="Text Placeholder 2">
            <a:extLst>
              <a:ext uri="{FF2B5EF4-FFF2-40B4-BE49-F238E27FC236}">
                <a16:creationId xmlns:a16="http://schemas.microsoft.com/office/drawing/2014/main" id="{D8EA31D8-910E-C855-9F3D-780AA89B3081}"/>
              </a:ext>
            </a:extLst>
          </p:cNvPr>
          <p:cNvSpPr>
            <a:spLocks noGrp="1"/>
          </p:cNvSpPr>
          <p:nvPr>
            <p:ph type="body" sz="quarter" idx="10"/>
          </p:nvPr>
        </p:nvSpPr>
        <p:spPr>
          <a:xfrm>
            <a:off x="454025" y="3012061"/>
            <a:ext cx="4194175" cy="1706563"/>
          </a:xfrm>
        </p:spPr>
        <p:txBody>
          <a:bodyPr/>
          <a:lstStyle/>
          <a:p>
            <a:r>
              <a:rPr lang="en-US" dirty="0"/>
              <a:t>Consider how mental models affect current reality and the future</a:t>
            </a:r>
          </a:p>
        </p:txBody>
      </p:sp>
      <p:pic>
        <p:nvPicPr>
          <p:cNvPr id="6" name="Picture Placeholder 21" descr="An illustration of a mother and child looking at a dog through a window. The child imagines herself smiling hugging the happy dog; the mother thinks of the cost of a bag of dog food. &#10;Text: 2020 Waters Center For Systems Thinking. WatersCentersST.org">
            <a:extLst>
              <a:ext uri="{FF2B5EF4-FFF2-40B4-BE49-F238E27FC236}">
                <a16:creationId xmlns:a16="http://schemas.microsoft.com/office/drawing/2014/main" id="{E795B2CA-1C4D-AD20-C9DE-0F099B284579}"/>
              </a:ext>
            </a:extLst>
          </p:cNvPr>
          <p:cNvPicPr preferRelativeResize="0">
            <a:picLocks noGrp="1"/>
          </p:cNvPicPr>
          <p:nvPr>
            <p:ph type="pic" sz="quarter" idx="12"/>
          </p:nvPr>
        </p:nvPicPr>
        <p:blipFill>
          <a:blip r:embed="rId3"/>
          <a:srcRect l="112" r="112"/>
          <a:stretch/>
        </p:blipFill>
        <p:spPr>
          <a:xfrm>
            <a:off x="5260975" y="1428750"/>
            <a:ext cx="2860675" cy="3187700"/>
          </a:xfrm>
          <a:prstGeom prst="rect">
            <a:avLst/>
          </a:prstGeom>
          <a:noFill/>
          <a:ln w="9525" cap="flat" cmpd="sng">
            <a:noFill/>
            <a:prstDash val="solid"/>
            <a:round/>
            <a:headEnd type="none" w="sm" len="sm"/>
            <a:tailEnd type="none" w="sm" len="sm"/>
          </a:ln>
        </p:spPr>
      </p:pic>
      <p:sp>
        <p:nvSpPr>
          <p:cNvPr id="4" name="Text Placeholder 3">
            <a:extLst>
              <a:ext uri="{FF2B5EF4-FFF2-40B4-BE49-F238E27FC236}">
                <a16:creationId xmlns:a16="http://schemas.microsoft.com/office/drawing/2014/main" id="{F9034A32-8AFD-5ECB-6E0A-45EECF3224C1}"/>
              </a:ext>
            </a:extLst>
          </p:cNvPr>
          <p:cNvSpPr>
            <a:spLocks noGrp="1"/>
          </p:cNvSpPr>
          <p:nvPr>
            <p:ph type="body" sz="quarter" idx="11"/>
          </p:nvPr>
        </p:nvSpPr>
        <p:spPr>
          <a:xfrm>
            <a:off x="461709" y="4729062"/>
            <a:ext cx="4194175" cy="174625"/>
          </a:xfrm>
        </p:spPr>
        <p:txBody>
          <a:bodyPr/>
          <a:lstStyle/>
          <a:p>
            <a:r>
              <a:rPr lang="en-US" dirty="0"/>
              <a:t>Source: </a:t>
            </a:r>
            <a:r>
              <a:rPr lang="en-US" u="sng" dirty="0">
                <a:solidFill>
                  <a:schemeClr val="hlink"/>
                </a:solidFill>
                <a:hlinkClick r:id="rId4"/>
              </a:rPr>
              <a:t>Waters Center for Systems Thinking.</a:t>
            </a:r>
            <a:r>
              <a:rPr lang="en-US" dirty="0"/>
              <a:t> (2021).</a:t>
            </a:r>
          </a:p>
        </p:txBody>
      </p:sp>
    </p:spTree>
    <p:extLst>
      <p:ext uri="{BB962C8B-B14F-4D97-AF65-F5344CB8AC3E}">
        <p14:creationId xmlns:p14="http://schemas.microsoft.com/office/powerpoint/2010/main" val="3257103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C7B7C-5AE5-08BB-2866-300746A0A9F2}"/>
              </a:ext>
            </a:extLst>
          </p:cNvPr>
          <p:cNvSpPr>
            <a:spLocks noGrp="1"/>
          </p:cNvSpPr>
          <p:nvPr>
            <p:ph type="title"/>
          </p:nvPr>
        </p:nvSpPr>
        <p:spPr>
          <a:xfrm>
            <a:off x="458700" y="521668"/>
            <a:ext cx="5459100" cy="609300"/>
          </a:xfrm>
        </p:spPr>
        <p:txBody>
          <a:bodyPr/>
          <a:lstStyle/>
          <a:p>
            <a:r>
              <a:rPr lang="en" dirty="0"/>
              <a:t>Why is this habit important?</a:t>
            </a:r>
            <a:endParaRPr lang="en-US" dirty="0"/>
          </a:p>
        </p:txBody>
      </p:sp>
      <p:sp>
        <p:nvSpPr>
          <p:cNvPr id="3" name="Text Placeholder 2">
            <a:extLst>
              <a:ext uri="{FF2B5EF4-FFF2-40B4-BE49-F238E27FC236}">
                <a16:creationId xmlns:a16="http://schemas.microsoft.com/office/drawing/2014/main" id="{EFC12E67-89A2-897B-23F0-2479AE9D790B}"/>
              </a:ext>
            </a:extLst>
          </p:cNvPr>
          <p:cNvSpPr>
            <a:spLocks noGrp="1"/>
          </p:cNvSpPr>
          <p:nvPr>
            <p:ph type="body" sz="quarter" idx="10"/>
          </p:nvPr>
        </p:nvSpPr>
        <p:spPr>
          <a:xfrm>
            <a:off x="573661" y="1657417"/>
            <a:ext cx="7264053" cy="3235325"/>
          </a:xfrm>
        </p:spPr>
        <p:txBody>
          <a:bodyPr/>
          <a:lstStyle/>
          <a:p>
            <a:pPr lvl="0">
              <a:spcAft>
                <a:spcPts val="2200"/>
              </a:spcAft>
            </a:pPr>
            <a:r>
              <a:rPr lang="en-US" b="1" dirty="0"/>
              <a:t>When we consider how mental models affect current reality and the future, we can answer these questions:</a:t>
            </a:r>
          </a:p>
          <a:p>
            <a:pPr marL="457200" indent="-342900">
              <a:lnSpc>
                <a:spcPct val="115000"/>
              </a:lnSpc>
              <a:buClr>
                <a:schemeClr val="dk2"/>
              </a:buClr>
              <a:buSzPts val="1800"/>
              <a:buFont typeface="Arial"/>
              <a:buChar char="●"/>
            </a:pPr>
            <a:r>
              <a:rPr lang="en-US" dirty="0"/>
              <a:t>How are mental models helping achieve our desired outcomes?</a:t>
            </a:r>
          </a:p>
          <a:p>
            <a:pPr marL="457200" indent="-342900">
              <a:lnSpc>
                <a:spcPct val="115000"/>
              </a:lnSpc>
              <a:buClr>
                <a:schemeClr val="dk2"/>
              </a:buClr>
              <a:buSzPts val="1800"/>
              <a:buFont typeface="Arial"/>
              <a:buChar char="●"/>
            </a:pPr>
            <a:r>
              <a:rPr lang="en-US" dirty="0"/>
              <a:t>How are mental models hindering progress?</a:t>
            </a:r>
          </a:p>
          <a:p>
            <a:pPr marL="457200" indent="-342900">
              <a:lnSpc>
                <a:spcPct val="115000"/>
              </a:lnSpc>
              <a:buClr>
                <a:schemeClr val="dk2"/>
              </a:buClr>
              <a:buSzPts val="1800"/>
              <a:buFont typeface="Arial"/>
              <a:buChar char="●"/>
            </a:pPr>
            <a:r>
              <a:rPr lang="en-US" dirty="0"/>
              <a:t>How am I helping others see the influence that mental models have on our decision-making?</a:t>
            </a:r>
          </a:p>
        </p:txBody>
      </p:sp>
    </p:spTree>
    <p:extLst>
      <p:ext uri="{BB962C8B-B14F-4D97-AF65-F5344CB8AC3E}">
        <p14:creationId xmlns:p14="http://schemas.microsoft.com/office/powerpoint/2010/main" val="606123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8F861-1B0C-9473-378A-C71A9AA8F01F}"/>
              </a:ext>
            </a:extLst>
          </p:cNvPr>
          <p:cNvSpPr>
            <a:spLocks noGrp="1"/>
          </p:cNvSpPr>
          <p:nvPr>
            <p:ph type="title"/>
          </p:nvPr>
        </p:nvSpPr>
        <p:spPr>
          <a:xfrm>
            <a:off x="458700" y="521668"/>
            <a:ext cx="5459100" cy="609300"/>
          </a:xfrm>
        </p:spPr>
        <p:txBody>
          <a:bodyPr/>
          <a:lstStyle/>
          <a:p>
            <a:r>
              <a:rPr lang="en" dirty="0"/>
              <a:t>Words matter exercise</a:t>
            </a:r>
            <a:endParaRPr lang="en-US" dirty="0"/>
          </a:p>
        </p:txBody>
      </p:sp>
      <p:sp>
        <p:nvSpPr>
          <p:cNvPr id="3" name="Text Placeholder 2">
            <a:extLst>
              <a:ext uri="{FF2B5EF4-FFF2-40B4-BE49-F238E27FC236}">
                <a16:creationId xmlns:a16="http://schemas.microsoft.com/office/drawing/2014/main" id="{3A53C8FA-7225-B66C-6627-50BCE37F45DA}"/>
              </a:ext>
            </a:extLst>
          </p:cNvPr>
          <p:cNvSpPr>
            <a:spLocks noGrp="1"/>
          </p:cNvSpPr>
          <p:nvPr>
            <p:ph type="body" sz="quarter" idx="10"/>
          </p:nvPr>
        </p:nvSpPr>
        <p:spPr>
          <a:xfrm>
            <a:off x="573662" y="1657417"/>
            <a:ext cx="6572490" cy="3068264"/>
          </a:xfrm>
        </p:spPr>
        <p:txBody>
          <a:bodyPr/>
          <a:lstStyle/>
          <a:p>
            <a:pPr lvl="0">
              <a:spcAft>
                <a:spcPts val="2200"/>
              </a:spcAft>
            </a:pPr>
            <a:r>
              <a:rPr lang="en-US" b="1" dirty="0"/>
              <a:t>For this exercise:</a:t>
            </a:r>
          </a:p>
          <a:p>
            <a:pPr marL="457200" indent="-342900">
              <a:lnSpc>
                <a:spcPct val="115000"/>
              </a:lnSpc>
              <a:buClr>
                <a:schemeClr val="dk2"/>
              </a:buClr>
              <a:buSzPts val="1800"/>
              <a:buFont typeface="Arial"/>
              <a:buChar char="●"/>
            </a:pPr>
            <a:r>
              <a:rPr lang="en-US" dirty="0"/>
              <a:t>Get a scrap piece of paper to write on and a pen or pencil.</a:t>
            </a:r>
          </a:p>
          <a:p>
            <a:pPr marL="457200" indent="-342900">
              <a:lnSpc>
                <a:spcPct val="115000"/>
              </a:lnSpc>
              <a:buClr>
                <a:schemeClr val="dk2"/>
              </a:buClr>
              <a:buSzPts val="1800"/>
              <a:buFont typeface="Arial"/>
              <a:buChar char="●"/>
            </a:pPr>
            <a:r>
              <a:rPr lang="en-US" dirty="0"/>
              <a:t>When you hear me say a word, write down the first word that pops into your mind.</a:t>
            </a:r>
          </a:p>
          <a:p>
            <a:pPr marL="457200" indent="-342900">
              <a:lnSpc>
                <a:spcPct val="115000"/>
              </a:lnSpc>
              <a:buClr>
                <a:schemeClr val="dk2"/>
              </a:buClr>
              <a:buSzPts val="1800"/>
              <a:buFont typeface="Arial"/>
              <a:buChar char="●"/>
            </a:pPr>
            <a:r>
              <a:rPr lang="en-US" dirty="0"/>
              <a:t>Do not pause to consider what you want to write.</a:t>
            </a:r>
          </a:p>
          <a:p>
            <a:pPr marL="457200" indent="-342900">
              <a:lnSpc>
                <a:spcPct val="115000"/>
              </a:lnSpc>
              <a:buClr>
                <a:schemeClr val="dk2"/>
              </a:buClr>
              <a:buSzPts val="1800"/>
              <a:buFont typeface="Arial"/>
              <a:buChar char="●"/>
            </a:pPr>
            <a:r>
              <a:rPr lang="en-US" dirty="0"/>
              <a:t>Go with your first thought. Your response should be spontaneous and instantaneous.</a:t>
            </a:r>
          </a:p>
          <a:p>
            <a:pPr marL="457200" indent="-342900">
              <a:lnSpc>
                <a:spcPct val="115000"/>
              </a:lnSpc>
              <a:buClr>
                <a:schemeClr val="dk2"/>
              </a:buClr>
              <a:buSzPts val="1800"/>
              <a:buFont typeface="Arial"/>
              <a:buChar char="●"/>
            </a:pPr>
            <a:r>
              <a:rPr lang="en-US" dirty="0"/>
              <a:t>We will do this 3 times and then debrief.</a:t>
            </a:r>
          </a:p>
        </p:txBody>
      </p:sp>
    </p:spTree>
    <p:extLst>
      <p:ext uri="{BB962C8B-B14F-4D97-AF65-F5344CB8AC3E}">
        <p14:creationId xmlns:p14="http://schemas.microsoft.com/office/powerpoint/2010/main" val="1264464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447AB-D40F-AD0D-F676-51E97650FD3D}"/>
              </a:ext>
            </a:extLst>
          </p:cNvPr>
          <p:cNvSpPr>
            <a:spLocks noGrp="1"/>
          </p:cNvSpPr>
          <p:nvPr>
            <p:ph type="title"/>
          </p:nvPr>
        </p:nvSpPr>
        <p:spPr>
          <a:xfrm>
            <a:off x="453350" y="832844"/>
            <a:ext cx="7028700" cy="1403100"/>
          </a:xfrm>
        </p:spPr>
        <p:txBody>
          <a:bodyPr/>
          <a:lstStyle/>
          <a:p>
            <a:r>
              <a:rPr lang="en" dirty="0"/>
              <a:t>Words matter exercise: the reveal</a:t>
            </a:r>
            <a:endParaRPr lang="en-US" dirty="0"/>
          </a:p>
        </p:txBody>
      </p:sp>
      <p:sp>
        <p:nvSpPr>
          <p:cNvPr id="3" name="Text Placeholder 2">
            <a:extLst>
              <a:ext uri="{FF2B5EF4-FFF2-40B4-BE49-F238E27FC236}">
                <a16:creationId xmlns:a16="http://schemas.microsoft.com/office/drawing/2014/main" id="{984825C3-234D-5BC5-C514-CD64ADBDA05A}"/>
              </a:ext>
            </a:extLst>
          </p:cNvPr>
          <p:cNvSpPr>
            <a:spLocks noGrp="1"/>
          </p:cNvSpPr>
          <p:nvPr>
            <p:ph type="body" sz="quarter" idx="10"/>
          </p:nvPr>
        </p:nvSpPr>
        <p:spPr>
          <a:xfrm>
            <a:off x="454025" y="2787717"/>
            <a:ext cx="7172325" cy="1720850"/>
          </a:xfrm>
        </p:spPr>
        <p:txBody>
          <a:bodyPr/>
          <a:lstStyle/>
          <a:p>
            <a:r>
              <a:rPr lang="en-US" dirty="0"/>
              <a:t>As each slide is revealed, note the number (1 or 2) that </a:t>
            </a:r>
            <a:br>
              <a:rPr lang="en-US" dirty="0"/>
            </a:br>
            <a:r>
              <a:rPr lang="en-US" dirty="0"/>
              <a:t>is most closely connected to the word you wrote down.</a:t>
            </a:r>
          </a:p>
        </p:txBody>
      </p:sp>
    </p:spTree>
    <p:extLst>
      <p:ext uri="{BB962C8B-B14F-4D97-AF65-F5344CB8AC3E}">
        <p14:creationId xmlns:p14="http://schemas.microsoft.com/office/powerpoint/2010/main" val="3430985546"/>
      </p:ext>
    </p:extLst>
  </p:cSld>
  <p:clrMapOvr>
    <a:masterClrMapping/>
  </p:clrMapOvr>
</p:sld>
</file>

<file path=ppt/theme/theme1.xml><?xml version="1.0" encoding="utf-8"?>
<a:theme xmlns:a="http://schemas.openxmlformats.org/drawingml/2006/main" name="2024 RHNTC Presentation Template">
  <a:themeElements>
    <a:clrScheme name="Simple Light">
      <a:dk1>
        <a:srgbClr val="20627C"/>
      </a:dk1>
      <a:lt1>
        <a:srgbClr val="FFFFFF"/>
      </a:lt1>
      <a:dk2>
        <a:srgbClr val="434343"/>
      </a:dk2>
      <a:lt2>
        <a:srgbClr val="101343"/>
      </a:lt2>
      <a:accent1>
        <a:srgbClr val="0C8C9D"/>
      </a:accent1>
      <a:accent2>
        <a:srgbClr val="9D1F60"/>
      </a:accent2>
      <a:accent3>
        <a:srgbClr val="C64B9B"/>
      </a:accent3>
      <a:accent4>
        <a:srgbClr val="FBB040"/>
      </a:accent4>
      <a:accent5>
        <a:srgbClr val="F05559"/>
      </a:accent5>
      <a:accent6>
        <a:srgbClr val="F3724F"/>
      </a:accent6>
      <a:hlink>
        <a:srgbClr val="20627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3C5173460500B4E95D6E746241C127C" ma:contentTypeVersion="10" ma:contentTypeDescription="Create a new document." ma:contentTypeScope="" ma:versionID="9ffee32647bed0e03d923827c9d16bee">
  <xsd:schema xmlns:xsd="http://www.w3.org/2001/XMLSchema" xmlns:xs="http://www.w3.org/2001/XMLSchema" xmlns:p="http://schemas.microsoft.com/office/2006/metadata/properties" xmlns:ns2="d2efd6b8-2234-4349-a32a-8ee9b513af32" xmlns:ns3="b7360c85-e685-4e52-84ac-1c0bb0e1304c" targetNamespace="http://schemas.microsoft.com/office/2006/metadata/properties" ma:root="true" ma:fieldsID="7cc425dbc909d5b07d14a146e61663c1" ns2:_="" ns3:_="">
    <xsd:import namespace="d2efd6b8-2234-4349-a32a-8ee9b513af32"/>
    <xsd:import namespace="b7360c85-e685-4e52-84ac-1c0bb0e1304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ObjectDetectorVersions" minOccurs="0"/>
                <xsd:element ref="ns3:MediaServiceGenerationTime" minOccurs="0"/>
                <xsd:element ref="ns3:MediaServiceEventHashCode"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efd6b8-2234-4349-a32a-8ee9b513af3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7360c85-e685-4e52-84ac-1c0bb0e1304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C434B89-75BF-4CCA-AAAB-537DF52545A7}">
  <ds:schemaRefs>
    <ds:schemaRef ds:uri="http://schemas.microsoft.com/sharepoint/v3/contenttype/forms"/>
  </ds:schemaRefs>
</ds:datastoreItem>
</file>

<file path=customXml/itemProps2.xml><?xml version="1.0" encoding="utf-8"?>
<ds:datastoreItem xmlns:ds="http://schemas.openxmlformats.org/officeDocument/2006/customXml" ds:itemID="{D67FBCC0-F1DA-48D1-BAFC-7178700D23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efd6b8-2234-4349-a32a-8ee9b513af32"/>
    <ds:schemaRef ds:uri="b7360c85-e685-4e52-84ac-1c0bb0e130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6F883A4-CF84-4754-ABB5-2D632E651EBC}">
  <ds:schemaRefs>
    <ds:schemaRef ds:uri="http://schemas.microsoft.com/office/2006/metadata/properties"/>
    <ds:schemaRef ds:uri="http://schemas.microsoft.com/office/infopath/2007/PartnerControls"/>
    <ds:schemaRef ds:uri="fa1fe6c9-8a9d-4b87-93aa-6af70f0f758b"/>
    <ds:schemaRef ds:uri="6dc0997f-5b32-46bf-b21f-d2df2cbe5a38"/>
  </ds:schemaRefs>
</ds:datastoreItem>
</file>

<file path=docProps/app.xml><?xml version="1.0" encoding="utf-8"?>
<Properties xmlns="http://schemas.openxmlformats.org/officeDocument/2006/extended-properties" xmlns:vt="http://schemas.openxmlformats.org/officeDocument/2006/docPropsVTypes">
  <TotalTime>176</TotalTime>
  <Words>1569</Words>
  <Application>Microsoft Office PowerPoint</Application>
  <PresentationFormat>On-screen Show (16:9)</PresentationFormat>
  <Paragraphs>88</Paragraphs>
  <Slides>20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Open Sans Light</vt:lpstr>
      <vt:lpstr>Arial</vt:lpstr>
      <vt:lpstr>Segoe UI</vt:lpstr>
      <vt:lpstr>Calibri</vt:lpstr>
      <vt:lpstr>2024 RHNTC Presentation Template</vt:lpstr>
      <vt:lpstr>Mental Models 101</vt:lpstr>
      <vt:lpstr>How to use this resource</vt:lpstr>
      <vt:lpstr>What is a mental model?</vt:lpstr>
      <vt:lpstr>Quote</vt:lpstr>
      <vt:lpstr>Our experiences form and reinforce our mental models</vt:lpstr>
      <vt:lpstr>Habit of a systems thinker</vt:lpstr>
      <vt:lpstr>Why is this habit important?</vt:lpstr>
      <vt:lpstr>Words matter exercise</vt:lpstr>
      <vt:lpstr>Words matter exercise: the reveal</vt:lpstr>
      <vt:lpstr>Words matter: #1</vt:lpstr>
      <vt:lpstr>Words matter: #2</vt:lpstr>
      <vt:lpstr>Words matter: #3</vt:lpstr>
      <vt:lpstr>Words matter debrief</vt:lpstr>
      <vt:lpstr>Aim to become more aware of your own mental models</vt:lpstr>
      <vt:lpstr>Scenario #1</vt:lpstr>
      <vt:lpstr>Scenario #2</vt:lpstr>
      <vt:lpstr>Scenario #3</vt:lpstr>
      <vt:lpstr>Mental models in practice</vt:lpstr>
      <vt:lpstr>All outcomes have value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Mental Models 101</dc:title>
  <dc:creator>Ruiz, Jaclyn (OS/OASH)</dc:creator>
  <cp:lastModifiedBy>David Vella</cp:lastModifiedBy>
  <cp:revision>83</cp:revision>
  <dcterms:modified xsi:type="dcterms:W3CDTF">2024-10-10T14:51:55Z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0x010100C3C5173460500B4E95D6E746241C127C</vt:lpwstr>
  </property>
</Properties>
</file>