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Montserrat"/>
      <p:regular r:id="rId29"/>
      <p:bold r:id="rId30"/>
      <p:italic r:id="rId31"/>
      <p:boldItalic r:id="rId32"/>
    </p:embeddedFont>
    <p:embeddedFont>
      <p:font typeface="Lato"/>
      <p:regular r:id="rId33"/>
      <p:bold r:id="rId34"/>
      <p:italic r:id="rId35"/>
      <p:boldItalic r:id="rId36"/>
    </p:embeddedFont>
    <p:embeddedFont>
      <p:font typeface="Montserrat Light"/>
      <p:regular r:id="rId37"/>
      <p:bold r:id="rId38"/>
      <p:italic r:id="rId39"/>
      <p:boldItalic r:id="rId40"/>
    </p:embeddedFont>
    <p:embeddedFont>
      <p:font typeface="Open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504">
          <p15:clr>
            <a:srgbClr val="9AA0A6"/>
          </p15:clr>
        </p15:guide>
        <p15:guide id="2" orient="horz" pos="1322">
          <p15:clr>
            <a:srgbClr val="9AA0A6"/>
          </p15:clr>
        </p15:guide>
        <p15:guide id="3" orient="horz" pos="1495">
          <p15:clr>
            <a:srgbClr val="9AA0A6"/>
          </p15:clr>
        </p15:guide>
      </p15:sldGuideLst>
    </p:ext>
    <p:ext uri="http://customooxmlschemas.google.com/">
      <go:slidesCustomData xmlns:go="http://customooxmlschemas.google.com/" r:id="rId45" roundtripDataSignature="AMtx7mh5PSM3rALy+w2myAd7Dp06CPLH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04"/>
        <p:guide pos="1322" orient="horz"/>
        <p:guide pos="1495"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Light-boldItalic.fntdata"/><Relationship Id="rId20" Type="http://schemas.openxmlformats.org/officeDocument/2006/relationships/slide" Target="slides/slide15.xml"/><Relationship Id="rId42" Type="http://schemas.openxmlformats.org/officeDocument/2006/relationships/font" Target="fonts/OpenSans-bold.fntdata"/><Relationship Id="rId41" Type="http://schemas.openxmlformats.org/officeDocument/2006/relationships/font" Target="fonts/OpenSans-regular.fntdata"/><Relationship Id="rId22" Type="http://schemas.openxmlformats.org/officeDocument/2006/relationships/slide" Target="slides/slide17.xml"/><Relationship Id="rId44" Type="http://schemas.openxmlformats.org/officeDocument/2006/relationships/font" Target="fonts/OpenSans-boldItalic.fntdata"/><Relationship Id="rId21" Type="http://schemas.openxmlformats.org/officeDocument/2006/relationships/slide" Target="slides/slide16.xml"/><Relationship Id="rId43" Type="http://schemas.openxmlformats.org/officeDocument/2006/relationships/font" Target="fonts/OpenSans-italic.fntdata"/><Relationship Id="rId24" Type="http://schemas.openxmlformats.org/officeDocument/2006/relationships/slide" Target="slides/slide19.xml"/><Relationship Id="rId23" Type="http://schemas.openxmlformats.org/officeDocument/2006/relationships/slide" Target="slides/slide18.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italic.fntdata"/><Relationship Id="rId30" Type="http://schemas.openxmlformats.org/officeDocument/2006/relationships/font" Target="fonts/Montserrat-bold.fntdata"/><Relationship Id="rId11" Type="http://schemas.openxmlformats.org/officeDocument/2006/relationships/slide" Target="slides/slide6.xml"/><Relationship Id="rId33" Type="http://schemas.openxmlformats.org/officeDocument/2006/relationships/font" Target="fonts/Lato-regular.fntdata"/><Relationship Id="rId10" Type="http://schemas.openxmlformats.org/officeDocument/2006/relationships/slide" Target="slides/slide5.xml"/><Relationship Id="rId32" Type="http://schemas.openxmlformats.org/officeDocument/2006/relationships/font" Target="fonts/Montserrat-boldItalic.fntdata"/><Relationship Id="rId13" Type="http://schemas.openxmlformats.org/officeDocument/2006/relationships/slide" Target="slides/slide8.xml"/><Relationship Id="rId35" Type="http://schemas.openxmlformats.org/officeDocument/2006/relationships/font" Target="fonts/Lato-italic.fntdata"/><Relationship Id="rId12" Type="http://schemas.openxmlformats.org/officeDocument/2006/relationships/slide" Target="slides/slide7.xml"/><Relationship Id="rId34" Type="http://schemas.openxmlformats.org/officeDocument/2006/relationships/font" Target="fonts/Lato-bold.fntdata"/><Relationship Id="rId15" Type="http://schemas.openxmlformats.org/officeDocument/2006/relationships/slide" Target="slides/slide10.xml"/><Relationship Id="rId37" Type="http://schemas.openxmlformats.org/officeDocument/2006/relationships/font" Target="fonts/MontserratLight-regular.fntdata"/><Relationship Id="rId14" Type="http://schemas.openxmlformats.org/officeDocument/2006/relationships/slide" Target="slides/slide9.xml"/><Relationship Id="rId36" Type="http://schemas.openxmlformats.org/officeDocument/2006/relationships/font" Target="fonts/Lato-boldItalic.fntdata"/><Relationship Id="rId17" Type="http://schemas.openxmlformats.org/officeDocument/2006/relationships/slide" Target="slides/slide12.xml"/><Relationship Id="rId39" Type="http://schemas.openxmlformats.org/officeDocument/2006/relationships/font" Target="fonts/MontserratLight-italic.fntdata"/><Relationship Id="rId16" Type="http://schemas.openxmlformats.org/officeDocument/2006/relationships/slide" Target="slides/slide11.xml"/><Relationship Id="rId38" Type="http://schemas.openxmlformats.org/officeDocument/2006/relationships/font" Target="fonts/MontserratLight-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2c82408695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22c82408695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1" name="Google Shape;301;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9" name="Google Shape;309;p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5" name="Google Shape;315;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2" name="Google Shape;322;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0" name="Google Shape;330;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7" name="Google Shape;337;p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3" name="Google Shape;343;p2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9" name="Google Shape;349;p4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4" name="Google Shape;224;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5" name="Google Shape;355;p6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2" name="Google Shape;362;p6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8" name="Google Shape;368;p6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6" name="Google Shape;376;p7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0" name="Google Shape;230;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8" name="Google Shape;238;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4" name="Google Shape;244;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 name="Google Shape;255;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7.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2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3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15"/>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2" name="Google Shape;12;p15"/>
          <p:cNvPicPr preferRelativeResize="0"/>
          <p:nvPr/>
        </p:nvPicPr>
        <p:blipFill rotWithShape="1">
          <a:blip r:embed="rId2">
            <a:alphaModFix/>
          </a:blip>
          <a:srcRect b="29077" l="0" r="16289" t="0"/>
          <a:stretch/>
        </p:blipFill>
        <p:spPr>
          <a:xfrm>
            <a:off x="4838400" y="1543675"/>
            <a:ext cx="4305603" cy="3647898"/>
          </a:xfrm>
          <a:prstGeom prst="rect">
            <a:avLst/>
          </a:prstGeom>
          <a:noFill/>
          <a:ln>
            <a:noFill/>
          </a:ln>
        </p:spPr>
      </p:pic>
      <p:pic>
        <p:nvPicPr>
          <p:cNvPr id="13" name="Google Shape;13;p15"/>
          <p:cNvPicPr preferRelativeResize="0"/>
          <p:nvPr/>
        </p:nvPicPr>
        <p:blipFill rotWithShape="1">
          <a:blip r:embed="rId3">
            <a:alphaModFix/>
          </a:blip>
          <a:srcRect b="0" l="0" r="0" t="0"/>
          <a:stretch/>
        </p:blipFill>
        <p:spPr>
          <a:xfrm>
            <a:off x="453350" y="581350"/>
            <a:ext cx="2374100" cy="641000"/>
          </a:xfrm>
          <a:prstGeom prst="rect">
            <a:avLst/>
          </a:prstGeom>
          <a:noFill/>
          <a:ln>
            <a:noFill/>
          </a:ln>
        </p:spPr>
      </p:pic>
      <p:pic>
        <p:nvPicPr>
          <p:cNvPr id="14" name="Google Shape;14;p15"/>
          <p:cNvPicPr preferRelativeResize="0"/>
          <p:nvPr/>
        </p:nvPicPr>
        <p:blipFill rotWithShape="1">
          <a:blip r:embed="rId4">
            <a:alphaModFix/>
          </a:blip>
          <a:srcRect b="0" l="0" r="0" t="0"/>
          <a:stretch/>
        </p:blipFill>
        <p:spPr>
          <a:xfrm>
            <a:off x="457200" y="3083650"/>
            <a:ext cx="1586958" cy="150300"/>
          </a:xfrm>
          <a:prstGeom prst="rect">
            <a:avLst/>
          </a:prstGeom>
          <a:noFill/>
          <a:ln>
            <a:noFill/>
          </a:ln>
        </p:spPr>
      </p:pic>
      <p:sp>
        <p:nvSpPr>
          <p:cNvPr id="15" name="Google Shape;15;p15"/>
          <p:cNvSpPr txBox="1"/>
          <p:nvPr>
            <p:ph type="title"/>
          </p:nvPr>
        </p:nvSpPr>
        <p:spPr>
          <a:xfrm>
            <a:off x="304977" y="1999050"/>
            <a:ext cx="4428388"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i="0" sz="2800" u="none" cap="none" strike="noStrike">
                <a:solidFill>
                  <a:srgbClr val="434343"/>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 name="Google Shape;16;p15"/>
          <p:cNvSpPr txBox="1"/>
          <p:nvPr>
            <p:ph idx="1" type="body"/>
          </p:nvPr>
        </p:nvSpPr>
        <p:spPr>
          <a:xfrm>
            <a:off x="454025" y="3327400"/>
            <a:ext cx="3506788" cy="1022350"/>
          </a:xfrm>
          <a:prstGeom prst="rect">
            <a:avLst/>
          </a:prstGeom>
          <a:noFill/>
          <a:ln>
            <a:noFill/>
          </a:ln>
        </p:spPr>
        <p:txBody>
          <a:bodyPr anchorCtr="0" anchor="t" bIns="91425" lIns="91425" spcFirstLastPara="1" rIns="91425" wrap="square" tIns="91425">
            <a:noAutofit/>
          </a:bodyPr>
          <a:lstStyle>
            <a:lvl1pPr indent="-228600" lvl="0" marL="457200" algn="l">
              <a:lnSpc>
                <a:spcPct val="115000"/>
              </a:lnSpc>
              <a:spcBef>
                <a:spcPts val="0"/>
              </a:spcBef>
              <a:spcAft>
                <a:spcPts val="0"/>
              </a:spcAft>
              <a:buSzPts val="1800"/>
              <a:buNone/>
              <a:defRPr b="0" i="0" sz="20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1_Caption">
    <p:spTree>
      <p:nvGrpSpPr>
        <p:cNvPr id="74" name="Shape 74"/>
        <p:cNvGrpSpPr/>
        <p:nvPr/>
      </p:nvGrpSpPr>
      <p:grpSpPr>
        <a:xfrm>
          <a:off x="0" y="0"/>
          <a:ext cx="0" cy="0"/>
          <a:chOff x="0" y="0"/>
          <a:chExt cx="0" cy="0"/>
        </a:xfrm>
      </p:grpSpPr>
      <p:sp>
        <p:nvSpPr>
          <p:cNvPr id="75" name="Google Shape;75;p76"/>
          <p:cNvSpPr txBox="1"/>
          <p:nvPr>
            <p:ph type="title"/>
          </p:nvPr>
        </p:nvSpPr>
        <p:spPr>
          <a:xfrm>
            <a:off x="457334" y="407598"/>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i="0" sz="2300" u="none" cap="none" strike="noStrike">
                <a:solidFill>
                  <a:srgbClr val="434343"/>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6" name="Google Shape;76;p76"/>
          <p:cNvSpPr/>
          <p:nvPr>
            <p:ph idx="2" type="pic"/>
          </p:nvPr>
        </p:nvSpPr>
        <p:spPr>
          <a:xfrm>
            <a:off x="82550" y="1114425"/>
            <a:ext cx="4489450" cy="3187700"/>
          </a:xfrm>
          <a:prstGeom prst="rect">
            <a:avLst/>
          </a:prstGeom>
          <a:noFill/>
          <a:ln>
            <a:noFill/>
          </a:ln>
        </p:spPr>
      </p:sp>
      <p:sp>
        <p:nvSpPr>
          <p:cNvPr id="77" name="Google Shape;77;p76"/>
          <p:cNvSpPr/>
          <p:nvPr>
            <p:ph idx="3" type="pic"/>
          </p:nvPr>
        </p:nvSpPr>
        <p:spPr>
          <a:xfrm>
            <a:off x="4572000" y="1114425"/>
            <a:ext cx="4364038" cy="3087688"/>
          </a:xfrm>
          <a:prstGeom prst="rect">
            <a:avLst/>
          </a:prstGeom>
          <a:noFill/>
          <a:ln>
            <a:noFill/>
          </a:ln>
        </p:spPr>
      </p:sp>
      <p:sp>
        <p:nvSpPr>
          <p:cNvPr id="78" name="Google Shape;78;p76"/>
          <p:cNvSpPr txBox="1"/>
          <p:nvPr>
            <p:ph idx="1" type="body"/>
          </p:nvPr>
        </p:nvSpPr>
        <p:spPr>
          <a:xfrm>
            <a:off x="257175" y="4473575"/>
            <a:ext cx="7904163" cy="411163"/>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800"/>
              <a:buNone/>
              <a:defRPr b="0" i="0" sz="1400" u="none" cap="none" strike="noStrike">
                <a:solidFill>
                  <a:srgbClr val="434343"/>
                </a:solidFill>
                <a:latin typeface="Arial"/>
                <a:ea typeface="Arial"/>
                <a:cs typeface="Arial"/>
                <a:sym typeface="Arial"/>
              </a:defRPr>
            </a:lvl1pPr>
            <a:lvl2pPr indent="-228600" lvl="1" marL="914400" algn="l">
              <a:lnSpc>
                <a:spcPct val="100000"/>
              </a:lnSpc>
              <a:spcBef>
                <a:spcPts val="1600"/>
              </a:spcBef>
              <a:spcAft>
                <a:spcPts val="0"/>
              </a:spcAft>
              <a:buSzPts val="1400"/>
              <a:buNone/>
              <a:defRPr b="0" i="0" sz="1400" u="none" cap="none" strike="noStrike">
                <a:solidFill>
                  <a:srgbClr val="434343"/>
                </a:solidFill>
                <a:latin typeface="Arial"/>
                <a:ea typeface="Arial"/>
                <a:cs typeface="Arial"/>
                <a:sym typeface="Arial"/>
              </a:defRPr>
            </a:lvl2pPr>
            <a:lvl3pPr indent="-228600" lvl="2" marL="1371600" algn="l">
              <a:lnSpc>
                <a:spcPct val="100000"/>
              </a:lnSpc>
              <a:spcBef>
                <a:spcPts val="1600"/>
              </a:spcBef>
              <a:spcAft>
                <a:spcPts val="0"/>
              </a:spcAft>
              <a:buSzPts val="1400"/>
              <a:buNone/>
              <a:defRPr b="0" i="0" sz="1400" u="none" cap="none" strike="noStrike">
                <a:solidFill>
                  <a:srgbClr val="434343"/>
                </a:solidFill>
                <a:latin typeface="Arial"/>
                <a:ea typeface="Arial"/>
                <a:cs typeface="Arial"/>
                <a:sym typeface="Arial"/>
              </a:defRPr>
            </a:lvl3pPr>
            <a:lvl4pPr indent="-228600" lvl="3" marL="1828800" algn="l">
              <a:lnSpc>
                <a:spcPct val="100000"/>
              </a:lnSpc>
              <a:spcBef>
                <a:spcPts val="1600"/>
              </a:spcBef>
              <a:spcAft>
                <a:spcPts val="0"/>
              </a:spcAft>
              <a:buSzPts val="1400"/>
              <a:buNone/>
              <a:defRPr b="0" i="0" sz="1400" u="none" cap="none" strike="noStrike">
                <a:solidFill>
                  <a:srgbClr val="434343"/>
                </a:solidFill>
                <a:latin typeface="Arial"/>
                <a:ea typeface="Arial"/>
                <a:cs typeface="Arial"/>
                <a:sym typeface="Arial"/>
              </a:defRPr>
            </a:lvl4pPr>
            <a:lvl5pPr indent="-228600" lvl="4" marL="2286000" algn="l">
              <a:lnSpc>
                <a:spcPct val="100000"/>
              </a:lnSpc>
              <a:spcBef>
                <a:spcPts val="1600"/>
              </a:spcBef>
              <a:spcAft>
                <a:spcPts val="0"/>
              </a:spcAft>
              <a:buSzPts val="1400"/>
              <a:buNone/>
              <a:defRPr b="0" i="0" sz="1400" u="none" cap="none" strike="noStrike">
                <a:solidFill>
                  <a:srgbClr val="434343"/>
                </a:solidFill>
                <a:latin typeface="Arial"/>
                <a:ea typeface="Arial"/>
                <a:cs typeface="Arial"/>
                <a:sym typeface="Arial"/>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1_Caption 2">
    <p:spTree>
      <p:nvGrpSpPr>
        <p:cNvPr id="79" name="Shape 79"/>
        <p:cNvGrpSpPr/>
        <p:nvPr/>
      </p:nvGrpSpPr>
      <p:grpSpPr>
        <a:xfrm>
          <a:off x="0" y="0"/>
          <a:ext cx="0" cy="0"/>
          <a:chOff x="0" y="0"/>
          <a:chExt cx="0" cy="0"/>
        </a:xfrm>
      </p:grpSpPr>
      <p:sp>
        <p:nvSpPr>
          <p:cNvPr id="80" name="Google Shape;80;p77"/>
          <p:cNvSpPr txBox="1"/>
          <p:nvPr>
            <p:ph type="title"/>
          </p:nvPr>
        </p:nvSpPr>
        <p:spPr>
          <a:xfrm>
            <a:off x="0" y="5143500"/>
            <a:ext cx="914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i="0" sz="10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1" name="Google Shape;81;p77"/>
          <p:cNvSpPr/>
          <p:nvPr>
            <p:ph idx="2" type="pic"/>
          </p:nvPr>
        </p:nvSpPr>
        <p:spPr>
          <a:xfrm>
            <a:off x="56120" y="606831"/>
            <a:ext cx="4489450" cy="3547043"/>
          </a:xfrm>
          <a:prstGeom prst="rect">
            <a:avLst/>
          </a:prstGeom>
          <a:noFill/>
          <a:ln>
            <a:noFill/>
          </a:ln>
        </p:spPr>
      </p:sp>
      <p:sp>
        <p:nvSpPr>
          <p:cNvPr id="82" name="Google Shape;82;p77"/>
          <p:cNvSpPr/>
          <p:nvPr>
            <p:ph idx="3" type="pic"/>
          </p:nvPr>
        </p:nvSpPr>
        <p:spPr>
          <a:xfrm>
            <a:off x="4572000" y="606829"/>
            <a:ext cx="4364038" cy="3547043"/>
          </a:xfrm>
          <a:prstGeom prst="rect">
            <a:avLst/>
          </a:prstGeom>
          <a:noFill/>
          <a:ln>
            <a:noFill/>
          </a:ln>
        </p:spPr>
      </p:sp>
      <p:sp>
        <p:nvSpPr>
          <p:cNvPr id="83" name="Google Shape;83;p77"/>
          <p:cNvSpPr txBox="1"/>
          <p:nvPr>
            <p:ph idx="1" type="body"/>
          </p:nvPr>
        </p:nvSpPr>
        <p:spPr>
          <a:xfrm>
            <a:off x="257175" y="4473575"/>
            <a:ext cx="7904163" cy="411163"/>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800"/>
              <a:buNone/>
              <a:defRPr b="0" i="0" sz="1400" u="none" cap="none" strike="noStrike">
                <a:solidFill>
                  <a:srgbClr val="434343"/>
                </a:solidFill>
                <a:latin typeface="Arial"/>
                <a:ea typeface="Arial"/>
                <a:cs typeface="Arial"/>
                <a:sym typeface="Arial"/>
              </a:defRPr>
            </a:lvl1pPr>
            <a:lvl2pPr indent="-228600" lvl="1" marL="914400" algn="l">
              <a:lnSpc>
                <a:spcPct val="100000"/>
              </a:lnSpc>
              <a:spcBef>
                <a:spcPts val="1600"/>
              </a:spcBef>
              <a:spcAft>
                <a:spcPts val="0"/>
              </a:spcAft>
              <a:buSzPts val="1400"/>
              <a:buNone/>
              <a:defRPr b="0" i="0" sz="1400" u="none" cap="none" strike="noStrike">
                <a:solidFill>
                  <a:srgbClr val="434343"/>
                </a:solidFill>
                <a:latin typeface="Arial"/>
                <a:ea typeface="Arial"/>
                <a:cs typeface="Arial"/>
                <a:sym typeface="Arial"/>
              </a:defRPr>
            </a:lvl2pPr>
            <a:lvl3pPr indent="-228600" lvl="2" marL="1371600" algn="l">
              <a:lnSpc>
                <a:spcPct val="100000"/>
              </a:lnSpc>
              <a:spcBef>
                <a:spcPts val="1600"/>
              </a:spcBef>
              <a:spcAft>
                <a:spcPts val="0"/>
              </a:spcAft>
              <a:buSzPts val="1400"/>
              <a:buNone/>
              <a:defRPr b="0" i="0" sz="1400" u="none" cap="none" strike="noStrike">
                <a:solidFill>
                  <a:srgbClr val="434343"/>
                </a:solidFill>
                <a:latin typeface="Arial"/>
                <a:ea typeface="Arial"/>
                <a:cs typeface="Arial"/>
                <a:sym typeface="Arial"/>
              </a:defRPr>
            </a:lvl3pPr>
            <a:lvl4pPr indent="-228600" lvl="3" marL="1828800" algn="l">
              <a:lnSpc>
                <a:spcPct val="100000"/>
              </a:lnSpc>
              <a:spcBef>
                <a:spcPts val="1600"/>
              </a:spcBef>
              <a:spcAft>
                <a:spcPts val="0"/>
              </a:spcAft>
              <a:buSzPts val="1400"/>
              <a:buNone/>
              <a:defRPr b="0" i="0" sz="1400" u="none" cap="none" strike="noStrike">
                <a:solidFill>
                  <a:srgbClr val="434343"/>
                </a:solidFill>
                <a:latin typeface="Arial"/>
                <a:ea typeface="Arial"/>
                <a:cs typeface="Arial"/>
                <a:sym typeface="Arial"/>
              </a:defRPr>
            </a:lvl4pPr>
            <a:lvl5pPr indent="-228600" lvl="4" marL="2286000" algn="l">
              <a:lnSpc>
                <a:spcPct val="100000"/>
              </a:lnSpc>
              <a:spcBef>
                <a:spcPts val="1600"/>
              </a:spcBef>
              <a:spcAft>
                <a:spcPts val="0"/>
              </a:spcAft>
              <a:buSzPts val="1400"/>
              <a:buNone/>
              <a:defRPr b="0" i="0" sz="1400" u="none" cap="none" strike="noStrike">
                <a:solidFill>
                  <a:srgbClr val="434343"/>
                </a:solidFill>
                <a:latin typeface="Arial"/>
                <a:ea typeface="Arial"/>
                <a:cs typeface="Arial"/>
                <a:sym typeface="Arial"/>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1_Caption 3">
    <p:spTree>
      <p:nvGrpSpPr>
        <p:cNvPr id="84" name="Shape 84"/>
        <p:cNvGrpSpPr/>
        <p:nvPr/>
      </p:nvGrpSpPr>
      <p:grpSpPr>
        <a:xfrm>
          <a:off x="0" y="0"/>
          <a:ext cx="0" cy="0"/>
          <a:chOff x="0" y="0"/>
          <a:chExt cx="0" cy="0"/>
        </a:xfrm>
      </p:grpSpPr>
      <p:sp>
        <p:nvSpPr>
          <p:cNvPr id="85" name="Google Shape;85;p78"/>
          <p:cNvSpPr txBox="1"/>
          <p:nvPr>
            <p:ph type="title"/>
          </p:nvPr>
        </p:nvSpPr>
        <p:spPr>
          <a:xfrm>
            <a:off x="0" y="5143500"/>
            <a:ext cx="914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i="0" sz="10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86" name="Google Shape;86;p78"/>
          <p:cNvGrpSpPr/>
          <p:nvPr/>
        </p:nvGrpSpPr>
        <p:grpSpPr>
          <a:xfrm>
            <a:off x="228280" y="395458"/>
            <a:ext cx="8687440" cy="3623743"/>
            <a:chOff x="221931" y="596023"/>
            <a:chExt cx="8687440" cy="3623743"/>
          </a:xfrm>
        </p:grpSpPr>
        <p:pic>
          <p:nvPicPr>
            <p:cNvPr id="87" name="Google Shape;87;p78"/>
            <p:cNvPicPr preferRelativeResize="0"/>
            <p:nvPr/>
          </p:nvPicPr>
          <p:blipFill rotWithShape="1">
            <a:blip r:embed="rId2">
              <a:alphaModFix/>
            </a:blip>
            <a:srcRect b="0" l="0" r="0" t="0"/>
            <a:stretch/>
          </p:blipFill>
          <p:spPr>
            <a:xfrm>
              <a:off x="221931" y="596023"/>
              <a:ext cx="4311970" cy="3315966"/>
            </a:xfrm>
            <a:prstGeom prst="rect">
              <a:avLst/>
            </a:prstGeom>
            <a:noFill/>
            <a:ln cap="flat" cmpd="sng" w="9525">
              <a:solidFill>
                <a:srgbClr val="DCDCDE"/>
              </a:solidFill>
              <a:prstDash val="solid"/>
              <a:round/>
              <a:headEnd len="sm" w="sm" type="none"/>
              <a:tailEnd len="sm" w="sm" type="none"/>
            </a:ln>
          </p:spPr>
        </p:pic>
        <p:pic>
          <p:nvPicPr>
            <p:cNvPr id="88" name="Google Shape;88;p78"/>
            <p:cNvPicPr preferRelativeResize="0"/>
            <p:nvPr/>
          </p:nvPicPr>
          <p:blipFill rotWithShape="1">
            <a:blip r:embed="rId3">
              <a:alphaModFix/>
            </a:blip>
            <a:srcRect b="0" l="0" r="0" t="0"/>
            <a:stretch/>
          </p:blipFill>
          <p:spPr>
            <a:xfrm>
              <a:off x="4597401" y="596023"/>
              <a:ext cx="4311970" cy="3331977"/>
            </a:xfrm>
            <a:prstGeom prst="rect">
              <a:avLst/>
            </a:prstGeom>
            <a:noFill/>
            <a:ln cap="flat" cmpd="sng" w="9525">
              <a:solidFill>
                <a:srgbClr val="DCDCDE"/>
              </a:solidFill>
              <a:prstDash val="solid"/>
              <a:round/>
              <a:headEnd len="sm" w="sm" type="none"/>
              <a:tailEnd len="sm" w="sm" type="none"/>
            </a:ln>
          </p:spPr>
        </p:pic>
        <p:sp>
          <p:nvSpPr>
            <p:cNvPr id="89" name="Google Shape;89;p78"/>
            <p:cNvSpPr txBox="1"/>
            <p:nvPr/>
          </p:nvSpPr>
          <p:spPr>
            <a:xfrm>
              <a:off x="1978927" y="3911989"/>
              <a:ext cx="63511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Open Sans"/>
                  <a:ea typeface="Open Sans"/>
                  <a:cs typeface="Open Sans"/>
                  <a:sym typeface="Open Sans"/>
                </a:rPr>
                <a:t>Front</a:t>
              </a:r>
              <a:endParaRPr b="0" i="0" sz="1400" u="none" cap="none" strike="noStrike">
                <a:solidFill>
                  <a:srgbClr val="000000"/>
                </a:solidFill>
                <a:latin typeface="Arial"/>
                <a:ea typeface="Arial"/>
                <a:cs typeface="Arial"/>
                <a:sym typeface="Arial"/>
              </a:endParaRPr>
            </a:p>
          </p:txBody>
        </p:sp>
        <p:sp>
          <p:nvSpPr>
            <p:cNvPr id="90" name="Google Shape;90;p78"/>
            <p:cNvSpPr txBox="1"/>
            <p:nvPr/>
          </p:nvSpPr>
          <p:spPr>
            <a:xfrm>
              <a:off x="6544576" y="3911989"/>
              <a:ext cx="58381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Open Sans"/>
                  <a:ea typeface="Open Sans"/>
                  <a:cs typeface="Open Sans"/>
                  <a:sym typeface="Open Sans"/>
                </a:rPr>
                <a:t>Back</a:t>
              </a:r>
              <a:endParaRPr b="0" i="0" sz="1400" u="none" cap="none" strike="noStrike">
                <a:solidFill>
                  <a:srgbClr val="000000"/>
                </a:solidFill>
                <a:latin typeface="Arial"/>
                <a:ea typeface="Arial"/>
                <a:cs typeface="Arial"/>
                <a:sym typeface="Arial"/>
              </a:endParaRPr>
            </a:p>
          </p:txBody>
        </p:sp>
      </p:grpSp>
      <p:sp>
        <p:nvSpPr>
          <p:cNvPr id="91" name="Google Shape;91;p78"/>
          <p:cNvSpPr/>
          <p:nvPr/>
        </p:nvSpPr>
        <p:spPr>
          <a:xfrm>
            <a:off x="164780" y="2510331"/>
            <a:ext cx="366996" cy="223284"/>
          </a:xfrm>
          <a:prstGeom prst="rightArrow">
            <a:avLst>
              <a:gd fmla="val 50000" name="adj1"/>
              <a:gd fmla="val 50000" name="adj2"/>
            </a:avLst>
          </a:prstGeom>
          <a:solidFill>
            <a:schemeClr val="accent3"/>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2" name="Google Shape;92;p78"/>
          <p:cNvSpPr txBox="1"/>
          <p:nvPr/>
        </p:nvSpPr>
        <p:spPr>
          <a:xfrm>
            <a:off x="130520" y="2827612"/>
            <a:ext cx="8785200" cy="2031285"/>
          </a:xfrm>
          <a:prstGeom prst="rect">
            <a:avLst/>
          </a:prstGeom>
          <a:solidFill>
            <a:schemeClr val="lt1"/>
          </a:solidFill>
          <a:ln cap="flat" cmpd="sng" w="28575">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t/>
            </a:r>
            <a:endParaRPr b="0" i="0" sz="14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14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14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14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14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14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14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1400" u="none" cap="none" strike="noStrike">
              <a:solidFill>
                <a:srgbClr val="4343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1400" u="none" cap="none" strike="noStrike">
              <a:solidFill>
                <a:srgbClr val="434343"/>
              </a:solidFill>
              <a:latin typeface="Arial"/>
              <a:ea typeface="Arial"/>
              <a:cs typeface="Arial"/>
              <a:sym typeface="Arial"/>
            </a:endParaRPr>
          </a:p>
        </p:txBody>
      </p:sp>
      <p:sp>
        <p:nvSpPr>
          <p:cNvPr id="93" name="Google Shape;93;p78"/>
          <p:cNvSpPr txBox="1"/>
          <p:nvPr>
            <p:ph idx="1" type="body"/>
          </p:nvPr>
        </p:nvSpPr>
        <p:spPr>
          <a:xfrm>
            <a:off x="129713" y="2818960"/>
            <a:ext cx="8770938" cy="2039937"/>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800"/>
              <a:buNone/>
              <a:defRPr b="0" i="0" sz="1800" u="none" cap="none" strike="noStrike">
                <a:solidFill>
                  <a:srgbClr val="434343"/>
                </a:solidFill>
                <a:latin typeface="Arial"/>
                <a:ea typeface="Arial"/>
                <a:cs typeface="Arial"/>
                <a:sym typeface="Arial"/>
              </a:defRPr>
            </a:lvl1pPr>
            <a:lvl2pPr indent="-228600" lvl="1" marL="914400" algn="l">
              <a:lnSpc>
                <a:spcPct val="100000"/>
              </a:lnSpc>
              <a:spcBef>
                <a:spcPts val="1600"/>
              </a:spcBef>
              <a:spcAft>
                <a:spcPts val="0"/>
              </a:spcAft>
              <a:buSzPts val="1400"/>
              <a:buNone/>
              <a:defRPr b="1" i="0" sz="2000" u="none" cap="none" strike="noStrike">
                <a:solidFill>
                  <a:srgbClr val="434343"/>
                </a:solidFill>
                <a:latin typeface="Arial"/>
                <a:ea typeface="Arial"/>
                <a:cs typeface="Arial"/>
                <a:sym typeface="Arial"/>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P Line">
  <p:cSld name="1_Title and body BP Line">
    <p:spTree>
      <p:nvGrpSpPr>
        <p:cNvPr id="94" name="Shape 94"/>
        <p:cNvGrpSpPr/>
        <p:nvPr/>
      </p:nvGrpSpPr>
      <p:grpSpPr>
        <a:xfrm>
          <a:off x="0" y="0"/>
          <a:ext cx="0" cy="0"/>
          <a:chOff x="0" y="0"/>
          <a:chExt cx="0" cy="0"/>
        </a:xfrm>
      </p:grpSpPr>
      <p:pic>
        <p:nvPicPr>
          <p:cNvPr id="95" name="Google Shape;95;p79"/>
          <p:cNvPicPr preferRelativeResize="0"/>
          <p:nvPr/>
        </p:nvPicPr>
        <p:blipFill rotWithShape="1">
          <a:blip r:embed="rId2">
            <a:alphaModFix/>
          </a:blip>
          <a:srcRect b="0" l="0" r="29952" t="0"/>
          <a:stretch/>
        </p:blipFill>
        <p:spPr>
          <a:xfrm rot="-5400000">
            <a:off x="6744400" y="-929119"/>
            <a:ext cx="1353249" cy="3200249"/>
          </a:xfrm>
          <a:prstGeom prst="rect">
            <a:avLst/>
          </a:prstGeom>
          <a:noFill/>
          <a:ln>
            <a:noFill/>
          </a:ln>
        </p:spPr>
      </p:pic>
      <p:pic>
        <p:nvPicPr>
          <p:cNvPr id="96" name="Google Shape;96;p79"/>
          <p:cNvPicPr preferRelativeResize="0"/>
          <p:nvPr/>
        </p:nvPicPr>
        <p:blipFill rotWithShape="1">
          <a:blip r:embed="rId3">
            <a:alphaModFix/>
          </a:blip>
          <a:srcRect b="0" l="0" r="0" t="0"/>
          <a:stretch/>
        </p:blipFill>
        <p:spPr>
          <a:xfrm>
            <a:off x="455725" y="1678925"/>
            <a:ext cx="1346475" cy="124825"/>
          </a:xfrm>
          <a:prstGeom prst="rect">
            <a:avLst/>
          </a:prstGeom>
          <a:noFill/>
          <a:ln>
            <a:noFill/>
          </a:ln>
        </p:spPr>
      </p:pic>
      <p:sp>
        <p:nvSpPr>
          <p:cNvPr id="97" name="Google Shape;97;p79"/>
          <p:cNvSpPr txBox="1"/>
          <p:nvPr>
            <p:ph type="title"/>
          </p:nvPr>
        </p:nvSpPr>
        <p:spPr>
          <a:xfrm>
            <a:off x="364125" y="618239"/>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i="0" sz="2800" u="none" cap="none" strike="noStrike">
                <a:solidFill>
                  <a:srgbClr val="434343"/>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8" name="Google Shape;98;p79"/>
          <p:cNvSpPr txBox="1"/>
          <p:nvPr>
            <p:ph idx="1" type="body"/>
          </p:nvPr>
        </p:nvSpPr>
        <p:spPr>
          <a:xfrm>
            <a:off x="455613" y="2030413"/>
            <a:ext cx="7670800" cy="1855787"/>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Arial"/>
              <a:buAutoNum type="arabicPeriod"/>
              <a:defRPr b="1" i="0" sz="20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Font typeface="Arial"/>
              <a:buAutoNum type="arabicPeriod"/>
              <a:defRPr b="1" i="0" sz="2000" u="none" cap="none" strike="noStrike">
                <a:solidFill>
                  <a:srgbClr val="434343"/>
                </a:solidFill>
                <a:latin typeface="Arial"/>
                <a:ea typeface="Arial"/>
                <a:cs typeface="Arial"/>
                <a:sym typeface="Arial"/>
              </a:defRPr>
            </a:lvl2pPr>
            <a:lvl3pPr indent="-317500" lvl="2" marL="1371600" algn="l">
              <a:lnSpc>
                <a:spcPct val="115000"/>
              </a:lnSpc>
              <a:spcBef>
                <a:spcPts val="1600"/>
              </a:spcBef>
              <a:spcAft>
                <a:spcPts val="0"/>
              </a:spcAft>
              <a:buSzPts val="1400"/>
              <a:buFont typeface="Arial"/>
              <a:buAutoNum type="arabicPeriod"/>
              <a:defRPr b="1" i="0" sz="2000" u="none" cap="none" strike="noStrike">
                <a:solidFill>
                  <a:srgbClr val="434343"/>
                </a:solidFill>
                <a:latin typeface="Arial"/>
                <a:ea typeface="Arial"/>
                <a:cs typeface="Arial"/>
                <a:sym typeface="Arial"/>
              </a:defRPr>
            </a:lvl3pPr>
            <a:lvl4pPr indent="-317500" lvl="3" marL="1828800" algn="l">
              <a:lnSpc>
                <a:spcPct val="115000"/>
              </a:lnSpc>
              <a:spcBef>
                <a:spcPts val="1600"/>
              </a:spcBef>
              <a:spcAft>
                <a:spcPts val="0"/>
              </a:spcAft>
              <a:buSzPts val="1400"/>
              <a:buFont typeface="Arial"/>
              <a:buAutoNum type="arabicPeriod"/>
              <a:defRPr b="1" i="0" sz="2000" u="none" cap="none" strike="noStrike">
                <a:solidFill>
                  <a:srgbClr val="434343"/>
                </a:solidFill>
                <a:latin typeface="Arial"/>
                <a:ea typeface="Arial"/>
                <a:cs typeface="Arial"/>
                <a:sym typeface="Arial"/>
              </a:defRPr>
            </a:lvl4pPr>
            <a:lvl5pPr indent="-317500" lvl="4" marL="2286000" algn="l">
              <a:lnSpc>
                <a:spcPct val="115000"/>
              </a:lnSpc>
              <a:spcBef>
                <a:spcPts val="1600"/>
              </a:spcBef>
              <a:spcAft>
                <a:spcPts val="0"/>
              </a:spcAft>
              <a:buSzPts val="1400"/>
              <a:buFont typeface="Arial"/>
              <a:buAutoNum type="arabicPeriod"/>
              <a:defRPr b="1" i="0" sz="2000" u="none" cap="none" strike="noStrike">
                <a:solidFill>
                  <a:srgbClr val="434343"/>
                </a:solidFill>
                <a:latin typeface="Arial"/>
                <a:ea typeface="Arial"/>
                <a:cs typeface="Arial"/>
                <a:sym typeface="Arial"/>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99" name="Google Shape;99;p79"/>
          <p:cNvSpPr txBox="1"/>
          <p:nvPr>
            <p:ph idx="2" type="body"/>
          </p:nvPr>
        </p:nvSpPr>
        <p:spPr>
          <a:xfrm>
            <a:off x="566738" y="4231788"/>
            <a:ext cx="8266112" cy="738187"/>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b="0" i="0" sz="14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228600" lvl="4" marL="2286000" algn="l">
              <a:lnSpc>
                <a:spcPct val="115000"/>
              </a:lnSpc>
              <a:spcBef>
                <a:spcPts val="1600"/>
              </a:spcBef>
              <a:spcAft>
                <a:spcPts val="0"/>
              </a:spcAft>
              <a:buSzPts val="1400"/>
              <a:buNone/>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P Line">
  <p:cSld name="1_Title and body BP Line 2">
    <p:spTree>
      <p:nvGrpSpPr>
        <p:cNvPr id="100" name="Shape 100"/>
        <p:cNvGrpSpPr/>
        <p:nvPr/>
      </p:nvGrpSpPr>
      <p:grpSpPr>
        <a:xfrm>
          <a:off x="0" y="0"/>
          <a:ext cx="0" cy="0"/>
          <a:chOff x="0" y="0"/>
          <a:chExt cx="0" cy="0"/>
        </a:xfrm>
      </p:grpSpPr>
      <p:pic>
        <p:nvPicPr>
          <p:cNvPr id="101" name="Google Shape;101;p80"/>
          <p:cNvPicPr preferRelativeResize="0"/>
          <p:nvPr/>
        </p:nvPicPr>
        <p:blipFill rotWithShape="1">
          <a:blip r:embed="rId2">
            <a:alphaModFix/>
          </a:blip>
          <a:srcRect b="0" l="0" r="29952" t="0"/>
          <a:stretch/>
        </p:blipFill>
        <p:spPr>
          <a:xfrm rot="-5400000">
            <a:off x="6744400" y="-929119"/>
            <a:ext cx="1353249" cy="3200249"/>
          </a:xfrm>
          <a:prstGeom prst="rect">
            <a:avLst/>
          </a:prstGeom>
          <a:noFill/>
          <a:ln>
            <a:noFill/>
          </a:ln>
        </p:spPr>
      </p:pic>
      <p:pic>
        <p:nvPicPr>
          <p:cNvPr id="102" name="Google Shape;102;p80"/>
          <p:cNvPicPr preferRelativeResize="0"/>
          <p:nvPr/>
        </p:nvPicPr>
        <p:blipFill rotWithShape="1">
          <a:blip r:embed="rId3">
            <a:alphaModFix/>
          </a:blip>
          <a:srcRect b="0" l="0" r="0" t="0"/>
          <a:stretch/>
        </p:blipFill>
        <p:spPr>
          <a:xfrm>
            <a:off x="455725" y="1678925"/>
            <a:ext cx="1346475" cy="124825"/>
          </a:xfrm>
          <a:prstGeom prst="rect">
            <a:avLst/>
          </a:prstGeom>
          <a:noFill/>
          <a:ln>
            <a:noFill/>
          </a:ln>
        </p:spPr>
      </p:pic>
      <p:sp>
        <p:nvSpPr>
          <p:cNvPr id="103" name="Google Shape;103;p80"/>
          <p:cNvSpPr txBox="1"/>
          <p:nvPr>
            <p:ph type="title"/>
          </p:nvPr>
        </p:nvSpPr>
        <p:spPr>
          <a:xfrm>
            <a:off x="364125" y="618239"/>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i="0" sz="2800" u="none" cap="none" strike="noStrike">
                <a:solidFill>
                  <a:srgbClr val="434343"/>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4" name="Google Shape;104;p80"/>
          <p:cNvSpPr txBox="1"/>
          <p:nvPr>
            <p:ph idx="1" type="body"/>
          </p:nvPr>
        </p:nvSpPr>
        <p:spPr>
          <a:xfrm>
            <a:off x="455613" y="2030413"/>
            <a:ext cx="7670800" cy="1855787"/>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Arial"/>
              <a:buAutoNum type="arabicPeriod"/>
              <a:defRPr b="1" i="0" sz="20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Font typeface="Arial"/>
              <a:buAutoNum type="arabicPeriod"/>
              <a:defRPr b="1" i="0" sz="2000" u="none" cap="none" strike="noStrike">
                <a:solidFill>
                  <a:srgbClr val="434343"/>
                </a:solidFill>
                <a:latin typeface="Arial"/>
                <a:ea typeface="Arial"/>
                <a:cs typeface="Arial"/>
                <a:sym typeface="Arial"/>
              </a:defRPr>
            </a:lvl2pPr>
            <a:lvl3pPr indent="-317500" lvl="2" marL="1371600" algn="l">
              <a:lnSpc>
                <a:spcPct val="115000"/>
              </a:lnSpc>
              <a:spcBef>
                <a:spcPts val="1600"/>
              </a:spcBef>
              <a:spcAft>
                <a:spcPts val="0"/>
              </a:spcAft>
              <a:buSzPts val="1400"/>
              <a:buFont typeface="Arial"/>
              <a:buAutoNum type="arabicPeriod"/>
              <a:defRPr b="1" i="0" sz="2000" u="none" cap="none" strike="noStrike">
                <a:solidFill>
                  <a:srgbClr val="434343"/>
                </a:solidFill>
                <a:latin typeface="Arial"/>
                <a:ea typeface="Arial"/>
                <a:cs typeface="Arial"/>
                <a:sym typeface="Arial"/>
              </a:defRPr>
            </a:lvl3pPr>
            <a:lvl4pPr indent="-317500" lvl="3" marL="1828800" algn="l">
              <a:lnSpc>
                <a:spcPct val="115000"/>
              </a:lnSpc>
              <a:spcBef>
                <a:spcPts val="1600"/>
              </a:spcBef>
              <a:spcAft>
                <a:spcPts val="0"/>
              </a:spcAft>
              <a:buSzPts val="1400"/>
              <a:buFont typeface="Arial"/>
              <a:buAutoNum type="arabicPeriod"/>
              <a:defRPr b="1" i="0" sz="2000" u="none" cap="none" strike="noStrike">
                <a:solidFill>
                  <a:srgbClr val="434343"/>
                </a:solidFill>
                <a:latin typeface="Arial"/>
                <a:ea typeface="Arial"/>
                <a:cs typeface="Arial"/>
                <a:sym typeface="Arial"/>
              </a:defRPr>
            </a:lvl4pPr>
            <a:lvl5pPr indent="-317500" lvl="4" marL="2286000" algn="l">
              <a:lnSpc>
                <a:spcPct val="115000"/>
              </a:lnSpc>
              <a:spcBef>
                <a:spcPts val="1600"/>
              </a:spcBef>
              <a:spcAft>
                <a:spcPts val="0"/>
              </a:spcAft>
              <a:buSzPts val="1400"/>
              <a:buFont typeface="Arial"/>
              <a:buAutoNum type="arabicPeriod"/>
              <a:defRPr b="1" i="0" sz="2000" u="none" cap="none" strike="noStrike">
                <a:solidFill>
                  <a:srgbClr val="434343"/>
                </a:solidFill>
                <a:latin typeface="Arial"/>
                <a:ea typeface="Arial"/>
                <a:cs typeface="Arial"/>
                <a:sym typeface="Arial"/>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05" name="Google Shape;105;p80"/>
          <p:cNvSpPr txBox="1"/>
          <p:nvPr>
            <p:ph idx="2" type="body"/>
          </p:nvPr>
        </p:nvSpPr>
        <p:spPr>
          <a:xfrm>
            <a:off x="720725" y="3511550"/>
            <a:ext cx="6483350" cy="430213"/>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800"/>
              <a:buNone/>
              <a:defRPr b="0" i="0" sz="2200" u="none" cap="none" strike="noStrike">
                <a:solidFill>
                  <a:srgbClr val="434343"/>
                </a:solidFill>
                <a:latin typeface="Arial"/>
                <a:ea typeface="Arial"/>
                <a:cs typeface="Arial"/>
                <a:sym typeface="Arial"/>
              </a:defRPr>
            </a:lvl1pPr>
            <a:lvl2pPr indent="-228600" lvl="1" marL="914400" algn="l">
              <a:lnSpc>
                <a:spcPct val="100000"/>
              </a:lnSpc>
              <a:spcBef>
                <a:spcPts val="1600"/>
              </a:spcBef>
              <a:spcAft>
                <a:spcPts val="0"/>
              </a:spcAft>
              <a:buSzPts val="1400"/>
              <a:buNone/>
              <a:defRPr b="0" i="0" sz="2200" u="none" cap="none" strike="noStrike">
                <a:solidFill>
                  <a:srgbClr val="434343"/>
                </a:solidFill>
                <a:latin typeface="Arial"/>
                <a:ea typeface="Arial"/>
                <a:cs typeface="Arial"/>
                <a:sym typeface="Arial"/>
              </a:defRPr>
            </a:lvl2pPr>
            <a:lvl3pPr indent="-228600" lvl="2" marL="1371600" algn="l">
              <a:lnSpc>
                <a:spcPct val="100000"/>
              </a:lnSpc>
              <a:spcBef>
                <a:spcPts val="1600"/>
              </a:spcBef>
              <a:spcAft>
                <a:spcPts val="0"/>
              </a:spcAft>
              <a:buSzPts val="1400"/>
              <a:buNone/>
              <a:defRPr b="0" i="0" sz="2200" u="none" cap="none" strike="noStrike">
                <a:solidFill>
                  <a:srgbClr val="434343"/>
                </a:solidFill>
                <a:latin typeface="Arial"/>
                <a:ea typeface="Arial"/>
                <a:cs typeface="Arial"/>
                <a:sym typeface="Arial"/>
              </a:defRPr>
            </a:lvl3pPr>
            <a:lvl4pPr indent="-228600" lvl="3" marL="1828800" algn="l">
              <a:lnSpc>
                <a:spcPct val="100000"/>
              </a:lnSpc>
              <a:spcBef>
                <a:spcPts val="1600"/>
              </a:spcBef>
              <a:spcAft>
                <a:spcPts val="0"/>
              </a:spcAft>
              <a:buSzPts val="1400"/>
              <a:buNone/>
              <a:defRPr b="0" i="0" sz="2200" u="none" cap="none" strike="noStrike">
                <a:solidFill>
                  <a:srgbClr val="434343"/>
                </a:solidFill>
                <a:latin typeface="Arial"/>
                <a:ea typeface="Arial"/>
                <a:cs typeface="Arial"/>
                <a:sym typeface="Arial"/>
              </a:defRPr>
            </a:lvl4pPr>
            <a:lvl5pPr indent="-228600" lvl="4" marL="2286000" algn="l">
              <a:lnSpc>
                <a:spcPct val="100000"/>
              </a:lnSpc>
              <a:spcBef>
                <a:spcPts val="1600"/>
              </a:spcBef>
              <a:spcAft>
                <a:spcPts val="0"/>
              </a:spcAft>
              <a:buSzPts val="1400"/>
              <a:buNone/>
              <a:defRPr b="0" i="0" sz="2200" u="none" cap="none" strike="noStrike">
                <a:solidFill>
                  <a:srgbClr val="434343"/>
                </a:solidFill>
                <a:latin typeface="Arial"/>
                <a:ea typeface="Arial"/>
                <a:cs typeface="Arial"/>
                <a:sym typeface="Arial"/>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06" name="Google Shape;106;p80"/>
          <p:cNvSpPr txBox="1"/>
          <p:nvPr>
            <p:ph idx="3" type="body"/>
          </p:nvPr>
        </p:nvSpPr>
        <p:spPr>
          <a:xfrm>
            <a:off x="566738" y="4231788"/>
            <a:ext cx="8266112" cy="738187"/>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b="0" i="0" sz="14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228600" lvl="4" marL="2286000" algn="l">
              <a:lnSpc>
                <a:spcPct val="115000"/>
              </a:lnSpc>
              <a:spcBef>
                <a:spcPts val="1600"/>
              </a:spcBef>
              <a:spcAft>
                <a:spcPts val="0"/>
              </a:spcAft>
              <a:buSzPts val="1400"/>
              <a:buNone/>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07" name="Google Shape;107;p80"/>
          <p:cNvSpPr txBox="1"/>
          <p:nvPr/>
        </p:nvSpPr>
        <p:spPr>
          <a:xfrm>
            <a:off x="718125" y="3510625"/>
            <a:ext cx="6514500" cy="430800"/>
          </a:xfrm>
          <a:prstGeom prst="rect">
            <a:avLst/>
          </a:prstGeom>
          <a:noFill/>
          <a:ln cap="flat" cmpd="sng" w="28575">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434343"/>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 Line">
  <p:cSld name="TITLE_AND_BODY_1_1_1">
    <p:spTree>
      <p:nvGrpSpPr>
        <p:cNvPr id="108" name="Shape 108"/>
        <p:cNvGrpSpPr/>
        <p:nvPr/>
      </p:nvGrpSpPr>
      <p:grpSpPr>
        <a:xfrm>
          <a:off x="0" y="0"/>
          <a:ext cx="0" cy="0"/>
          <a:chOff x="0" y="0"/>
          <a:chExt cx="0" cy="0"/>
        </a:xfrm>
      </p:grpSpPr>
      <p:sp>
        <p:nvSpPr>
          <p:cNvPr id="109" name="Google Shape;109;p32"/>
          <p:cNvSpPr txBox="1"/>
          <p:nvPr>
            <p:ph type="title"/>
          </p:nvPr>
        </p:nvSpPr>
        <p:spPr>
          <a:xfrm>
            <a:off x="356616" y="120897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0" name="Google Shape;110;p32"/>
          <p:cNvSpPr txBox="1"/>
          <p:nvPr>
            <p:ph idx="1" type="body"/>
          </p:nvPr>
        </p:nvSpPr>
        <p:spPr>
          <a:xfrm>
            <a:off x="585875" y="2090925"/>
            <a:ext cx="8151300" cy="2382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11" name="Google Shape;111;p32"/>
          <p:cNvSpPr txBox="1"/>
          <p:nvPr>
            <p:ph idx="12" type="sldNum"/>
          </p:nvPr>
        </p:nvSpPr>
        <p:spPr>
          <a:xfrm>
            <a:off x="868625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12" name="Google Shape;112;p32"/>
          <p:cNvPicPr preferRelativeResize="0"/>
          <p:nvPr/>
        </p:nvPicPr>
        <p:blipFill rotWithShape="1">
          <a:blip r:embed="rId2">
            <a:alphaModFix/>
          </a:blip>
          <a:srcRect b="28999" l="0" r="0" t="0"/>
          <a:stretch/>
        </p:blipFill>
        <p:spPr>
          <a:xfrm>
            <a:off x="6064600" y="4005025"/>
            <a:ext cx="2836151" cy="1138475"/>
          </a:xfrm>
          <a:prstGeom prst="rect">
            <a:avLst/>
          </a:prstGeom>
          <a:noFill/>
          <a:ln>
            <a:noFill/>
          </a:ln>
        </p:spPr>
      </p:pic>
      <p:pic>
        <p:nvPicPr>
          <p:cNvPr id="113" name="Google Shape;113;p32"/>
          <p:cNvPicPr preferRelativeResize="0"/>
          <p:nvPr/>
        </p:nvPicPr>
        <p:blipFill rotWithShape="1">
          <a:blip r:embed="rId3">
            <a:alphaModFix/>
          </a:blip>
          <a:srcRect b="0" l="0" r="0" t="0"/>
          <a:stretch/>
        </p:blipFill>
        <p:spPr>
          <a:xfrm>
            <a:off x="457200" y="1783080"/>
            <a:ext cx="1612884" cy="1347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P">
  <p:cSld name="1_Title and body BP 2">
    <p:spTree>
      <p:nvGrpSpPr>
        <p:cNvPr id="114" name="Shape 114"/>
        <p:cNvGrpSpPr/>
        <p:nvPr/>
      </p:nvGrpSpPr>
      <p:grpSpPr>
        <a:xfrm>
          <a:off x="0" y="0"/>
          <a:ext cx="0" cy="0"/>
          <a:chOff x="0" y="0"/>
          <a:chExt cx="0" cy="0"/>
        </a:xfrm>
      </p:grpSpPr>
      <p:pic>
        <p:nvPicPr>
          <p:cNvPr id="115" name="Google Shape;115;p81"/>
          <p:cNvPicPr preferRelativeResize="0"/>
          <p:nvPr/>
        </p:nvPicPr>
        <p:blipFill rotWithShape="1">
          <a:blip r:embed="rId2">
            <a:alphaModFix/>
          </a:blip>
          <a:srcRect b="0" l="0" r="29952" t="0"/>
          <a:stretch/>
        </p:blipFill>
        <p:spPr>
          <a:xfrm rot="-5400000">
            <a:off x="6744400" y="-929119"/>
            <a:ext cx="1353249" cy="3200249"/>
          </a:xfrm>
          <a:prstGeom prst="rect">
            <a:avLst/>
          </a:prstGeom>
          <a:noFill/>
          <a:ln>
            <a:noFill/>
          </a:ln>
        </p:spPr>
      </p:pic>
      <p:sp>
        <p:nvSpPr>
          <p:cNvPr id="116" name="Google Shape;116;p81"/>
          <p:cNvSpPr txBox="1"/>
          <p:nvPr>
            <p:ph type="title"/>
          </p:nvPr>
        </p:nvSpPr>
        <p:spPr>
          <a:xfrm>
            <a:off x="235575" y="2148155"/>
            <a:ext cx="8596728"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b="1" i="0" sz="2800" u="none" cap="none" strike="noStrike">
                <a:solidFill>
                  <a:srgbClr val="434343"/>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7" name="Google Shape;117;p81"/>
          <p:cNvSpPr txBox="1"/>
          <p:nvPr>
            <p:ph idx="1" type="body"/>
          </p:nvPr>
        </p:nvSpPr>
        <p:spPr>
          <a:xfrm>
            <a:off x="706438" y="2847108"/>
            <a:ext cx="7432675" cy="1849438"/>
          </a:xfrm>
          <a:prstGeom prst="rect">
            <a:avLst/>
          </a:prstGeom>
          <a:noFill/>
          <a:ln>
            <a:noFill/>
          </a:ln>
        </p:spPr>
        <p:txBody>
          <a:bodyPr anchorCtr="0" anchor="t" bIns="91425" lIns="91425" spcFirstLastPara="1" rIns="91425" wrap="square" tIns="91425">
            <a:noAutofit/>
          </a:bodyPr>
          <a:lstStyle>
            <a:lvl1pPr indent="-228600" lvl="0" marL="457200" algn="ctr">
              <a:lnSpc>
                <a:spcPct val="100000"/>
              </a:lnSpc>
              <a:spcBef>
                <a:spcPts val="0"/>
              </a:spcBef>
              <a:spcAft>
                <a:spcPts val="0"/>
              </a:spcAft>
              <a:buSzPts val="1800"/>
              <a:buNone/>
              <a:defRPr b="0" i="1" sz="2400" u="none" cap="none" strike="noStrike">
                <a:solidFill>
                  <a:srgbClr val="434343"/>
                </a:solidFill>
                <a:latin typeface="Arial"/>
                <a:ea typeface="Arial"/>
                <a:cs typeface="Arial"/>
                <a:sym typeface="Arial"/>
              </a:defRPr>
            </a:lvl1pPr>
            <a:lvl2pPr indent="-228600" lvl="1" marL="914400" algn="ctr">
              <a:lnSpc>
                <a:spcPct val="115000"/>
              </a:lnSpc>
              <a:spcBef>
                <a:spcPts val="1600"/>
              </a:spcBef>
              <a:spcAft>
                <a:spcPts val="0"/>
              </a:spcAft>
              <a:buSzPts val="1400"/>
              <a:buNone/>
              <a:defRPr b="0" i="1" sz="2400" u="none" cap="none" strike="noStrike">
                <a:solidFill>
                  <a:srgbClr val="434343"/>
                </a:solidFill>
                <a:latin typeface="Arial"/>
                <a:ea typeface="Arial"/>
                <a:cs typeface="Arial"/>
                <a:sym typeface="Arial"/>
              </a:defRPr>
            </a:lvl2pPr>
            <a:lvl3pPr indent="-228600" lvl="2" marL="1371600" algn="ctr">
              <a:lnSpc>
                <a:spcPct val="115000"/>
              </a:lnSpc>
              <a:spcBef>
                <a:spcPts val="1600"/>
              </a:spcBef>
              <a:spcAft>
                <a:spcPts val="0"/>
              </a:spcAft>
              <a:buSzPts val="1400"/>
              <a:buNone/>
              <a:defRPr b="0" i="1" sz="2400" u="none" cap="none" strike="noStrike">
                <a:solidFill>
                  <a:srgbClr val="434343"/>
                </a:solidFill>
                <a:latin typeface="Arial"/>
                <a:ea typeface="Arial"/>
                <a:cs typeface="Arial"/>
                <a:sym typeface="Arial"/>
              </a:defRPr>
            </a:lvl3pPr>
            <a:lvl4pPr indent="-228600" lvl="3" marL="1828800" algn="ctr">
              <a:lnSpc>
                <a:spcPct val="115000"/>
              </a:lnSpc>
              <a:spcBef>
                <a:spcPts val="1600"/>
              </a:spcBef>
              <a:spcAft>
                <a:spcPts val="0"/>
              </a:spcAft>
              <a:buSzPts val="1400"/>
              <a:buNone/>
              <a:defRPr b="0" i="1" sz="2400" u="none" cap="none" strike="noStrike">
                <a:solidFill>
                  <a:srgbClr val="434343"/>
                </a:solidFill>
                <a:latin typeface="Arial"/>
                <a:ea typeface="Arial"/>
                <a:cs typeface="Arial"/>
                <a:sym typeface="Arial"/>
              </a:defRPr>
            </a:lvl4pPr>
            <a:lvl5pPr indent="-228600" lvl="4" marL="2286000" algn="ctr">
              <a:lnSpc>
                <a:spcPct val="115000"/>
              </a:lnSpc>
              <a:spcBef>
                <a:spcPts val="1600"/>
              </a:spcBef>
              <a:spcAft>
                <a:spcPts val="0"/>
              </a:spcAft>
              <a:buSzPts val="1400"/>
              <a:buNone/>
              <a:defRPr b="0" i="1" sz="2400" u="none" cap="none" strike="noStrike">
                <a:solidFill>
                  <a:srgbClr val="434343"/>
                </a:solidFill>
                <a:latin typeface="Arial"/>
                <a:ea typeface="Arial"/>
                <a:cs typeface="Arial"/>
                <a:sym typeface="Arial"/>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Closeout 1">
  <p:cSld name="BLANK_1">
    <p:spTree>
      <p:nvGrpSpPr>
        <p:cNvPr id="118" name="Shape 118"/>
        <p:cNvGrpSpPr/>
        <p:nvPr/>
      </p:nvGrpSpPr>
      <p:grpSpPr>
        <a:xfrm>
          <a:off x="0" y="0"/>
          <a:ext cx="0" cy="0"/>
          <a:chOff x="0" y="0"/>
          <a:chExt cx="0" cy="0"/>
        </a:xfrm>
      </p:grpSpPr>
      <p:pic>
        <p:nvPicPr>
          <p:cNvPr id="119" name="Google Shape;119;p21"/>
          <p:cNvPicPr preferRelativeResize="0"/>
          <p:nvPr/>
        </p:nvPicPr>
        <p:blipFill rotWithShape="1">
          <a:blip r:embed="rId2">
            <a:alphaModFix/>
          </a:blip>
          <a:srcRect b="0" l="0" r="0" t="0"/>
          <a:stretch/>
        </p:blipFill>
        <p:spPr>
          <a:xfrm>
            <a:off x="406200" y="471425"/>
            <a:ext cx="2374100" cy="641000"/>
          </a:xfrm>
          <a:prstGeom prst="rect">
            <a:avLst/>
          </a:prstGeom>
          <a:noFill/>
          <a:ln>
            <a:noFill/>
          </a:ln>
        </p:spPr>
      </p:pic>
      <p:pic>
        <p:nvPicPr>
          <p:cNvPr id="120" name="Google Shape;120;p21"/>
          <p:cNvPicPr preferRelativeResize="0"/>
          <p:nvPr/>
        </p:nvPicPr>
        <p:blipFill rotWithShape="1">
          <a:blip r:embed="rId3">
            <a:alphaModFix/>
          </a:blip>
          <a:srcRect b="0" l="0" r="0" t="0"/>
          <a:stretch/>
        </p:blipFill>
        <p:spPr>
          <a:xfrm rot="5400000">
            <a:off x="4201005" y="2131730"/>
            <a:ext cx="1087600" cy="90900"/>
          </a:xfrm>
          <a:prstGeom prst="rect">
            <a:avLst/>
          </a:prstGeom>
          <a:noFill/>
          <a:ln>
            <a:noFill/>
          </a:ln>
        </p:spPr>
      </p:pic>
      <p:sp>
        <p:nvSpPr>
          <p:cNvPr id="121" name="Google Shape;121;p21"/>
          <p:cNvSpPr txBox="1"/>
          <p:nvPr>
            <p:ph type="title"/>
          </p:nvPr>
        </p:nvSpPr>
        <p:spPr>
          <a:xfrm>
            <a:off x="849850" y="1800838"/>
            <a:ext cx="3722150" cy="694712"/>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i="0" sz="4200" u="none" cap="none" strike="noStrike">
                <a:solidFill>
                  <a:srgbClr val="595959"/>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2" name="Google Shape;122;p21"/>
          <p:cNvSpPr txBox="1"/>
          <p:nvPr>
            <p:ph idx="1" type="body"/>
          </p:nvPr>
        </p:nvSpPr>
        <p:spPr>
          <a:xfrm>
            <a:off x="6458988" y="233380"/>
            <a:ext cx="2373312" cy="64135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b="1" i="0" sz="28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23" name="Google Shape;123;p21"/>
          <p:cNvSpPr txBox="1"/>
          <p:nvPr>
            <p:ph idx="2" type="body"/>
          </p:nvPr>
        </p:nvSpPr>
        <p:spPr>
          <a:xfrm>
            <a:off x="4970950" y="1848013"/>
            <a:ext cx="3241675" cy="695325"/>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b="1" i="0" sz="19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24" name="Google Shape;124;p21"/>
          <p:cNvSpPr txBox="1"/>
          <p:nvPr>
            <p:ph idx="3" type="body"/>
          </p:nvPr>
        </p:nvSpPr>
        <p:spPr>
          <a:xfrm>
            <a:off x="339725" y="4287838"/>
            <a:ext cx="8582025" cy="568325"/>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800"/>
              <a:buNone/>
              <a:defRPr b="0" i="1" sz="1000" u="none" cap="none" strike="noStrike">
                <a:solidFill>
                  <a:srgbClr val="222222"/>
                </a:solidFill>
                <a:latin typeface="Arial"/>
                <a:ea typeface="Arial"/>
                <a:cs typeface="Arial"/>
                <a:sym typeface="Arial"/>
              </a:defRPr>
            </a:lvl1pPr>
            <a:lvl2pPr indent="-228600" lvl="1" marL="914400" algn="l">
              <a:lnSpc>
                <a:spcPct val="100000"/>
              </a:lnSpc>
              <a:spcBef>
                <a:spcPts val="0"/>
              </a:spcBef>
              <a:spcAft>
                <a:spcPts val="0"/>
              </a:spcAft>
              <a:buSzPts val="1400"/>
              <a:buNone/>
              <a:defRPr b="0" i="1" sz="1000" u="none" cap="none" strike="noStrike">
                <a:solidFill>
                  <a:srgbClr val="222222"/>
                </a:solidFill>
                <a:latin typeface="Arial"/>
                <a:ea typeface="Arial"/>
                <a:cs typeface="Arial"/>
                <a:sym typeface="Arial"/>
              </a:defRPr>
            </a:lvl2pPr>
            <a:lvl3pPr indent="-228600" lvl="2" marL="1371600" algn="l">
              <a:lnSpc>
                <a:spcPct val="100000"/>
              </a:lnSpc>
              <a:spcBef>
                <a:spcPts val="0"/>
              </a:spcBef>
              <a:spcAft>
                <a:spcPts val="0"/>
              </a:spcAft>
              <a:buSzPts val="1400"/>
              <a:buNone/>
              <a:defRPr b="0" i="1" sz="1000" u="none" cap="none" strike="noStrike">
                <a:solidFill>
                  <a:srgbClr val="222222"/>
                </a:solidFill>
                <a:latin typeface="Arial"/>
                <a:ea typeface="Arial"/>
                <a:cs typeface="Arial"/>
                <a:sym typeface="Arial"/>
              </a:defRPr>
            </a:lvl3pPr>
            <a:lvl4pPr indent="-228600" lvl="3" marL="1828800" algn="l">
              <a:lnSpc>
                <a:spcPct val="100000"/>
              </a:lnSpc>
              <a:spcBef>
                <a:spcPts val="0"/>
              </a:spcBef>
              <a:spcAft>
                <a:spcPts val="0"/>
              </a:spcAft>
              <a:buSzPts val="1400"/>
              <a:buNone/>
              <a:defRPr b="0" i="1" sz="1000" u="none" cap="none" strike="noStrike">
                <a:solidFill>
                  <a:srgbClr val="222222"/>
                </a:solidFill>
                <a:latin typeface="Arial"/>
                <a:ea typeface="Arial"/>
                <a:cs typeface="Arial"/>
                <a:sym typeface="Arial"/>
              </a:defRPr>
            </a:lvl4pPr>
            <a:lvl5pPr indent="-228600" lvl="4" marL="2286000" algn="l">
              <a:lnSpc>
                <a:spcPct val="100000"/>
              </a:lnSpc>
              <a:spcBef>
                <a:spcPts val="0"/>
              </a:spcBef>
              <a:spcAft>
                <a:spcPts val="0"/>
              </a:spcAft>
              <a:buSzPts val="1400"/>
              <a:buNone/>
              <a:defRPr b="0" i="1" sz="1000" u="none" cap="none" strike="noStrike">
                <a:solidFill>
                  <a:srgbClr val="222222"/>
                </a:solidFill>
                <a:latin typeface="Arial"/>
                <a:ea typeface="Arial"/>
                <a:cs typeface="Arial"/>
                <a:sym typeface="Arial"/>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 Line 2">
  <p:cSld name="TITLE_AND_BODY_1_1">
    <p:spTree>
      <p:nvGrpSpPr>
        <p:cNvPr id="125" name="Shape 125"/>
        <p:cNvGrpSpPr/>
        <p:nvPr/>
      </p:nvGrpSpPr>
      <p:grpSpPr>
        <a:xfrm>
          <a:off x="0" y="0"/>
          <a:ext cx="0" cy="0"/>
          <a:chOff x="0" y="0"/>
          <a:chExt cx="0" cy="0"/>
        </a:xfrm>
      </p:grpSpPr>
      <p:sp>
        <p:nvSpPr>
          <p:cNvPr id="126" name="Google Shape;126;p31"/>
          <p:cNvSpPr txBox="1"/>
          <p:nvPr>
            <p:ph type="title"/>
          </p:nvPr>
        </p:nvSpPr>
        <p:spPr>
          <a:xfrm>
            <a:off x="356616" y="415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7" name="Google Shape;127;p31"/>
          <p:cNvSpPr txBox="1"/>
          <p:nvPr>
            <p:ph idx="1" type="body"/>
          </p:nvPr>
        </p:nvSpPr>
        <p:spPr>
          <a:xfrm>
            <a:off x="566928" y="1276375"/>
            <a:ext cx="8520600" cy="3292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28" name="Google Shape;128;p31"/>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29" name="Google Shape;129;p31"/>
          <p:cNvPicPr preferRelativeResize="0"/>
          <p:nvPr/>
        </p:nvPicPr>
        <p:blipFill rotWithShape="1">
          <a:blip r:embed="rId2">
            <a:alphaModFix/>
          </a:blip>
          <a:srcRect b="0" l="0" r="0" t="0"/>
          <a:stretch/>
        </p:blipFill>
        <p:spPr>
          <a:xfrm>
            <a:off x="457200" y="988113"/>
            <a:ext cx="1612884" cy="1347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 Line 2">
  <p:cSld name="1_Title and body RP Line 2 2">
    <p:spTree>
      <p:nvGrpSpPr>
        <p:cNvPr id="130" name="Shape 130"/>
        <p:cNvGrpSpPr/>
        <p:nvPr/>
      </p:nvGrpSpPr>
      <p:grpSpPr>
        <a:xfrm>
          <a:off x="0" y="0"/>
          <a:ext cx="0" cy="0"/>
          <a:chOff x="0" y="0"/>
          <a:chExt cx="0" cy="0"/>
        </a:xfrm>
      </p:grpSpPr>
      <p:sp>
        <p:nvSpPr>
          <p:cNvPr id="131" name="Google Shape;131;p75"/>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32" name="Google Shape;132;p75"/>
          <p:cNvPicPr preferRelativeResize="0"/>
          <p:nvPr/>
        </p:nvPicPr>
        <p:blipFill rotWithShape="1">
          <a:blip r:embed="rId2">
            <a:alphaModFix/>
          </a:blip>
          <a:srcRect b="0" l="0" r="0" t="0"/>
          <a:stretch/>
        </p:blipFill>
        <p:spPr>
          <a:xfrm>
            <a:off x="457200" y="988113"/>
            <a:ext cx="1612884" cy="134775"/>
          </a:xfrm>
          <a:prstGeom prst="rect">
            <a:avLst/>
          </a:prstGeom>
          <a:noFill/>
          <a:ln>
            <a:noFill/>
          </a:ln>
        </p:spPr>
      </p:pic>
      <p:sp>
        <p:nvSpPr>
          <p:cNvPr id="133" name="Google Shape;133;p7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i="0" sz="2800" u="none" cap="none" strike="noStrike">
                <a:solidFill>
                  <a:srgbClr val="434343"/>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4" name="Google Shape;134;p75"/>
          <p:cNvSpPr txBox="1"/>
          <p:nvPr>
            <p:ph idx="1" type="body"/>
          </p:nvPr>
        </p:nvSpPr>
        <p:spPr>
          <a:xfrm>
            <a:off x="0" y="5143500"/>
            <a:ext cx="9144000" cy="1062037"/>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800"/>
              <a:buNone/>
              <a:defRPr sz="800">
                <a:solidFill>
                  <a:schemeClr val="lt1"/>
                </a:solidFil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pic>
        <p:nvPicPr>
          <p:cNvPr descr="Application&#10;&#10;Description automatically generated with low confidence" id="135" name="Google Shape;135;p75"/>
          <p:cNvPicPr preferRelativeResize="0"/>
          <p:nvPr/>
        </p:nvPicPr>
        <p:blipFill rotWithShape="1">
          <a:blip r:embed="rId3">
            <a:alphaModFix/>
          </a:blip>
          <a:srcRect b="0" l="0" r="0" t="0"/>
          <a:stretch/>
        </p:blipFill>
        <p:spPr>
          <a:xfrm>
            <a:off x="504266" y="1205678"/>
            <a:ext cx="8135468" cy="273214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YRP Line">
  <p:cSld name="TITLE_AND_BODY_1_1_1_1">
    <p:spTree>
      <p:nvGrpSpPr>
        <p:cNvPr id="17" name="Shape 17"/>
        <p:cNvGrpSpPr/>
        <p:nvPr/>
      </p:nvGrpSpPr>
      <p:grpSpPr>
        <a:xfrm>
          <a:off x="0" y="0"/>
          <a:ext cx="0" cy="0"/>
          <a:chOff x="0" y="0"/>
          <a:chExt cx="0" cy="0"/>
        </a:xfrm>
      </p:grpSpPr>
      <p:sp>
        <p:nvSpPr>
          <p:cNvPr id="18" name="Google Shape;18;p17"/>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9" name="Google Shape;19;p17"/>
          <p:cNvPicPr preferRelativeResize="0"/>
          <p:nvPr/>
        </p:nvPicPr>
        <p:blipFill rotWithShape="1">
          <a:blip r:embed="rId2">
            <a:alphaModFix/>
          </a:blip>
          <a:srcRect b="0" l="0" r="0" t="0"/>
          <a:stretch/>
        </p:blipFill>
        <p:spPr>
          <a:xfrm>
            <a:off x="457200" y="1923049"/>
            <a:ext cx="1264400" cy="130100"/>
          </a:xfrm>
          <a:prstGeom prst="rect">
            <a:avLst/>
          </a:prstGeom>
          <a:noFill/>
          <a:ln>
            <a:noFill/>
          </a:ln>
        </p:spPr>
      </p:pic>
      <p:pic>
        <p:nvPicPr>
          <p:cNvPr id="20" name="Google Shape;20;p17"/>
          <p:cNvPicPr preferRelativeResize="0"/>
          <p:nvPr/>
        </p:nvPicPr>
        <p:blipFill rotWithShape="1">
          <a:blip r:embed="rId3">
            <a:alphaModFix/>
          </a:blip>
          <a:srcRect b="29190" l="25542" r="0" t="0"/>
          <a:stretch/>
        </p:blipFill>
        <p:spPr>
          <a:xfrm rot="10800000">
            <a:off x="6735704" y="-7315"/>
            <a:ext cx="2415609" cy="2431394"/>
          </a:xfrm>
          <a:prstGeom prst="rect">
            <a:avLst/>
          </a:prstGeom>
          <a:noFill/>
          <a:ln>
            <a:noFill/>
          </a:ln>
        </p:spPr>
      </p:pic>
      <p:sp>
        <p:nvSpPr>
          <p:cNvPr id="21" name="Google Shape;21;p17"/>
          <p:cNvSpPr txBox="1"/>
          <p:nvPr>
            <p:ph type="title"/>
          </p:nvPr>
        </p:nvSpPr>
        <p:spPr>
          <a:xfrm>
            <a:off x="385659" y="1224019"/>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i="0" sz="2800" u="none" cap="none" strike="noStrike">
                <a:solidFill>
                  <a:srgbClr val="434343"/>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17"/>
          <p:cNvSpPr txBox="1"/>
          <p:nvPr>
            <p:ph idx="1" type="body"/>
          </p:nvPr>
        </p:nvSpPr>
        <p:spPr>
          <a:xfrm>
            <a:off x="457200" y="2165350"/>
            <a:ext cx="7429500" cy="2171700"/>
          </a:xfrm>
          <a:prstGeom prst="rect">
            <a:avLst/>
          </a:prstGeom>
          <a:noFill/>
          <a:ln>
            <a:noFill/>
          </a:ln>
        </p:spPr>
        <p:txBody>
          <a:bodyPr anchorCtr="0" anchor="t" bIns="91425" lIns="91425" spcFirstLastPara="1" rIns="91425" wrap="square" tIns="91425">
            <a:noAutofit/>
          </a:bodyPr>
          <a:lstStyle>
            <a:lvl1pPr indent="-228600" lvl="0" marL="457200" algn="l">
              <a:lnSpc>
                <a:spcPct val="115000"/>
              </a:lnSpc>
              <a:spcBef>
                <a:spcPts val="0"/>
              </a:spcBef>
              <a:spcAft>
                <a:spcPts val="0"/>
              </a:spcAft>
              <a:buSzPts val="1800"/>
              <a:buNone/>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hotos">
  <p:cSld name="SECTION_HEADER_1_1">
    <p:bg>
      <p:bgPr>
        <a:solidFill>
          <a:schemeClr val="lt1"/>
        </a:solidFill>
      </p:bgPr>
    </p:bg>
    <p:spTree>
      <p:nvGrpSpPr>
        <p:cNvPr id="136" name="Shape 136"/>
        <p:cNvGrpSpPr/>
        <p:nvPr/>
      </p:nvGrpSpPr>
      <p:grpSpPr>
        <a:xfrm>
          <a:off x="0" y="0"/>
          <a:ext cx="0" cy="0"/>
          <a:chOff x="0" y="0"/>
          <a:chExt cx="0" cy="0"/>
        </a:xfrm>
      </p:grpSpPr>
      <p:pic>
        <p:nvPicPr>
          <p:cNvPr id="137" name="Google Shape;137;p46"/>
          <p:cNvPicPr preferRelativeResize="0"/>
          <p:nvPr/>
        </p:nvPicPr>
        <p:blipFill rotWithShape="1">
          <a:blip r:embed="rId2">
            <a:alphaModFix/>
          </a:blip>
          <a:srcRect b="0" l="0" r="0" t="0"/>
          <a:stretch/>
        </p:blipFill>
        <p:spPr>
          <a:xfrm rot="1967865">
            <a:off x="987656" y="1802160"/>
            <a:ext cx="1847191" cy="1955008"/>
          </a:xfrm>
          <a:prstGeom prst="rect">
            <a:avLst/>
          </a:prstGeom>
          <a:noFill/>
          <a:ln>
            <a:noFill/>
          </a:ln>
        </p:spPr>
      </p:pic>
      <p:pic>
        <p:nvPicPr>
          <p:cNvPr id="138" name="Google Shape;138;p46"/>
          <p:cNvPicPr preferRelativeResize="0"/>
          <p:nvPr/>
        </p:nvPicPr>
        <p:blipFill rotWithShape="1">
          <a:blip r:embed="rId3">
            <a:alphaModFix/>
          </a:blip>
          <a:srcRect b="0" l="0" r="0" t="0"/>
          <a:stretch/>
        </p:blipFill>
        <p:spPr>
          <a:xfrm rot="-7572287">
            <a:off x="3651857" y="1766863"/>
            <a:ext cx="1836998" cy="1928517"/>
          </a:xfrm>
          <a:prstGeom prst="rect">
            <a:avLst/>
          </a:prstGeom>
          <a:noFill/>
          <a:ln>
            <a:noFill/>
          </a:ln>
        </p:spPr>
      </p:pic>
      <p:pic>
        <p:nvPicPr>
          <p:cNvPr id="139" name="Google Shape;139;p46"/>
          <p:cNvPicPr preferRelativeResize="0"/>
          <p:nvPr/>
        </p:nvPicPr>
        <p:blipFill rotWithShape="1">
          <a:blip r:embed="rId2">
            <a:alphaModFix/>
          </a:blip>
          <a:srcRect b="0" l="0" r="0" t="0"/>
          <a:stretch/>
        </p:blipFill>
        <p:spPr>
          <a:xfrm rot="7765833">
            <a:off x="6275628" y="1867158"/>
            <a:ext cx="1847191" cy="1955007"/>
          </a:xfrm>
          <a:prstGeom prst="rect">
            <a:avLst/>
          </a:prstGeom>
          <a:noFill/>
          <a:ln>
            <a:noFill/>
          </a:ln>
        </p:spPr>
      </p:pic>
      <p:sp>
        <p:nvSpPr>
          <p:cNvPr id="140" name="Google Shape;140;p46"/>
          <p:cNvSpPr txBox="1"/>
          <p:nvPr>
            <p:ph type="title"/>
          </p:nvPr>
        </p:nvSpPr>
        <p:spPr>
          <a:xfrm>
            <a:off x="744450" y="836450"/>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1" name="Google Shape;141;p46"/>
          <p:cNvSpPr txBox="1"/>
          <p:nvPr>
            <p:ph idx="1" type="body"/>
          </p:nvPr>
        </p:nvSpPr>
        <p:spPr>
          <a:xfrm>
            <a:off x="1009475" y="3874400"/>
            <a:ext cx="1682400" cy="824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42" name="Google Shape;142;p46"/>
          <p:cNvSpPr txBox="1"/>
          <p:nvPr>
            <p:ph idx="2" type="body"/>
          </p:nvPr>
        </p:nvSpPr>
        <p:spPr>
          <a:xfrm>
            <a:off x="3860675" y="3874400"/>
            <a:ext cx="1682400" cy="824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43" name="Google Shape;143;p46"/>
          <p:cNvSpPr txBox="1"/>
          <p:nvPr>
            <p:ph idx="3" type="body"/>
          </p:nvPr>
        </p:nvSpPr>
        <p:spPr>
          <a:xfrm>
            <a:off x="6448825" y="3874400"/>
            <a:ext cx="1682400" cy="824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44" name="Google Shape;144;p46"/>
          <p:cNvSpPr/>
          <p:nvPr>
            <p:ph idx="4" type="pic"/>
          </p:nvPr>
        </p:nvSpPr>
        <p:spPr>
          <a:xfrm>
            <a:off x="3860675" y="2063085"/>
            <a:ext cx="1423506" cy="1433157"/>
          </a:xfrm>
          <a:prstGeom prst="ellipse">
            <a:avLst/>
          </a:prstGeom>
          <a:solidFill>
            <a:srgbClr val="FFEED7"/>
          </a:solidFill>
          <a:ln>
            <a:noFill/>
          </a:ln>
        </p:spPr>
      </p:sp>
      <p:sp>
        <p:nvSpPr>
          <p:cNvPr id="145" name="Google Shape;145;p46"/>
          <p:cNvSpPr/>
          <p:nvPr>
            <p:ph idx="5" type="pic"/>
          </p:nvPr>
        </p:nvSpPr>
        <p:spPr>
          <a:xfrm>
            <a:off x="6501883" y="2063085"/>
            <a:ext cx="1423506" cy="1433157"/>
          </a:xfrm>
          <a:prstGeom prst="ellipse">
            <a:avLst/>
          </a:prstGeom>
          <a:solidFill>
            <a:srgbClr val="FFEED7"/>
          </a:solidFill>
          <a:ln>
            <a:noFill/>
          </a:ln>
        </p:spPr>
      </p:sp>
      <p:sp>
        <p:nvSpPr>
          <p:cNvPr id="146" name="Google Shape;146;p46"/>
          <p:cNvSpPr/>
          <p:nvPr>
            <p:ph idx="6" type="pic"/>
          </p:nvPr>
        </p:nvSpPr>
        <p:spPr>
          <a:xfrm>
            <a:off x="1133251" y="2063085"/>
            <a:ext cx="1423506" cy="1433157"/>
          </a:xfrm>
          <a:prstGeom prst="ellipse">
            <a:avLst/>
          </a:prstGeom>
          <a:solidFill>
            <a:srgbClr val="FFEED7"/>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YRP ">
  <p:cSld name="TITLE_AND_BODY_1_1_1_1_4">
    <p:spTree>
      <p:nvGrpSpPr>
        <p:cNvPr id="147" name="Shape 147"/>
        <p:cNvGrpSpPr/>
        <p:nvPr/>
      </p:nvGrpSpPr>
      <p:grpSpPr>
        <a:xfrm>
          <a:off x="0" y="0"/>
          <a:ext cx="0" cy="0"/>
          <a:chOff x="0" y="0"/>
          <a:chExt cx="0" cy="0"/>
        </a:xfrm>
      </p:grpSpPr>
      <p:sp>
        <p:nvSpPr>
          <p:cNvPr id="148" name="Google Shape;148;p34"/>
          <p:cNvSpPr txBox="1"/>
          <p:nvPr>
            <p:ph type="title"/>
          </p:nvPr>
        </p:nvSpPr>
        <p:spPr>
          <a:xfrm>
            <a:off x="356616" y="1350350"/>
            <a:ext cx="6558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9" name="Google Shape;149;p34"/>
          <p:cNvSpPr txBox="1"/>
          <p:nvPr>
            <p:ph idx="1" type="body"/>
          </p:nvPr>
        </p:nvSpPr>
        <p:spPr>
          <a:xfrm>
            <a:off x="594360" y="2202175"/>
            <a:ext cx="6823800" cy="2366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50" name="Google Shape;150;p34"/>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51" name="Google Shape;151;p34"/>
          <p:cNvPicPr preferRelativeResize="0"/>
          <p:nvPr/>
        </p:nvPicPr>
        <p:blipFill rotWithShape="1">
          <a:blip r:embed="rId2">
            <a:alphaModFix/>
          </a:blip>
          <a:srcRect b="0" l="25682" r="0" t="27992"/>
          <a:stretch/>
        </p:blipFill>
        <p:spPr>
          <a:xfrm rot="5400000">
            <a:off x="6702210" y="-38024"/>
            <a:ext cx="2411077" cy="247250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BY ">
  <p:cSld name="TITLE_AND_BODY_1_1_1_1_1_2">
    <p:spTree>
      <p:nvGrpSpPr>
        <p:cNvPr id="152" name="Shape 152"/>
        <p:cNvGrpSpPr/>
        <p:nvPr/>
      </p:nvGrpSpPr>
      <p:grpSpPr>
        <a:xfrm>
          <a:off x="0" y="0"/>
          <a:ext cx="0" cy="0"/>
          <a:chOff x="0" y="0"/>
          <a:chExt cx="0" cy="0"/>
        </a:xfrm>
      </p:grpSpPr>
      <p:sp>
        <p:nvSpPr>
          <p:cNvPr id="153" name="Google Shape;153;p35"/>
          <p:cNvSpPr txBox="1"/>
          <p:nvPr>
            <p:ph type="title"/>
          </p:nvPr>
        </p:nvSpPr>
        <p:spPr>
          <a:xfrm>
            <a:off x="356616" y="504825"/>
            <a:ext cx="60999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4" name="Google Shape;154;p35"/>
          <p:cNvSpPr txBox="1"/>
          <p:nvPr>
            <p:ph idx="1" type="body"/>
          </p:nvPr>
        </p:nvSpPr>
        <p:spPr>
          <a:xfrm>
            <a:off x="594360" y="1469950"/>
            <a:ext cx="6610500" cy="2565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55" name="Google Shape;155;p35"/>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56" name="Google Shape;156;p35"/>
          <p:cNvPicPr preferRelativeResize="0"/>
          <p:nvPr/>
        </p:nvPicPr>
        <p:blipFill rotWithShape="1">
          <a:blip r:embed="rId2">
            <a:alphaModFix/>
          </a:blip>
          <a:srcRect b="28999" l="0" r="0" t="0"/>
          <a:stretch/>
        </p:blipFill>
        <p:spPr>
          <a:xfrm>
            <a:off x="153075" y="4088525"/>
            <a:ext cx="2628126" cy="1054975"/>
          </a:xfrm>
          <a:prstGeom prst="rect">
            <a:avLst/>
          </a:prstGeom>
          <a:noFill/>
          <a:ln>
            <a:noFill/>
          </a:ln>
        </p:spPr>
      </p:pic>
      <p:pic>
        <p:nvPicPr>
          <p:cNvPr id="157" name="Google Shape;157;p35"/>
          <p:cNvPicPr preferRelativeResize="0"/>
          <p:nvPr/>
        </p:nvPicPr>
        <p:blipFill rotWithShape="1">
          <a:blip r:embed="rId3">
            <a:alphaModFix/>
          </a:blip>
          <a:srcRect b="8400" l="53194" r="0" t="0"/>
          <a:stretch/>
        </p:blipFill>
        <p:spPr>
          <a:xfrm rot="10800000">
            <a:off x="7317064" y="-2"/>
            <a:ext cx="1834556" cy="376908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8" name="Shape 158"/>
        <p:cNvGrpSpPr/>
        <p:nvPr/>
      </p:nvGrpSpPr>
      <p:grpSpPr>
        <a:xfrm>
          <a:off x="0" y="0"/>
          <a:ext cx="0" cy="0"/>
          <a:chOff x="0" y="0"/>
          <a:chExt cx="0" cy="0"/>
        </a:xfrm>
      </p:grpSpPr>
      <p:sp>
        <p:nvSpPr>
          <p:cNvPr id="159" name="Google Shape;159;p36"/>
          <p:cNvSpPr txBox="1"/>
          <p:nvPr>
            <p:ph type="title"/>
          </p:nvPr>
        </p:nvSpPr>
        <p:spPr>
          <a:xfrm>
            <a:off x="356616" y="3688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0" name="Google Shape;160;p36"/>
          <p:cNvSpPr txBox="1"/>
          <p:nvPr>
            <p:ph idx="1" type="body"/>
          </p:nvPr>
        </p:nvSpPr>
        <p:spPr>
          <a:xfrm>
            <a:off x="3879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atin typeface="Arial"/>
                <a:ea typeface="Arial"/>
                <a:cs typeface="Arial"/>
                <a:sym typeface="Arial"/>
              </a:defRPr>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61" name="Google Shape;161;p36"/>
          <p:cNvSpPr txBox="1"/>
          <p:nvPr>
            <p:ph idx="2" type="body"/>
          </p:nvPr>
        </p:nvSpPr>
        <p:spPr>
          <a:xfrm>
            <a:off x="49086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atin typeface="Arial"/>
                <a:ea typeface="Arial"/>
                <a:cs typeface="Arial"/>
                <a:sym typeface="Arial"/>
              </a:defRPr>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62" name="Google Shape;162;p36"/>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RP">
  <p:cSld name="TITLE_AND_TWO_COLUMNS_1">
    <p:spTree>
      <p:nvGrpSpPr>
        <p:cNvPr id="163" name="Shape 163"/>
        <p:cNvGrpSpPr/>
        <p:nvPr/>
      </p:nvGrpSpPr>
      <p:grpSpPr>
        <a:xfrm>
          <a:off x="0" y="0"/>
          <a:ext cx="0" cy="0"/>
          <a:chOff x="0" y="0"/>
          <a:chExt cx="0" cy="0"/>
        </a:xfrm>
      </p:grpSpPr>
      <p:sp>
        <p:nvSpPr>
          <p:cNvPr id="164" name="Google Shape;164;p37"/>
          <p:cNvSpPr txBox="1"/>
          <p:nvPr>
            <p:ph type="title"/>
          </p:nvPr>
        </p:nvSpPr>
        <p:spPr>
          <a:xfrm>
            <a:off x="356616" y="3688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5" name="Google Shape;165;p37"/>
          <p:cNvSpPr txBox="1"/>
          <p:nvPr>
            <p:ph idx="1" type="body"/>
          </p:nvPr>
        </p:nvSpPr>
        <p:spPr>
          <a:xfrm>
            <a:off x="3879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atin typeface="Arial"/>
                <a:ea typeface="Arial"/>
                <a:cs typeface="Arial"/>
                <a:sym typeface="Arial"/>
              </a:defRPr>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66" name="Google Shape;166;p37"/>
          <p:cNvSpPr txBox="1"/>
          <p:nvPr>
            <p:ph idx="2" type="body"/>
          </p:nvPr>
        </p:nvSpPr>
        <p:spPr>
          <a:xfrm>
            <a:off x="49086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atin typeface="Arial"/>
                <a:ea typeface="Arial"/>
                <a:cs typeface="Arial"/>
                <a:sym typeface="Arial"/>
              </a:defRPr>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67" name="Google Shape;167;p37"/>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68" name="Google Shape;168;p37"/>
          <p:cNvPicPr preferRelativeResize="0"/>
          <p:nvPr/>
        </p:nvPicPr>
        <p:blipFill rotWithShape="1">
          <a:blip r:embed="rId2">
            <a:alphaModFix/>
          </a:blip>
          <a:srcRect b="0" l="0" r="0" t="0"/>
          <a:stretch/>
        </p:blipFill>
        <p:spPr>
          <a:xfrm>
            <a:off x="457200" y="911913"/>
            <a:ext cx="1612884" cy="1347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YR Line">
  <p:cSld name="TITLE_ONLY_1">
    <p:spTree>
      <p:nvGrpSpPr>
        <p:cNvPr id="169" name="Shape 169"/>
        <p:cNvGrpSpPr/>
        <p:nvPr/>
      </p:nvGrpSpPr>
      <p:grpSpPr>
        <a:xfrm>
          <a:off x="0" y="0"/>
          <a:ext cx="0" cy="0"/>
          <a:chOff x="0" y="0"/>
          <a:chExt cx="0" cy="0"/>
        </a:xfrm>
      </p:grpSpPr>
      <p:sp>
        <p:nvSpPr>
          <p:cNvPr id="170" name="Google Shape;170;p38"/>
          <p:cNvSpPr txBox="1"/>
          <p:nvPr>
            <p:ph type="title"/>
          </p:nvPr>
        </p:nvSpPr>
        <p:spPr>
          <a:xfrm>
            <a:off x="356616"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1" name="Google Shape;171;p38"/>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72" name="Google Shape;172;p38"/>
          <p:cNvPicPr preferRelativeResize="0"/>
          <p:nvPr/>
        </p:nvPicPr>
        <p:blipFill rotWithShape="1">
          <a:blip r:embed="rId2">
            <a:alphaModFix/>
          </a:blip>
          <a:srcRect b="0" l="0" r="0" t="0"/>
          <a:stretch/>
        </p:blipFill>
        <p:spPr>
          <a:xfrm>
            <a:off x="457200" y="1008649"/>
            <a:ext cx="1264400" cy="130100"/>
          </a:xfrm>
          <a:prstGeom prst="rect">
            <a:avLst/>
          </a:prstGeom>
          <a:noFill/>
          <a:ln>
            <a:noFill/>
          </a:ln>
        </p:spPr>
      </p:pic>
      <p:sp>
        <p:nvSpPr>
          <p:cNvPr id="173" name="Google Shape;173;p38"/>
          <p:cNvSpPr/>
          <p:nvPr>
            <p:ph idx="2" type="pic"/>
          </p:nvPr>
        </p:nvSpPr>
        <p:spPr>
          <a:xfrm>
            <a:off x="457200" y="1465263"/>
            <a:ext cx="8196263" cy="3241675"/>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174" name="Shape 174"/>
        <p:cNvGrpSpPr/>
        <p:nvPr/>
      </p:nvGrpSpPr>
      <p:grpSpPr>
        <a:xfrm>
          <a:off x="0" y="0"/>
          <a:ext cx="0" cy="0"/>
          <a:chOff x="0" y="0"/>
          <a:chExt cx="0" cy="0"/>
        </a:xfrm>
      </p:grpSpPr>
      <p:sp>
        <p:nvSpPr>
          <p:cNvPr id="175" name="Google Shape;175;p39"/>
          <p:cNvSpPr txBox="1"/>
          <p:nvPr>
            <p:ph type="title"/>
          </p:nvPr>
        </p:nvSpPr>
        <p:spPr>
          <a:xfrm>
            <a:off x="387900" y="555600"/>
            <a:ext cx="3075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76" name="Google Shape;176;p39"/>
          <p:cNvSpPr txBox="1"/>
          <p:nvPr>
            <p:ph idx="1" type="body"/>
          </p:nvPr>
        </p:nvSpPr>
        <p:spPr>
          <a:xfrm>
            <a:off x="654900" y="1627550"/>
            <a:ext cx="3463444"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atin typeface="Arial"/>
                <a:ea typeface="Arial"/>
                <a:cs typeface="Arial"/>
                <a:sym typeface="Arial"/>
              </a:defRPr>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77" name="Google Shape;177;p39"/>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8" name="Google Shape;178;p39"/>
          <p:cNvSpPr/>
          <p:nvPr>
            <p:ph idx="2" type="pic"/>
          </p:nvPr>
        </p:nvSpPr>
        <p:spPr>
          <a:xfrm>
            <a:off x="4692502" y="555625"/>
            <a:ext cx="3900636" cy="4251325"/>
          </a:xfrm>
          <a:prstGeom prst="rect">
            <a:avLst/>
          </a:prstGeom>
          <a:noFill/>
          <a:ln>
            <a:noFill/>
          </a:ln>
        </p:spPr>
      </p:sp>
      <p:pic>
        <p:nvPicPr>
          <p:cNvPr id="179" name="Google Shape;179;p39"/>
          <p:cNvPicPr preferRelativeResize="0"/>
          <p:nvPr/>
        </p:nvPicPr>
        <p:blipFill rotWithShape="1">
          <a:blip r:embed="rId2">
            <a:alphaModFix/>
          </a:blip>
          <a:srcRect b="0" l="0" r="0" t="0"/>
          <a:stretch/>
        </p:blipFill>
        <p:spPr>
          <a:xfrm>
            <a:off x="457200" y="1311300"/>
            <a:ext cx="1264400" cy="1301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180" name="Shape 180"/>
        <p:cNvGrpSpPr/>
        <p:nvPr/>
      </p:nvGrpSpPr>
      <p:grpSpPr>
        <a:xfrm>
          <a:off x="0" y="0"/>
          <a:ext cx="0" cy="0"/>
          <a:chOff x="0" y="0"/>
          <a:chExt cx="0" cy="0"/>
        </a:xfrm>
      </p:grpSpPr>
      <p:sp>
        <p:nvSpPr>
          <p:cNvPr id="181" name="Google Shape;181;p40"/>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82" name="Google Shape;182;p40"/>
          <p:cNvSpPr/>
          <p:nvPr>
            <p:ph idx="2" type="pic"/>
          </p:nvPr>
        </p:nvSpPr>
        <p:spPr>
          <a:xfrm>
            <a:off x="1006475" y="343082"/>
            <a:ext cx="7292975" cy="3811587"/>
          </a:xfrm>
          <a:prstGeom prst="rect">
            <a:avLst/>
          </a:prstGeom>
          <a:noFill/>
          <a:ln>
            <a:noFill/>
          </a:ln>
        </p:spPr>
      </p:sp>
      <p:sp>
        <p:nvSpPr>
          <p:cNvPr id="183" name="Google Shape;183;p40"/>
          <p:cNvSpPr txBox="1"/>
          <p:nvPr>
            <p:ph type="title"/>
          </p:nvPr>
        </p:nvSpPr>
        <p:spPr>
          <a:xfrm>
            <a:off x="131703" y="456887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sz="1200">
                <a:latin typeface="Montserrat Light"/>
                <a:ea typeface="Montserrat Light"/>
                <a:cs typeface="Montserrat Light"/>
                <a:sym typeface="Montserrat L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p:cSld name="MAIN_POINT">
    <p:spTree>
      <p:nvGrpSpPr>
        <p:cNvPr id="184" name="Shape 184"/>
        <p:cNvGrpSpPr/>
        <p:nvPr/>
      </p:nvGrpSpPr>
      <p:grpSpPr>
        <a:xfrm>
          <a:off x="0" y="0"/>
          <a:ext cx="0" cy="0"/>
          <a:chOff x="0" y="0"/>
          <a:chExt cx="0" cy="0"/>
        </a:xfrm>
      </p:grpSpPr>
      <p:sp>
        <p:nvSpPr>
          <p:cNvPr id="185" name="Google Shape;185;p4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atin typeface="Arial"/>
                <a:ea typeface="Arial"/>
                <a:cs typeface="Arial"/>
                <a:sym typeface="Aria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86" name="Google Shape;186;p41"/>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87" name="Google Shape;187;p41"/>
          <p:cNvPicPr preferRelativeResize="0"/>
          <p:nvPr/>
        </p:nvPicPr>
        <p:blipFill rotWithShape="1">
          <a:blip r:embed="rId2">
            <a:alphaModFix/>
          </a:blip>
          <a:srcRect b="0" l="0" r="0" t="0"/>
          <a:stretch/>
        </p:blipFill>
        <p:spPr>
          <a:xfrm>
            <a:off x="639800" y="3371775"/>
            <a:ext cx="2063574" cy="1954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8" name="Shape 188"/>
        <p:cNvGrpSpPr/>
        <p:nvPr/>
      </p:nvGrpSpPr>
      <p:grpSpPr>
        <a:xfrm>
          <a:off x="0" y="0"/>
          <a:ext cx="0" cy="0"/>
          <a:chOff x="0" y="0"/>
          <a:chExt cx="0" cy="0"/>
        </a:xfrm>
      </p:grpSpPr>
      <p:sp>
        <p:nvSpPr>
          <p:cNvPr id="189" name="Google Shape;189;p4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4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atin typeface="Arial"/>
                <a:ea typeface="Arial"/>
                <a:cs typeface="Arial"/>
                <a:sym typeface="Aria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91" name="Google Shape;191;p4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atin typeface="Arial"/>
                <a:ea typeface="Arial"/>
                <a:cs typeface="Arial"/>
                <a:sym typeface="Aria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92" name="Google Shape;192;p4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93" name="Google Shape;193;p42"/>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
  <p:cSld name="1_Title and body RP">
    <p:spTree>
      <p:nvGrpSpPr>
        <p:cNvPr id="23" name="Shape 23"/>
        <p:cNvGrpSpPr/>
        <p:nvPr/>
      </p:nvGrpSpPr>
      <p:grpSpPr>
        <a:xfrm>
          <a:off x="0" y="0"/>
          <a:ext cx="0" cy="0"/>
          <a:chOff x="0" y="0"/>
          <a:chExt cx="0" cy="0"/>
        </a:xfrm>
      </p:grpSpPr>
      <p:sp>
        <p:nvSpPr>
          <p:cNvPr id="24" name="Google Shape;24;p71"/>
          <p:cNvSpPr txBox="1"/>
          <p:nvPr>
            <p:ph idx="12" type="sldNum"/>
          </p:nvPr>
        </p:nvSpPr>
        <p:spPr>
          <a:xfrm>
            <a:off x="868625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5" name="Google Shape;25;p71"/>
          <p:cNvPicPr preferRelativeResize="0"/>
          <p:nvPr/>
        </p:nvPicPr>
        <p:blipFill rotWithShape="1">
          <a:blip r:embed="rId2">
            <a:alphaModFix/>
          </a:blip>
          <a:srcRect b="28999" l="0" r="0" t="0"/>
          <a:stretch/>
        </p:blipFill>
        <p:spPr>
          <a:xfrm>
            <a:off x="6064600" y="4005025"/>
            <a:ext cx="2836151" cy="1138475"/>
          </a:xfrm>
          <a:prstGeom prst="rect">
            <a:avLst/>
          </a:prstGeom>
          <a:noFill/>
          <a:ln>
            <a:noFill/>
          </a:ln>
        </p:spPr>
      </p:pic>
      <p:sp>
        <p:nvSpPr>
          <p:cNvPr id="26" name="Google Shape;26;p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i="0" sz="2800" u="none" cap="none" strike="noStrike">
                <a:solidFill>
                  <a:schemeClr val="dk2"/>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descr="A picture containing person, standing, posing&#10;&#10;Description automatically generated" id="27" name="Google Shape;27;p71"/>
          <p:cNvPicPr preferRelativeResize="0"/>
          <p:nvPr/>
        </p:nvPicPr>
        <p:blipFill rotWithShape="1">
          <a:blip r:embed="rId3">
            <a:alphaModFix/>
          </a:blip>
          <a:srcRect b="0" l="0" r="0" t="0"/>
          <a:stretch/>
        </p:blipFill>
        <p:spPr>
          <a:xfrm>
            <a:off x="667536" y="1610105"/>
            <a:ext cx="2393309" cy="1595539"/>
          </a:xfrm>
          <a:prstGeom prst="rect">
            <a:avLst/>
          </a:prstGeom>
          <a:noFill/>
          <a:ln cap="flat" cmpd="sng" w="9525">
            <a:solidFill>
              <a:schemeClr val="lt1"/>
            </a:solidFill>
            <a:prstDash val="solid"/>
            <a:round/>
            <a:headEnd len="sm" w="sm" type="none"/>
            <a:tailEnd len="sm" w="sm" type="none"/>
          </a:ln>
        </p:spPr>
      </p:pic>
      <p:pic>
        <p:nvPicPr>
          <p:cNvPr descr="A picture containing person, wall, indoor, posing&#10;&#10;Description automatically generated" id="28" name="Google Shape;28;p71"/>
          <p:cNvPicPr preferRelativeResize="0"/>
          <p:nvPr/>
        </p:nvPicPr>
        <p:blipFill rotWithShape="1">
          <a:blip r:embed="rId4">
            <a:alphaModFix/>
          </a:blip>
          <a:srcRect b="0" l="4255" r="5089" t="0"/>
          <a:stretch/>
        </p:blipFill>
        <p:spPr>
          <a:xfrm>
            <a:off x="3375343" y="1610104"/>
            <a:ext cx="2393309" cy="1595539"/>
          </a:xfrm>
          <a:prstGeom prst="rect">
            <a:avLst/>
          </a:prstGeom>
          <a:noFill/>
          <a:ln cap="flat" cmpd="sng" w="9525">
            <a:solidFill>
              <a:schemeClr val="lt1"/>
            </a:solidFill>
            <a:prstDash val="solid"/>
            <a:round/>
            <a:headEnd len="sm" w="sm" type="none"/>
            <a:tailEnd len="sm" w="sm" type="none"/>
          </a:ln>
        </p:spPr>
      </p:pic>
      <p:pic>
        <p:nvPicPr>
          <p:cNvPr descr="A group of people posing for a photo&#10;&#10;Description automatically generated" id="29" name="Google Shape;29;p71"/>
          <p:cNvPicPr preferRelativeResize="0"/>
          <p:nvPr/>
        </p:nvPicPr>
        <p:blipFill rotWithShape="1">
          <a:blip r:embed="rId5">
            <a:alphaModFix/>
          </a:blip>
          <a:srcRect b="0" l="0" r="0" t="0"/>
          <a:stretch/>
        </p:blipFill>
        <p:spPr>
          <a:xfrm>
            <a:off x="6068313" y="1610104"/>
            <a:ext cx="2408151" cy="1623717"/>
          </a:xfrm>
          <a:prstGeom prst="rect">
            <a:avLst/>
          </a:prstGeom>
          <a:noFill/>
          <a:ln cap="flat" cmpd="sng" w="9525">
            <a:solidFill>
              <a:schemeClr val="lt1"/>
            </a:solidFill>
            <a:prstDash val="solid"/>
            <a:round/>
            <a:headEnd len="sm" w="sm" type="none"/>
            <a:tailEnd len="sm" w="sm" type="none"/>
          </a:ln>
        </p:spPr>
      </p:pic>
      <p:sp>
        <p:nvSpPr>
          <p:cNvPr id="30" name="Google Shape;30;p71"/>
          <p:cNvSpPr/>
          <p:nvPr/>
        </p:nvSpPr>
        <p:spPr>
          <a:xfrm>
            <a:off x="3010045" y="2282262"/>
            <a:ext cx="558600" cy="303300"/>
          </a:xfrm>
          <a:prstGeom prst="rightArrow">
            <a:avLst>
              <a:gd fmla="val 50000" name="adj1"/>
              <a:gd fmla="val 50000" name="adj2"/>
            </a:avLst>
          </a:prstGeom>
          <a:solidFill>
            <a:srgbClr val="E3685D"/>
          </a:solidFill>
          <a:ln cap="flat" cmpd="sng" w="25400">
            <a:solidFill>
              <a:srgbClr val="E368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 name="Google Shape;31;p71"/>
          <p:cNvSpPr/>
          <p:nvPr/>
        </p:nvSpPr>
        <p:spPr>
          <a:xfrm>
            <a:off x="5649280" y="2255473"/>
            <a:ext cx="558600" cy="303300"/>
          </a:xfrm>
          <a:prstGeom prst="rightArrow">
            <a:avLst>
              <a:gd fmla="val 50000" name="adj1"/>
              <a:gd fmla="val 50000" name="adj2"/>
            </a:avLst>
          </a:prstGeom>
          <a:solidFill>
            <a:srgbClr val="E3685D"/>
          </a:solidFill>
          <a:ln cap="flat" cmpd="sng" w="25400">
            <a:solidFill>
              <a:srgbClr val="E368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 name="Google Shape;32;p71"/>
          <p:cNvSpPr txBox="1"/>
          <p:nvPr>
            <p:ph idx="1" type="body"/>
          </p:nvPr>
        </p:nvSpPr>
        <p:spPr>
          <a:xfrm>
            <a:off x="666750" y="3281363"/>
            <a:ext cx="2393950" cy="515937"/>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800"/>
              <a:buNone/>
              <a:defRPr b="1" i="0" sz="20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3" name="Google Shape;33;p71"/>
          <p:cNvSpPr txBox="1"/>
          <p:nvPr>
            <p:ph idx="2" type="body"/>
          </p:nvPr>
        </p:nvSpPr>
        <p:spPr>
          <a:xfrm>
            <a:off x="3375343" y="3278393"/>
            <a:ext cx="2393950" cy="515937"/>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800"/>
              <a:buNone/>
              <a:defRPr b="1" i="0" sz="20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4" name="Google Shape;34;p71"/>
          <p:cNvSpPr txBox="1"/>
          <p:nvPr>
            <p:ph idx="3" type="body"/>
          </p:nvPr>
        </p:nvSpPr>
        <p:spPr>
          <a:xfrm>
            <a:off x="6083302" y="3313376"/>
            <a:ext cx="2393950" cy="515937"/>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800"/>
              <a:buNone/>
              <a:defRPr b="1" i="0" sz="20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hotos">
  <p:cSld name="SECTION_HEADER_1_1_1">
    <p:bg>
      <p:bgPr>
        <a:solidFill>
          <a:schemeClr val="lt1"/>
        </a:solidFill>
      </p:bgPr>
    </p:bg>
    <p:spTree>
      <p:nvGrpSpPr>
        <p:cNvPr id="194" name="Shape 194"/>
        <p:cNvGrpSpPr/>
        <p:nvPr/>
      </p:nvGrpSpPr>
      <p:grpSpPr>
        <a:xfrm>
          <a:off x="0" y="0"/>
          <a:ext cx="0" cy="0"/>
          <a:chOff x="0" y="0"/>
          <a:chExt cx="0" cy="0"/>
        </a:xfrm>
      </p:grpSpPr>
      <p:pic>
        <p:nvPicPr>
          <p:cNvPr id="195" name="Google Shape;195;p45"/>
          <p:cNvPicPr preferRelativeResize="0"/>
          <p:nvPr/>
        </p:nvPicPr>
        <p:blipFill rotWithShape="1">
          <a:blip r:embed="rId2">
            <a:alphaModFix/>
          </a:blip>
          <a:srcRect b="0" l="0" r="0" t="0"/>
          <a:stretch/>
        </p:blipFill>
        <p:spPr>
          <a:xfrm rot="1966834">
            <a:off x="1608456" y="1431485"/>
            <a:ext cx="2268038" cy="2399764"/>
          </a:xfrm>
          <a:prstGeom prst="rect">
            <a:avLst/>
          </a:prstGeom>
          <a:noFill/>
          <a:ln>
            <a:noFill/>
          </a:ln>
        </p:spPr>
      </p:pic>
      <p:pic>
        <p:nvPicPr>
          <p:cNvPr id="196" name="Google Shape;196;p45"/>
          <p:cNvPicPr preferRelativeResize="0"/>
          <p:nvPr/>
        </p:nvPicPr>
        <p:blipFill rotWithShape="1">
          <a:blip r:embed="rId3">
            <a:alphaModFix/>
          </a:blip>
          <a:srcRect b="0" l="0" r="0" t="0"/>
          <a:stretch/>
        </p:blipFill>
        <p:spPr>
          <a:xfrm rot="-7573368">
            <a:off x="4880537" y="1387889"/>
            <a:ext cx="2254993" cy="2367810"/>
          </a:xfrm>
          <a:prstGeom prst="rect">
            <a:avLst/>
          </a:prstGeom>
          <a:noFill/>
          <a:ln>
            <a:noFill/>
          </a:ln>
        </p:spPr>
      </p:pic>
      <p:sp>
        <p:nvSpPr>
          <p:cNvPr id="197" name="Google Shape;197;p45"/>
          <p:cNvSpPr txBox="1"/>
          <p:nvPr>
            <p:ph type="title"/>
          </p:nvPr>
        </p:nvSpPr>
        <p:spPr>
          <a:xfrm>
            <a:off x="356616" y="542900"/>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8" name="Google Shape;198;p45"/>
          <p:cNvSpPr txBox="1"/>
          <p:nvPr>
            <p:ph idx="1" type="body"/>
          </p:nvPr>
        </p:nvSpPr>
        <p:spPr>
          <a:xfrm>
            <a:off x="1635031" y="3974897"/>
            <a:ext cx="2066100" cy="101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99" name="Google Shape;199;p45"/>
          <p:cNvSpPr txBox="1"/>
          <p:nvPr>
            <p:ph idx="2" type="body"/>
          </p:nvPr>
        </p:nvSpPr>
        <p:spPr>
          <a:xfrm>
            <a:off x="5136497" y="3974897"/>
            <a:ext cx="2066100" cy="101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00" name="Google Shape;200;p45"/>
          <p:cNvSpPr/>
          <p:nvPr>
            <p:ph idx="3" type="pic"/>
          </p:nvPr>
        </p:nvSpPr>
        <p:spPr>
          <a:xfrm>
            <a:off x="1855135" y="1733887"/>
            <a:ext cx="1674717" cy="1707592"/>
          </a:xfrm>
          <a:prstGeom prst="ellipse">
            <a:avLst/>
          </a:prstGeom>
          <a:solidFill>
            <a:srgbClr val="FFEED7"/>
          </a:solidFill>
          <a:ln>
            <a:noFill/>
          </a:ln>
        </p:spPr>
      </p:sp>
      <p:sp>
        <p:nvSpPr>
          <p:cNvPr id="201" name="Google Shape;201;p45"/>
          <p:cNvSpPr/>
          <p:nvPr>
            <p:ph idx="4" type="pic"/>
          </p:nvPr>
        </p:nvSpPr>
        <p:spPr>
          <a:xfrm>
            <a:off x="5214657" y="1784295"/>
            <a:ext cx="1674717" cy="1707592"/>
          </a:xfrm>
          <a:prstGeom prst="ellipse">
            <a:avLst/>
          </a:prstGeom>
          <a:solidFill>
            <a:srgbClr val="FFEED7"/>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s 1">
  <p:cSld name="SECTION_HEADER_1_2">
    <p:bg>
      <p:bgPr>
        <a:solidFill>
          <a:schemeClr val="lt1"/>
        </a:solidFill>
      </p:bgPr>
    </p:bg>
    <p:spTree>
      <p:nvGrpSpPr>
        <p:cNvPr id="202" name="Shape 202"/>
        <p:cNvGrpSpPr/>
        <p:nvPr/>
      </p:nvGrpSpPr>
      <p:grpSpPr>
        <a:xfrm>
          <a:off x="0" y="0"/>
          <a:ext cx="0" cy="0"/>
          <a:chOff x="0" y="0"/>
          <a:chExt cx="0" cy="0"/>
        </a:xfrm>
      </p:grpSpPr>
      <p:pic>
        <p:nvPicPr>
          <p:cNvPr id="203" name="Google Shape;203;p47"/>
          <p:cNvPicPr preferRelativeResize="0"/>
          <p:nvPr/>
        </p:nvPicPr>
        <p:blipFill rotWithShape="1">
          <a:blip r:embed="rId2">
            <a:alphaModFix/>
          </a:blip>
          <a:srcRect b="0" l="0" r="0" t="0"/>
          <a:stretch/>
        </p:blipFill>
        <p:spPr>
          <a:xfrm rot="1967865">
            <a:off x="527156" y="1753610"/>
            <a:ext cx="1847191" cy="1955008"/>
          </a:xfrm>
          <a:prstGeom prst="rect">
            <a:avLst/>
          </a:prstGeom>
          <a:noFill/>
          <a:ln>
            <a:noFill/>
          </a:ln>
        </p:spPr>
      </p:pic>
      <p:pic>
        <p:nvPicPr>
          <p:cNvPr id="204" name="Google Shape;204;p47"/>
          <p:cNvPicPr preferRelativeResize="0"/>
          <p:nvPr/>
        </p:nvPicPr>
        <p:blipFill rotWithShape="1">
          <a:blip r:embed="rId3">
            <a:alphaModFix/>
          </a:blip>
          <a:srcRect b="0" l="0" r="0" t="0"/>
          <a:stretch/>
        </p:blipFill>
        <p:spPr>
          <a:xfrm rot="-7572287">
            <a:off x="2573826" y="1766863"/>
            <a:ext cx="1836998" cy="1928517"/>
          </a:xfrm>
          <a:prstGeom prst="rect">
            <a:avLst/>
          </a:prstGeom>
          <a:noFill/>
          <a:ln>
            <a:noFill/>
          </a:ln>
        </p:spPr>
      </p:pic>
      <p:pic>
        <p:nvPicPr>
          <p:cNvPr id="205" name="Google Shape;205;p47"/>
          <p:cNvPicPr preferRelativeResize="0"/>
          <p:nvPr/>
        </p:nvPicPr>
        <p:blipFill rotWithShape="1">
          <a:blip r:embed="rId3">
            <a:alphaModFix/>
          </a:blip>
          <a:srcRect b="0" l="0" r="0" t="0"/>
          <a:stretch/>
        </p:blipFill>
        <p:spPr>
          <a:xfrm rot="1373658">
            <a:off x="6756624" y="1789650"/>
            <a:ext cx="1837000" cy="1928517"/>
          </a:xfrm>
          <a:prstGeom prst="rect">
            <a:avLst/>
          </a:prstGeom>
          <a:noFill/>
          <a:ln>
            <a:noFill/>
          </a:ln>
        </p:spPr>
      </p:pic>
      <p:pic>
        <p:nvPicPr>
          <p:cNvPr id="206" name="Google Shape;206;p47"/>
          <p:cNvPicPr preferRelativeResize="0"/>
          <p:nvPr/>
        </p:nvPicPr>
        <p:blipFill rotWithShape="1">
          <a:blip r:embed="rId2">
            <a:alphaModFix/>
          </a:blip>
          <a:srcRect b="0" l="0" r="0" t="0"/>
          <a:stretch/>
        </p:blipFill>
        <p:spPr>
          <a:xfrm rot="-9110201">
            <a:off x="4661855" y="1753608"/>
            <a:ext cx="1847189" cy="1955008"/>
          </a:xfrm>
          <a:prstGeom prst="rect">
            <a:avLst/>
          </a:prstGeom>
          <a:noFill/>
          <a:ln>
            <a:noFill/>
          </a:ln>
        </p:spPr>
      </p:pic>
      <p:sp>
        <p:nvSpPr>
          <p:cNvPr id="207" name="Google Shape;207;p47"/>
          <p:cNvSpPr txBox="1"/>
          <p:nvPr>
            <p:ph type="title"/>
          </p:nvPr>
        </p:nvSpPr>
        <p:spPr>
          <a:xfrm>
            <a:off x="381000" y="836450"/>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8" name="Google Shape;208;p47"/>
          <p:cNvSpPr txBox="1"/>
          <p:nvPr>
            <p:ph idx="1" type="body"/>
          </p:nvPr>
        </p:nvSpPr>
        <p:spPr>
          <a:xfrm>
            <a:off x="619125" y="3924300"/>
            <a:ext cx="1495500" cy="1057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09" name="Google Shape;209;p47"/>
          <p:cNvSpPr txBox="1"/>
          <p:nvPr>
            <p:ph idx="2" type="body"/>
          </p:nvPr>
        </p:nvSpPr>
        <p:spPr>
          <a:xfrm>
            <a:off x="2744575" y="3924300"/>
            <a:ext cx="1495500" cy="1057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10" name="Google Shape;210;p47"/>
          <p:cNvSpPr txBox="1"/>
          <p:nvPr>
            <p:ph idx="3" type="body"/>
          </p:nvPr>
        </p:nvSpPr>
        <p:spPr>
          <a:xfrm>
            <a:off x="4761500" y="3876675"/>
            <a:ext cx="1495500" cy="1057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11" name="Google Shape;211;p47"/>
          <p:cNvSpPr txBox="1"/>
          <p:nvPr>
            <p:ph idx="4" type="body"/>
          </p:nvPr>
        </p:nvSpPr>
        <p:spPr>
          <a:xfrm>
            <a:off x="6851175" y="3870195"/>
            <a:ext cx="1495500" cy="1057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12" name="Google Shape;212;p47"/>
          <p:cNvSpPr/>
          <p:nvPr>
            <p:ph idx="5" type="pic"/>
          </p:nvPr>
        </p:nvSpPr>
        <p:spPr>
          <a:xfrm>
            <a:off x="717737" y="2006850"/>
            <a:ext cx="1362364" cy="1371600"/>
          </a:xfrm>
          <a:prstGeom prst="ellipse">
            <a:avLst/>
          </a:prstGeom>
          <a:solidFill>
            <a:srgbClr val="FFEED7"/>
          </a:solidFill>
          <a:ln>
            <a:noFill/>
          </a:ln>
        </p:spPr>
      </p:sp>
      <p:sp>
        <p:nvSpPr>
          <p:cNvPr id="213" name="Google Shape;213;p47"/>
          <p:cNvSpPr/>
          <p:nvPr>
            <p:ph idx="6" type="pic"/>
          </p:nvPr>
        </p:nvSpPr>
        <p:spPr>
          <a:xfrm>
            <a:off x="2848225" y="2068108"/>
            <a:ext cx="1362364" cy="1371600"/>
          </a:xfrm>
          <a:prstGeom prst="ellipse">
            <a:avLst/>
          </a:prstGeom>
          <a:solidFill>
            <a:srgbClr val="FFEED7"/>
          </a:solidFill>
          <a:ln>
            <a:noFill/>
          </a:ln>
        </p:spPr>
      </p:sp>
      <p:sp>
        <p:nvSpPr>
          <p:cNvPr id="214" name="Google Shape;214;p47"/>
          <p:cNvSpPr/>
          <p:nvPr>
            <p:ph idx="7" type="pic"/>
          </p:nvPr>
        </p:nvSpPr>
        <p:spPr>
          <a:xfrm>
            <a:off x="4946315" y="2045315"/>
            <a:ext cx="1362364" cy="1371600"/>
          </a:xfrm>
          <a:prstGeom prst="ellipse">
            <a:avLst/>
          </a:prstGeom>
          <a:solidFill>
            <a:srgbClr val="FFEED7"/>
          </a:solidFill>
          <a:ln>
            <a:noFill/>
          </a:ln>
        </p:spPr>
      </p:sp>
      <p:sp>
        <p:nvSpPr>
          <p:cNvPr id="215" name="Google Shape;215;p47"/>
          <p:cNvSpPr/>
          <p:nvPr>
            <p:ph idx="8" type="pic"/>
          </p:nvPr>
        </p:nvSpPr>
        <p:spPr>
          <a:xfrm>
            <a:off x="6930824" y="2068108"/>
            <a:ext cx="1362364" cy="1371600"/>
          </a:xfrm>
          <a:prstGeom prst="ellipse">
            <a:avLst/>
          </a:prstGeom>
          <a:solidFill>
            <a:srgbClr val="FFEED7"/>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Y">
  <p:cSld name="TITLE_AND_BODY_3">
    <p:spTree>
      <p:nvGrpSpPr>
        <p:cNvPr id="35" name="Shape 35"/>
        <p:cNvGrpSpPr/>
        <p:nvPr/>
      </p:nvGrpSpPr>
      <p:grpSpPr>
        <a:xfrm>
          <a:off x="0" y="0"/>
          <a:ext cx="0" cy="0"/>
          <a:chOff x="0" y="0"/>
          <a:chExt cx="0" cy="0"/>
        </a:xfrm>
      </p:grpSpPr>
      <p:sp>
        <p:nvSpPr>
          <p:cNvPr id="36" name="Google Shape;36;p29"/>
          <p:cNvSpPr txBox="1"/>
          <p:nvPr>
            <p:ph idx="12" type="sldNum"/>
          </p:nvPr>
        </p:nvSpPr>
        <p:spPr>
          <a:xfrm>
            <a:off x="8189878"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7" name="Google Shape;37;p29"/>
          <p:cNvPicPr preferRelativeResize="0"/>
          <p:nvPr/>
        </p:nvPicPr>
        <p:blipFill rotWithShape="1">
          <a:blip r:embed="rId2">
            <a:alphaModFix/>
          </a:blip>
          <a:srcRect b="0" l="0" r="25160" t="0"/>
          <a:stretch/>
        </p:blipFill>
        <p:spPr>
          <a:xfrm>
            <a:off x="7865052" y="2102775"/>
            <a:ext cx="1278949" cy="2830899"/>
          </a:xfrm>
          <a:prstGeom prst="rect">
            <a:avLst/>
          </a:prstGeom>
          <a:noFill/>
          <a:ln>
            <a:noFill/>
          </a:ln>
        </p:spPr>
      </p:pic>
      <p:sp>
        <p:nvSpPr>
          <p:cNvPr id="38" name="Google Shape;38;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 name="Google Shape;39;p29"/>
          <p:cNvSpPr txBox="1"/>
          <p:nvPr>
            <p:ph idx="1" type="body"/>
          </p:nvPr>
        </p:nvSpPr>
        <p:spPr>
          <a:xfrm>
            <a:off x="450850" y="1317625"/>
            <a:ext cx="7180263" cy="3152775"/>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extLst>
    <p:ext uri="{DCECCB84-F9BA-43D5-87BE-67443E8EF086}">
      <p15:sldGuideLst>
        <p15:guide id="1" pos="288">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0" name="Shape 40"/>
        <p:cNvGrpSpPr/>
        <p:nvPr/>
      </p:nvGrpSpPr>
      <p:grpSpPr>
        <a:xfrm>
          <a:off x="0" y="0"/>
          <a:ext cx="0" cy="0"/>
          <a:chOff x="0" y="0"/>
          <a:chExt cx="0" cy="0"/>
        </a:xfrm>
      </p:grpSpPr>
      <p:sp>
        <p:nvSpPr>
          <p:cNvPr id="41" name="Google Shape;41;p44"/>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42" name="Google Shape;42;p44"/>
          <p:cNvPicPr preferRelativeResize="0"/>
          <p:nvPr/>
        </p:nvPicPr>
        <p:blipFill rotWithShape="1">
          <a:blip r:embed="rId2">
            <a:alphaModFix/>
          </a:blip>
          <a:srcRect b="0" l="0" r="0" t="0"/>
          <a:stretch/>
        </p:blipFill>
        <p:spPr>
          <a:xfrm>
            <a:off x="432151" y="1196325"/>
            <a:ext cx="2211199" cy="164900"/>
          </a:xfrm>
          <a:prstGeom prst="rect">
            <a:avLst/>
          </a:prstGeom>
          <a:noFill/>
          <a:ln>
            <a:noFill/>
          </a:ln>
        </p:spPr>
      </p:pic>
      <p:sp>
        <p:nvSpPr>
          <p:cNvPr id="43" name="Google Shape;43;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i="0" sz="2800" u="none" cap="none" strike="noStrike">
                <a:solidFill>
                  <a:schemeClr val="dk2"/>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4" name="Google Shape;44;p44"/>
          <p:cNvSpPr txBox="1"/>
          <p:nvPr>
            <p:ph idx="1" type="body"/>
          </p:nvPr>
        </p:nvSpPr>
        <p:spPr>
          <a:xfrm>
            <a:off x="431800" y="1573213"/>
            <a:ext cx="2211388" cy="1304925"/>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800"/>
              <a:buNone/>
              <a:defRPr b="1" i="0" sz="80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5" name="Google Shape;45;p44"/>
          <p:cNvSpPr txBox="1"/>
          <p:nvPr>
            <p:ph idx="2" type="body"/>
          </p:nvPr>
        </p:nvSpPr>
        <p:spPr>
          <a:xfrm>
            <a:off x="382494" y="3030538"/>
            <a:ext cx="2211388" cy="1304925"/>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800"/>
              <a:buNone/>
              <a:defRPr b="0" i="0" sz="18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6" name="Google Shape;46;p44"/>
          <p:cNvSpPr txBox="1"/>
          <p:nvPr>
            <p:ph idx="3" type="body"/>
          </p:nvPr>
        </p:nvSpPr>
        <p:spPr>
          <a:xfrm>
            <a:off x="3199653" y="1573213"/>
            <a:ext cx="2211388" cy="1304925"/>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800"/>
              <a:buNone/>
              <a:defRPr b="1" i="0" sz="80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7" name="Google Shape;47;p44"/>
          <p:cNvSpPr txBox="1"/>
          <p:nvPr>
            <p:ph idx="4" type="body"/>
          </p:nvPr>
        </p:nvSpPr>
        <p:spPr>
          <a:xfrm>
            <a:off x="3150347" y="3030538"/>
            <a:ext cx="2211388" cy="1304925"/>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800"/>
              <a:buNone/>
              <a:defRPr b="0" i="0" sz="18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8" name="Google Shape;48;p44"/>
          <p:cNvSpPr txBox="1"/>
          <p:nvPr>
            <p:ph idx="5" type="body"/>
          </p:nvPr>
        </p:nvSpPr>
        <p:spPr>
          <a:xfrm>
            <a:off x="6115424" y="1573213"/>
            <a:ext cx="2211388" cy="1304925"/>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800"/>
              <a:buNone/>
              <a:defRPr b="1" i="0" sz="80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9" name="Google Shape;49;p44"/>
          <p:cNvSpPr txBox="1"/>
          <p:nvPr>
            <p:ph idx="6" type="body"/>
          </p:nvPr>
        </p:nvSpPr>
        <p:spPr>
          <a:xfrm>
            <a:off x="6066118" y="3030538"/>
            <a:ext cx="2211388" cy="1304925"/>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800"/>
              <a:buNone/>
              <a:defRPr b="0" i="0" sz="18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1_Section header">
    <p:spTree>
      <p:nvGrpSpPr>
        <p:cNvPr id="50" name="Shape 50"/>
        <p:cNvGrpSpPr/>
        <p:nvPr/>
      </p:nvGrpSpPr>
      <p:grpSpPr>
        <a:xfrm>
          <a:off x="0" y="0"/>
          <a:ext cx="0" cy="0"/>
          <a:chOff x="0" y="0"/>
          <a:chExt cx="0" cy="0"/>
        </a:xfrm>
      </p:grpSpPr>
      <p:sp>
        <p:nvSpPr>
          <p:cNvPr id="51" name="Google Shape;51;p72"/>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52" name="Google Shape;52;p72"/>
          <p:cNvPicPr preferRelativeResize="0"/>
          <p:nvPr/>
        </p:nvPicPr>
        <p:blipFill rotWithShape="1">
          <a:blip r:embed="rId2">
            <a:alphaModFix/>
          </a:blip>
          <a:srcRect b="0" l="0" r="0" t="0"/>
          <a:stretch/>
        </p:blipFill>
        <p:spPr>
          <a:xfrm>
            <a:off x="3540213" y="2992650"/>
            <a:ext cx="2063574" cy="195450"/>
          </a:xfrm>
          <a:prstGeom prst="rect">
            <a:avLst/>
          </a:prstGeom>
          <a:noFill/>
          <a:ln>
            <a:noFill/>
          </a:ln>
        </p:spPr>
      </p:pic>
      <p:sp>
        <p:nvSpPr>
          <p:cNvPr id="53" name="Google Shape;53;p72"/>
          <p:cNvSpPr txBox="1"/>
          <p:nvPr>
            <p:ph type="title"/>
          </p:nvPr>
        </p:nvSpPr>
        <p:spPr>
          <a:xfrm>
            <a:off x="378935" y="2285400"/>
            <a:ext cx="8520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b="1" i="0" sz="3600" u="none" cap="none" strike="noStrike">
                <a:solidFill>
                  <a:srgbClr val="434343"/>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 name="Google Shape;54;p72"/>
          <p:cNvSpPr txBox="1"/>
          <p:nvPr>
            <p:ph idx="1" type="body"/>
          </p:nvPr>
        </p:nvSpPr>
        <p:spPr>
          <a:xfrm>
            <a:off x="960997" y="3322650"/>
            <a:ext cx="7356475" cy="706438"/>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800"/>
              <a:buNone/>
              <a:defRPr b="0" i="1" sz="24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5" name="Google Shape;55;p72"/>
          <p:cNvSpPr txBox="1"/>
          <p:nvPr>
            <p:ph idx="2" type="body"/>
          </p:nvPr>
        </p:nvSpPr>
        <p:spPr>
          <a:xfrm>
            <a:off x="960996" y="4163638"/>
            <a:ext cx="7356475" cy="706438"/>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800"/>
              <a:buNone/>
              <a:defRPr b="0" i="0" sz="14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P">
  <p:cSld name="1_Title and body BP">
    <p:spTree>
      <p:nvGrpSpPr>
        <p:cNvPr id="56" name="Shape 56"/>
        <p:cNvGrpSpPr/>
        <p:nvPr/>
      </p:nvGrpSpPr>
      <p:grpSpPr>
        <a:xfrm>
          <a:off x="0" y="0"/>
          <a:ext cx="0" cy="0"/>
          <a:chOff x="0" y="0"/>
          <a:chExt cx="0" cy="0"/>
        </a:xfrm>
      </p:grpSpPr>
      <p:sp>
        <p:nvSpPr>
          <p:cNvPr id="57" name="Google Shape;57;p73"/>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58" name="Google Shape;58;p73"/>
          <p:cNvPicPr preferRelativeResize="0"/>
          <p:nvPr/>
        </p:nvPicPr>
        <p:blipFill rotWithShape="1">
          <a:blip r:embed="rId2">
            <a:alphaModFix/>
          </a:blip>
          <a:srcRect b="0" l="0" r="29952" t="0"/>
          <a:stretch/>
        </p:blipFill>
        <p:spPr>
          <a:xfrm rot="-5400000">
            <a:off x="6744400" y="-929119"/>
            <a:ext cx="1353249" cy="3200249"/>
          </a:xfrm>
          <a:prstGeom prst="rect">
            <a:avLst/>
          </a:prstGeom>
          <a:noFill/>
          <a:ln>
            <a:noFill/>
          </a:ln>
        </p:spPr>
      </p:pic>
      <p:sp>
        <p:nvSpPr>
          <p:cNvPr id="59" name="Google Shape;59;p7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solidFill>
                  <a:srgbClr val="F9FAFB"/>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0" name="Google Shape;60;p73"/>
          <p:cNvSpPr txBox="1"/>
          <p:nvPr>
            <p:ph idx="1" type="body"/>
          </p:nvPr>
        </p:nvSpPr>
        <p:spPr>
          <a:xfrm>
            <a:off x="450850" y="1633538"/>
            <a:ext cx="8161338" cy="2689225"/>
          </a:xfrm>
          <a:prstGeom prst="rect">
            <a:avLst/>
          </a:prstGeom>
          <a:noFill/>
          <a:ln>
            <a:noFill/>
          </a:ln>
        </p:spPr>
        <p:txBody>
          <a:bodyPr anchorCtr="0" anchor="t" bIns="91425" lIns="91425" spcFirstLastPara="1" rIns="91425" wrap="square" tIns="91425">
            <a:noAutofit/>
          </a:bodyPr>
          <a:lstStyle>
            <a:lvl1pPr indent="-228600" lvl="0" marL="457200" algn="l">
              <a:lnSpc>
                <a:spcPct val="115000"/>
              </a:lnSpc>
              <a:spcBef>
                <a:spcPts val="0"/>
              </a:spcBef>
              <a:spcAft>
                <a:spcPts val="0"/>
              </a:spcAft>
              <a:buSzPts val="1800"/>
              <a:buNone/>
              <a:defRPr b="0" i="1" sz="24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BY Line">
  <p:cSld name="TITLE_AND_BODY_1_1_1_1_1">
    <p:spTree>
      <p:nvGrpSpPr>
        <p:cNvPr id="61" name="Shape 61"/>
        <p:cNvGrpSpPr/>
        <p:nvPr/>
      </p:nvGrpSpPr>
      <p:grpSpPr>
        <a:xfrm>
          <a:off x="0" y="0"/>
          <a:ext cx="0" cy="0"/>
          <a:chOff x="0" y="0"/>
          <a:chExt cx="0" cy="0"/>
        </a:xfrm>
      </p:grpSpPr>
      <p:sp>
        <p:nvSpPr>
          <p:cNvPr id="62" name="Google Shape;62;p18"/>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63" name="Google Shape;63;p18"/>
          <p:cNvPicPr preferRelativeResize="0"/>
          <p:nvPr/>
        </p:nvPicPr>
        <p:blipFill rotWithShape="1">
          <a:blip r:embed="rId2">
            <a:alphaModFix/>
          </a:blip>
          <a:srcRect b="8400" l="53194" r="0" t="0"/>
          <a:stretch/>
        </p:blipFill>
        <p:spPr>
          <a:xfrm rot="10800000">
            <a:off x="7317064" y="-2"/>
            <a:ext cx="1834556" cy="3769085"/>
          </a:xfrm>
          <a:prstGeom prst="rect">
            <a:avLst/>
          </a:prstGeom>
          <a:noFill/>
          <a:ln>
            <a:noFill/>
          </a:ln>
        </p:spPr>
      </p:pic>
      <p:pic>
        <p:nvPicPr>
          <p:cNvPr id="64" name="Google Shape;64;p18"/>
          <p:cNvPicPr preferRelativeResize="0"/>
          <p:nvPr/>
        </p:nvPicPr>
        <p:blipFill rotWithShape="1">
          <a:blip r:embed="rId3">
            <a:alphaModFix/>
          </a:blip>
          <a:srcRect b="28999" l="0" r="0" t="0"/>
          <a:stretch/>
        </p:blipFill>
        <p:spPr>
          <a:xfrm>
            <a:off x="153075" y="4088525"/>
            <a:ext cx="2628126" cy="1054975"/>
          </a:xfrm>
          <a:prstGeom prst="rect">
            <a:avLst/>
          </a:prstGeom>
          <a:noFill/>
          <a:ln>
            <a:noFill/>
          </a:ln>
        </p:spPr>
      </p:pic>
      <p:pic>
        <p:nvPicPr>
          <p:cNvPr id="65" name="Google Shape;65;p18"/>
          <p:cNvPicPr preferRelativeResize="0"/>
          <p:nvPr/>
        </p:nvPicPr>
        <p:blipFill rotWithShape="1">
          <a:blip r:embed="rId4">
            <a:alphaModFix/>
          </a:blip>
          <a:srcRect b="0" l="0" r="0" t="0"/>
          <a:stretch/>
        </p:blipFill>
        <p:spPr>
          <a:xfrm>
            <a:off x="457200" y="1097280"/>
            <a:ext cx="1487147" cy="134775"/>
          </a:xfrm>
          <a:prstGeom prst="rect">
            <a:avLst/>
          </a:prstGeom>
          <a:noFill/>
          <a:ln>
            <a:noFill/>
          </a:ln>
        </p:spPr>
      </p:pic>
      <p:sp>
        <p:nvSpPr>
          <p:cNvPr id="66" name="Google Shape;66;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i="0" sz="2800" u="none" cap="none" strike="noStrike">
                <a:solidFill>
                  <a:srgbClr val="434343"/>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7" name="Google Shape;67;p18"/>
          <p:cNvSpPr txBox="1"/>
          <p:nvPr>
            <p:ph idx="1" type="body"/>
          </p:nvPr>
        </p:nvSpPr>
        <p:spPr>
          <a:xfrm>
            <a:off x="646113" y="1512888"/>
            <a:ext cx="7146458" cy="2533332"/>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 Line 2">
  <p:cSld name="1_Title and body RP Line 2">
    <p:spTree>
      <p:nvGrpSpPr>
        <p:cNvPr id="68" name="Shape 68"/>
        <p:cNvGrpSpPr/>
        <p:nvPr/>
      </p:nvGrpSpPr>
      <p:grpSpPr>
        <a:xfrm>
          <a:off x="0" y="0"/>
          <a:ext cx="0" cy="0"/>
          <a:chOff x="0" y="0"/>
          <a:chExt cx="0" cy="0"/>
        </a:xfrm>
      </p:grpSpPr>
      <p:sp>
        <p:nvSpPr>
          <p:cNvPr id="69" name="Google Shape;69;p74"/>
          <p:cNvSpPr/>
          <p:nvPr>
            <p:ph idx="2" type="pic"/>
          </p:nvPr>
        </p:nvSpPr>
        <p:spPr>
          <a:xfrm>
            <a:off x="1479550" y="1223963"/>
            <a:ext cx="6178550" cy="2668587"/>
          </a:xfrm>
          <a:prstGeom prst="rect">
            <a:avLst/>
          </a:prstGeom>
          <a:noFill/>
          <a:ln>
            <a:noFill/>
          </a:ln>
        </p:spPr>
      </p:sp>
      <p:sp>
        <p:nvSpPr>
          <p:cNvPr id="70" name="Google Shape;70;p74"/>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71" name="Google Shape;71;p74"/>
          <p:cNvPicPr preferRelativeResize="0"/>
          <p:nvPr/>
        </p:nvPicPr>
        <p:blipFill rotWithShape="1">
          <a:blip r:embed="rId2">
            <a:alphaModFix/>
          </a:blip>
          <a:srcRect b="0" l="0" r="0" t="0"/>
          <a:stretch/>
        </p:blipFill>
        <p:spPr>
          <a:xfrm>
            <a:off x="457200" y="988113"/>
            <a:ext cx="1612884" cy="134775"/>
          </a:xfrm>
          <a:prstGeom prst="rect">
            <a:avLst/>
          </a:prstGeom>
          <a:noFill/>
          <a:ln>
            <a:noFill/>
          </a:ln>
        </p:spPr>
      </p:pic>
      <p:sp>
        <p:nvSpPr>
          <p:cNvPr id="72" name="Google Shape;72;p7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 name="Google Shape;73;p74"/>
          <p:cNvSpPr txBox="1"/>
          <p:nvPr>
            <p:ph idx="1" type="body"/>
          </p:nvPr>
        </p:nvSpPr>
        <p:spPr>
          <a:xfrm>
            <a:off x="1203325" y="3967163"/>
            <a:ext cx="6078538" cy="1062037"/>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4"/>
          <p:cNvSpPr/>
          <p:nvPr/>
        </p:nvSpPr>
        <p:spPr>
          <a:xfrm>
            <a:off x="213675" y="245000"/>
            <a:ext cx="8652300" cy="4683600"/>
          </a:xfrm>
          <a:prstGeom prst="rect">
            <a:avLst/>
          </a:prstGeom>
          <a:solidFill>
            <a:srgbClr val="073763">
              <a:alpha val="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3F3F3"/>
              </a:solidFill>
              <a:latin typeface="Arial"/>
              <a:ea typeface="Arial"/>
              <a:cs typeface="Arial"/>
              <a:sym typeface="Arial"/>
            </a:endParaRPr>
          </a:p>
        </p:txBody>
      </p:sp>
      <p:sp>
        <p:nvSpPr>
          <p:cNvPr id="7" name="Google Shape;7;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434343"/>
              </a:buClr>
              <a:buSzPts val="2800"/>
              <a:buFont typeface="Montserrat"/>
              <a:buNone/>
              <a:defRPr b="1" i="0" sz="2800" u="none" cap="none" strike="noStrike">
                <a:solidFill>
                  <a:srgbClr val="434343"/>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8" name="Google Shape;8;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rtl="0" algn="l">
              <a:lnSpc>
                <a:spcPct val="115000"/>
              </a:lnSpc>
              <a:spcBef>
                <a:spcPts val="1600"/>
              </a:spcBef>
              <a:spcAft>
                <a:spcPts val="160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9" name="Google Shape;9;p14"/>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hyperlink" Target="https://rhntc.org/resources/work-plan-building-supportive-workplace-environment-job-aid"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hyperlink" Target="https://rhntc.org/resources/work-plan-building-supportive-workplace-environment-job-aid"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hyperlink" Target="mailto:rhntc@jsi.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hyperlink" Target="https://www.cdc.gov/niosh/twh/resourcesaction.html" TargetMode="External"/><Relationship Id="rId4" Type="http://schemas.openxmlformats.org/officeDocument/2006/relationships/hyperlink" Target="https://hbr.org/2019/03/how-to-help-your-team-with-burnout-when-youre-burned-out-yourself" TargetMode="External"/><Relationship Id="rId5" Type="http://schemas.openxmlformats.org/officeDocument/2006/relationships/hyperlink" Target="https://www.mckinsey.com/capabilities/people-and-organizational-performance/our-insights/the-organization-blog/when-the-grass-is-truly-greener-how-companies-are-retaining-frontline-talent" TargetMode="External"/><Relationship Id="rId6" Type="http://schemas.openxmlformats.org/officeDocument/2006/relationships/hyperlink" Target="https://hbr.org/2023/01/rethink-your-employee-value-propositio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hyperlink" Target="https://rhntc.org/resources/strategies-creating-supportive-work-environment-sexual-and-reproductive-health-staf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
          <p:cNvSpPr txBox="1"/>
          <p:nvPr>
            <p:ph type="title"/>
          </p:nvPr>
        </p:nvSpPr>
        <p:spPr>
          <a:xfrm>
            <a:off x="350120" y="2239383"/>
            <a:ext cx="61677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sz="3000">
                <a:solidFill>
                  <a:schemeClr val="dk2"/>
                </a:solidFill>
                <a:latin typeface="Arial"/>
                <a:ea typeface="Arial"/>
                <a:cs typeface="Arial"/>
                <a:sym typeface="Arial"/>
              </a:rPr>
              <a:t>Supporting and Retaining Staff </a:t>
            </a:r>
            <a:endParaRPr>
              <a:solidFill>
                <a:schemeClr val="dk2"/>
              </a:solidFill>
            </a:endParaRPr>
          </a:p>
        </p:txBody>
      </p:sp>
      <p:sp>
        <p:nvSpPr>
          <p:cNvPr id="221" name="Google Shape;221;p3"/>
          <p:cNvSpPr txBox="1"/>
          <p:nvPr>
            <p:ph idx="1" type="body"/>
          </p:nvPr>
        </p:nvSpPr>
        <p:spPr>
          <a:xfrm>
            <a:off x="426315" y="3479798"/>
            <a:ext cx="3506700" cy="1022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2000"/>
              <a:buNone/>
            </a:pPr>
            <a:r>
              <a:rPr lang="en-US"/>
              <a:t>May 19,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22c82408695_0_3"/>
          <p:cNvSpPr txBox="1"/>
          <p:nvPr>
            <p:ph type="title"/>
          </p:nvPr>
        </p:nvSpPr>
        <p:spPr>
          <a:xfrm>
            <a:off x="311700" y="3688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solidFill>
                  <a:schemeClr val="dk2"/>
                </a:solidFill>
                <a:latin typeface="Arial"/>
                <a:ea typeface="Arial"/>
                <a:cs typeface="Arial"/>
                <a:sym typeface="Arial"/>
              </a:rPr>
              <a:t>Energy Board Task Swap</a:t>
            </a:r>
            <a:endParaRPr>
              <a:solidFill>
                <a:schemeClr val="dk2"/>
              </a:solidFill>
              <a:latin typeface="Arial"/>
              <a:ea typeface="Arial"/>
              <a:cs typeface="Arial"/>
              <a:sym typeface="Arial"/>
            </a:endParaRPr>
          </a:p>
        </p:txBody>
      </p:sp>
      <p:pic>
        <p:nvPicPr>
          <p:cNvPr descr="Image of a whiteboard separated into two sections labeled &quot;Fires me up!&quot; and &quot;Wears me out!&quot;. Both sections contain sticky notes. Call out box points to a task on the &quot;Wears me out&quot; side of the whiteboard." id="286" name="Google Shape;286;g22c82408695_0_3"/>
          <p:cNvPicPr preferRelativeResize="0"/>
          <p:nvPr>
            <p:ph idx="2" type="pic"/>
          </p:nvPr>
        </p:nvPicPr>
        <p:blipFill rotWithShape="1">
          <a:blip r:embed="rId3">
            <a:alphaModFix/>
          </a:blip>
          <a:srcRect b="0" l="159" r="168" t="0"/>
          <a:stretch/>
        </p:blipFill>
        <p:spPr>
          <a:xfrm>
            <a:off x="1482725" y="1237450"/>
            <a:ext cx="6178551" cy="2668586"/>
          </a:xfrm>
          <a:prstGeom prst="rect">
            <a:avLst/>
          </a:prstGeom>
          <a:noFill/>
          <a:ln>
            <a:noFill/>
          </a:ln>
        </p:spPr>
      </p:pic>
      <p:sp>
        <p:nvSpPr>
          <p:cNvPr id="287" name="Google Shape;287;g22c82408695_0_3"/>
          <p:cNvSpPr txBox="1"/>
          <p:nvPr/>
        </p:nvSpPr>
        <p:spPr>
          <a:xfrm>
            <a:off x="5014975" y="1369800"/>
            <a:ext cx="2018700" cy="4926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Lato"/>
                <a:ea typeface="Lato"/>
                <a:cs typeface="Lato"/>
                <a:sym typeface="Lato"/>
              </a:rPr>
              <a:t>Wears me out!</a:t>
            </a:r>
            <a:endParaRPr b="1" i="0" sz="2000" u="none" cap="none" strike="noStrike">
              <a:solidFill>
                <a:srgbClr val="000000"/>
              </a:solidFill>
              <a:latin typeface="Lato"/>
              <a:ea typeface="Lato"/>
              <a:cs typeface="Lato"/>
              <a:sym typeface="Lato"/>
            </a:endParaRPr>
          </a:p>
        </p:txBody>
      </p:sp>
      <p:sp>
        <p:nvSpPr>
          <p:cNvPr id="288" name="Google Shape;288;g22c82408695_0_3"/>
          <p:cNvSpPr txBox="1"/>
          <p:nvPr>
            <p:ph idx="1" type="body"/>
          </p:nvPr>
        </p:nvSpPr>
        <p:spPr>
          <a:xfrm>
            <a:off x="190525" y="1467900"/>
            <a:ext cx="4567500" cy="2100600"/>
          </a:xfrm>
          <a:prstGeom prst="rect">
            <a:avLst/>
          </a:prstGeom>
          <a:solidFill>
            <a:schemeClr val="lt1"/>
          </a:solidFill>
          <a:ln cap="flat" cmpd="sng" w="19050">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434343"/>
              </a:buClr>
              <a:buSzPts val="1800"/>
              <a:buFont typeface="Arial"/>
              <a:buChar char="●"/>
            </a:pPr>
            <a:r>
              <a:rPr lang="en-US">
                <a:solidFill>
                  <a:srgbClr val="434343"/>
                </a:solidFill>
                <a:latin typeface="Arial"/>
                <a:ea typeface="Arial"/>
                <a:cs typeface="Arial"/>
                <a:sym typeface="Arial"/>
              </a:rPr>
              <a:t>Does this task HAVE to be done?</a:t>
            </a:r>
            <a:endParaRPr/>
          </a:p>
          <a:p>
            <a:pPr indent="-342900" lvl="0" marL="457200" rtl="0" algn="l">
              <a:lnSpc>
                <a:spcPct val="100000"/>
              </a:lnSpc>
              <a:spcBef>
                <a:spcPts val="0"/>
              </a:spcBef>
              <a:spcAft>
                <a:spcPts val="0"/>
              </a:spcAft>
              <a:buClr>
                <a:srgbClr val="434343"/>
              </a:buClr>
              <a:buSzPts val="1800"/>
              <a:buFont typeface="Arial"/>
              <a:buChar char="●"/>
            </a:pPr>
            <a:r>
              <a:rPr lang="en-US">
                <a:solidFill>
                  <a:srgbClr val="434343"/>
                </a:solidFill>
                <a:latin typeface="Arial"/>
                <a:ea typeface="Arial"/>
                <a:cs typeface="Arial"/>
                <a:sym typeface="Arial"/>
              </a:rPr>
              <a:t>Would someone else LIKE to do </a:t>
            </a:r>
            <a:br>
              <a:rPr lang="en-US">
                <a:solidFill>
                  <a:srgbClr val="434343"/>
                </a:solidFill>
                <a:latin typeface="Arial"/>
                <a:ea typeface="Arial"/>
                <a:cs typeface="Arial"/>
                <a:sym typeface="Arial"/>
              </a:rPr>
            </a:br>
            <a:r>
              <a:rPr lang="en-US">
                <a:solidFill>
                  <a:srgbClr val="434343"/>
                </a:solidFill>
                <a:latin typeface="Arial"/>
                <a:ea typeface="Arial"/>
                <a:cs typeface="Arial"/>
                <a:sym typeface="Arial"/>
              </a:rPr>
              <a:t>the task?</a:t>
            </a:r>
            <a:endParaRPr/>
          </a:p>
          <a:p>
            <a:pPr indent="-342900" lvl="0" marL="457200" rtl="0" algn="l">
              <a:lnSpc>
                <a:spcPct val="100000"/>
              </a:lnSpc>
              <a:spcBef>
                <a:spcPts val="0"/>
              </a:spcBef>
              <a:spcAft>
                <a:spcPts val="0"/>
              </a:spcAft>
              <a:buClr>
                <a:srgbClr val="434343"/>
              </a:buClr>
              <a:buSzPts val="1800"/>
              <a:buFont typeface="Arial"/>
              <a:buChar char="●"/>
            </a:pPr>
            <a:r>
              <a:rPr lang="en-US">
                <a:solidFill>
                  <a:srgbClr val="434343"/>
                </a:solidFill>
                <a:latin typeface="Arial"/>
                <a:ea typeface="Arial"/>
                <a:cs typeface="Arial"/>
                <a:sym typeface="Arial"/>
              </a:rPr>
              <a:t>Would someone else be willing to </a:t>
            </a:r>
            <a:br>
              <a:rPr lang="en-US">
                <a:solidFill>
                  <a:srgbClr val="434343"/>
                </a:solidFill>
                <a:latin typeface="Arial"/>
                <a:ea typeface="Arial"/>
                <a:cs typeface="Arial"/>
                <a:sym typeface="Arial"/>
              </a:rPr>
            </a:br>
            <a:r>
              <a:rPr lang="en-US">
                <a:solidFill>
                  <a:srgbClr val="434343"/>
                </a:solidFill>
                <a:latin typeface="Arial"/>
                <a:ea typeface="Arial"/>
                <a:cs typeface="Arial"/>
                <a:sym typeface="Arial"/>
              </a:rPr>
              <a:t>take turns doing the task?</a:t>
            </a:r>
            <a:endParaRPr>
              <a:solidFill>
                <a:srgbClr val="434343"/>
              </a:solidFill>
              <a:latin typeface="Arial"/>
              <a:ea typeface="Arial"/>
              <a:cs typeface="Arial"/>
              <a:sym typeface="Arial"/>
            </a:endParaRPr>
          </a:p>
          <a:p>
            <a:pPr indent="-342900" lvl="0" marL="457200" rtl="0" algn="l">
              <a:lnSpc>
                <a:spcPct val="100000"/>
              </a:lnSpc>
              <a:spcBef>
                <a:spcPts val="0"/>
              </a:spcBef>
              <a:spcAft>
                <a:spcPts val="0"/>
              </a:spcAft>
              <a:buClr>
                <a:srgbClr val="434343"/>
              </a:buClr>
              <a:buSzPts val="1800"/>
              <a:buFont typeface="Arial"/>
              <a:buChar char="●"/>
            </a:pPr>
            <a:r>
              <a:rPr lang="en-US">
                <a:solidFill>
                  <a:srgbClr val="434343"/>
                </a:solidFill>
                <a:latin typeface="Arial"/>
                <a:ea typeface="Arial"/>
                <a:cs typeface="Arial"/>
                <a:sym typeface="Arial"/>
              </a:rPr>
              <a:t>Is there a way the task could be done differently to be less draining?</a:t>
            </a:r>
            <a:endParaRPr>
              <a:solidFill>
                <a:srgbClr val="434343"/>
              </a:solidFill>
              <a:latin typeface="Arial"/>
              <a:ea typeface="Arial"/>
              <a:cs typeface="Arial"/>
              <a:sym typeface="Arial"/>
            </a:endParaRPr>
          </a:p>
        </p:txBody>
      </p:sp>
      <p:sp>
        <p:nvSpPr>
          <p:cNvPr id="289" name="Google Shape;289;g22c82408695_0_3"/>
          <p:cNvSpPr txBox="1"/>
          <p:nvPr/>
        </p:nvSpPr>
        <p:spPr>
          <a:xfrm>
            <a:off x="5014975" y="1898575"/>
            <a:ext cx="426000" cy="400200"/>
          </a:xfrm>
          <a:prstGeom prst="rect">
            <a:avLst/>
          </a:prstGeom>
          <a:solidFill>
            <a:schemeClr val="lt1"/>
          </a:solidFill>
          <a:ln cap="flat" cmpd="sng" w="19050">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cxnSp>
        <p:nvCxnSpPr>
          <p:cNvPr id="290" name="Google Shape;290;g22c82408695_0_3"/>
          <p:cNvCxnSpPr>
            <a:stCxn id="289" idx="1"/>
          </p:cNvCxnSpPr>
          <p:nvPr/>
        </p:nvCxnSpPr>
        <p:spPr>
          <a:xfrm rot="10800000">
            <a:off x="4768975" y="2098675"/>
            <a:ext cx="246000" cy="0"/>
          </a:xfrm>
          <a:prstGeom prst="straightConnector1">
            <a:avLst/>
          </a:prstGeom>
          <a:noFill/>
          <a:ln cap="flat" cmpd="sng" w="19050">
            <a:solidFill>
              <a:schemeClr val="accent3"/>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19"/>
          <p:cNvSpPr txBox="1"/>
          <p:nvPr>
            <p:ph type="title"/>
          </p:nvPr>
        </p:nvSpPr>
        <p:spPr>
          <a:xfrm>
            <a:off x="220963" y="407598"/>
            <a:ext cx="8720759"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solidFill>
                  <a:schemeClr val="dk2"/>
                </a:solidFill>
              </a:rPr>
              <a:t>Work Plan for Building a Supportive Workplace Environment </a:t>
            </a:r>
            <a:r>
              <a:rPr lang="en-US" sz="800">
                <a:solidFill>
                  <a:schemeClr val="dk2"/>
                </a:solidFill>
              </a:rPr>
              <a:t>1</a:t>
            </a:r>
            <a:endParaRPr>
              <a:solidFill>
                <a:schemeClr val="dk2"/>
              </a:solidFill>
            </a:endParaRPr>
          </a:p>
        </p:txBody>
      </p:sp>
      <p:pic>
        <p:nvPicPr>
          <p:cNvPr descr="RHNTC Work Plan Template, front page (blank). Arrow points to second strategy: SUPPORT, Address the emotional toll of reproductive health work." id="296" name="Google Shape;296;p19"/>
          <p:cNvPicPr preferRelativeResize="0"/>
          <p:nvPr>
            <p:ph idx="2" type="pic"/>
          </p:nvPr>
        </p:nvPicPr>
        <p:blipFill rotWithShape="1">
          <a:blip r:embed="rId3">
            <a:alphaModFix/>
          </a:blip>
          <a:srcRect b="636" l="0" r="0" t="638"/>
          <a:stretch/>
        </p:blipFill>
        <p:spPr>
          <a:xfrm>
            <a:off x="82550" y="1114425"/>
            <a:ext cx="4489450" cy="3187700"/>
          </a:xfrm>
          <a:prstGeom prst="rect">
            <a:avLst/>
          </a:prstGeom>
          <a:noFill/>
          <a:ln>
            <a:noFill/>
          </a:ln>
        </p:spPr>
      </p:pic>
      <p:pic>
        <p:nvPicPr>
          <p:cNvPr descr="RHNTC Work Plan Template, back page (blank)." id="297" name="Google Shape;297;p19"/>
          <p:cNvPicPr preferRelativeResize="0"/>
          <p:nvPr>
            <p:ph idx="3" type="pic"/>
          </p:nvPr>
        </p:nvPicPr>
        <p:blipFill rotWithShape="1">
          <a:blip r:embed="rId4">
            <a:alphaModFix/>
          </a:blip>
          <a:srcRect b="0" l="58" r="56" t="0"/>
          <a:stretch/>
        </p:blipFill>
        <p:spPr>
          <a:xfrm>
            <a:off x="4572000" y="1114425"/>
            <a:ext cx="4364038" cy="3087688"/>
          </a:xfrm>
          <a:prstGeom prst="rect">
            <a:avLst/>
          </a:prstGeom>
          <a:noFill/>
          <a:ln>
            <a:noFill/>
          </a:ln>
        </p:spPr>
      </p:pic>
      <p:sp>
        <p:nvSpPr>
          <p:cNvPr id="298" name="Google Shape;298;p19"/>
          <p:cNvSpPr txBox="1"/>
          <p:nvPr>
            <p:ph idx="1" type="body"/>
          </p:nvPr>
        </p:nvSpPr>
        <p:spPr>
          <a:xfrm>
            <a:off x="257175" y="4473575"/>
            <a:ext cx="7904163" cy="41116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US"/>
              <a:t>Source:</a:t>
            </a:r>
            <a:r>
              <a:rPr lang="en-US">
                <a:solidFill>
                  <a:schemeClr val="dk2"/>
                </a:solidFill>
              </a:rPr>
              <a:t> </a:t>
            </a:r>
            <a:r>
              <a:rPr lang="en-US" u="sng">
                <a:solidFill>
                  <a:schemeClr val="hlink"/>
                </a:solidFill>
                <a:hlinkClick r:id="rId5"/>
              </a:rPr>
              <a:t>Work Plan for Building a Supportive Workplace Environment</a:t>
            </a:r>
            <a:endParaRPr>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0"/>
          <p:cNvSpPr txBox="1"/>
          <p:nvPr>
            <p:ph type="title"/>
          </p:nvPr>
        </p:nvSpPr>
        <p:spPr>
          <a:xfrm>
            <a:off x="0" y="5143500"/>
            <a:ext cx="9144000" cy="41116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0" lang="en-US"/>
              <a:t>Work Plan for Building a Supportive Workplace Environment 2</a:t>
            </a:r>
            <a:endParaRPr/>
          </a:p>
        </p:txBody>
      </p:sp>
      <p:pic>
        <p:nvPicPr>
          <p:cNvPr descr="RHNTC Work Plan Template. Front page (filled-in). Arrow points to second strategy: SUPPORT." id="304" name="Google Shape;304;p20"/>
          <p:cNvPicPr preferRelativeResize="0"/>
          <p:nvPr>
            <p:ph idx="2" type="pic"/>
          </p:nvPr>
        </p:nvPicPr>
        <p:blipFill rotWithShape="1">
          <a:blip r:embed="rId3">
            <a:alphaModFix/>
          </a:blip>
          <a:srcRect b="2903" l="0" r="0" t="2903"/>
          <a:stretch/>
        </p:blipFill>
        <p:spPr>
          <a:xfrm>
            <a:off x="56120" y="606831"/>
            <a:ext cx="4489450" cy="3765993"/>
          </a:xfrm>
          <a:prstGeom prst="rect">
            <a:avLst/>
          </a:prstGeom>
          <a:noFill/>
          <a:ln>
            <a:noFill/>
          </a:ln>
        </p:spPr>
      </p:pic>
      <p:pic>
        <p:nvPicPr>
          <p:cNvPr descr="RHNTC Work Plan Template back page (filled-in)." id="305" name="Google Shape;305;p20"/>
          <p:cNvPicPr preferRelativeResize="0"/>
          <p:nvPr>
            <p:ph idx="3" type="pic"/>
          </p:nvPr>
        </p:nvPicPr>
        <p:blipFill rotWithShape="1">
          <a:blip r:embed="rId4">
            <a:alphaModFix/>
          </a:blip>
          <a:srcRect b="2552" l="0" r="0" t="2552"/>
          <a:stretch/>
        </p:blipFill>
        <p:spPr>
          <a:xfrm>
            <a:off x="4572000" y="606829"/>
            <a:ext cx="4364038" cy="3765993"/>
          </a:xfrm>
          <a:prstGeom prst="rect">
            <a:avLst/>
          </a:prstGeom>
          <a:noFill/>
          <a:ln>
            <a:noFill/>
          </a:ln>
        </p:spPr>
      </p:pic>
      <p:sp>
        <p:nvSpPr>
          <p:cNvPr id="306" name="Google Shape;306;p20"/>
          <p:cNvSpPr txBox="1"/>
          <p:nvPr>
            <p:ph idx="1" type="body"/>
          </p:nvPr>
        </p:nvSpPr>
        <p:spPr>
          <a:xfrm>
            <a:off x="257175" y="4473575"/>
            <a:ext cx="7904163" cy="41116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US"/>
              <a:t>Source:</a:t>
            </a:r>
            <a:r>
              <a:rPr lang="en-US">
                <a:solidFill>
                  <a:srgbClr val="000000"/>
                </a:solidFill>
              </a:rPr>
              <a:t> </a:t>
            </a:r>
            <a:r>
              <a:rPr lang="en-US" u="sng">
                <a:solidFill>
                  <a:schemeClr val="hlink"/>
                </a:solidFill>
                <a:hlinkClick r:id="rId5"/>
              </a:rPr>
              <a:t>Work Plan for Building a Supportive Workplace Environment</a:t>
            </a:r>
            <a:endParaRPr>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2"/>
          <p:cNvSpPr txBox="1"/>
          <p:nvPr>
            <p:ph type="title"/>
          </p:nvPr>
        </p:nvSpPr>
        <p:spPr>
          <a:xfrm>
            <a:off x="0" y="5143500"/>
            <a:ext cx="914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Work Plan for Building a Supportive Workplace Environment Exercise</a:t>
            </a:r>
            <a:endParaRPr/>
          </a:p>
        </p:txBody>
      </p:sp>
      <p:sp>
        <p:nvSpPr>
          <p:cNvPr id="312" name="Google Shape;312;p22"/>
          <p:cNvSpPr txBox="1"/>
          <p:nvPr>
            <p:ph idx="1" type="body"/>
          </p:nvPr>
        </p:nvSpPr>
        <p:spPr>
          <a:xfrm>
            <a:off x="163600" y="2783725"/>
            <a:ext cx="8734800" cy="2162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2000"/>
              <a:buNone/>
            </a:pPr>
            <a:r>
              <a:rPr b="1" lang="en-US" sz="2000"/>
              <a:t>EXERCISE</a:t>
            </a:r>
            <a:endParaRPr/>
          </a:p>
          <a:p>
            <a:pPr indent="-342900" lvl="0" marL="800100" rtl="0" algn="l">
              <a:lnSpc>
                <a:spcPct val="100000"/>
              </a:lnSpc>
              <a:spcBef>
                <a:spcPts val="0"/>
              </a:spcBef>
              <a:spcAft>
                <a:spcPts val="0"/>
              </a:spcAft>
              <a:buClr>
                <a:srgbClr val="434343"/>
              </a:buClr>
              <a:buSzPts val="1620"/>
              <a:buFont typeface="Arial"/>
              <a:buAutoNum type="arabicPeriod"/>
            </a:pPr>
            <a:r>
              <a:rPr lang="en-US"/>
              <a:t>Skim the suggested tactics in the filled-in copy.</a:t>
            </a:r>
            <a:endParaRPr/>
          </a:p>
          <a:p>
            <a:pPr indent="-342900" lvl="0" marL="800100" rtl="0" algn="l">
              <a:lnSpc>
                <a:spcPct val="100000"/>
              </a:lnSpc>
              <a:spcBef>
                <a:spcPts val="0"/>
              </a:spcBef>
              <a:spcAft>
                <a:spcPts val="0"/>
              </a:spcAft>
              <a:buClr>
                <a:srgbClr val="434343"/>
              </a:buClr>
              <a:buSzPts val="1620"/>
              <a:buFont typeface="Arial"/>
              <a:buAutoNum type="arabicPeriod"/>
            </a:pPr>
            <a:r>
              <a:rPr lang="en-US"/>
              <a:t>Identify any tactics you think might work at your organization.</a:t>
            </a:r>
            <a:endParaRPr/>
          </a:p>
          <a:p>
            <a:pPr indent="-342900" lvl="0" marL="800100" rtl="0" algn="l">
              <a:lnSpc>
                <a:spcPct val="100000"/>
              </a:lnSpc>
              <a:spcBef>
                <a:spcPts val="0"/>
              </a:spcBef>
              <a:spcAft>
                <a:spcPts val="0"/>
              </a:spcAft>
              <a:buClr>
                <a:srgbClr val="434343"/>
              </a:buClr>
              <a:buSzPts val="1620"/>
              <a:buFont typeface="Arial"/>
              <a:buAutoNum type="arabicPeriod"/>
            </a:pPr>
            <a:r>
              <a:rPr lang="en-US"/>
              <a:t>Discuss the tactics you identified with others at your table.</a:t>
            </a:r>
            <a:endParaRPr/>
          </a:p>
          <a:p>
            <a:pPr indent="-342900" lvl="0" marL="800100" rtl="0" algn="l">
              <a:lnSpc>
                <a:spcPct val="100000"/>
              </a:lnSpc>
              <a:spcBef>
                <a:spcPts val="0"/>
              </a:spcBef>
              <a:spcAft>
                <a:spcPts val="0"/>
              </a:spcAft>
              <a:buClr>
                <a:srgbClr val="434343"/>
              </a:buClr>
              <a:buSzPts val="1620"/>
              <a:buFont typeface="Arial"/>
              <a:buAutoNum type="arabicPeriod"/>
            </a:pPr>
            <a:r>
              <a:rPr lang="en-US"/>
              <a:t>Share any additional tactics you’ve used at your organizations.</a:t>
            </a:r>
            <a:endParaRPr/>
          </a:p>
          <a:p>
            <a:pPr indent="-342900" lvl="0" marL="800100" rtl="0" algn="l">
              <a:lnSpc>
                <a:spcPct val="100000"/>
              </a:lnSpc>
              <a:spcBef>
                <a:spcPts val="0"/>
              </a:spcBef>
              <a:spcAft>
                <a:spcPts val="0"/>
              </a:spcAft>
              <a:buClr>
                <a:srgbClr val="434343"/>
              </a:buClr>
              <a:buSzPts val="1620"/>
              <a:buFont typeface="Arial"/>
              <a:buAutoNum type="arabicPeriod"/>
            </a:pPr>
            <a:r>
              <a:rPr lang="en-US"/>
              <a:t>On the blank template, write at least one “support” action you can </a:t>
            </a:r>
            <a:br>
              <a:rPr lang="en-US"/>
            </a:br>
            <a:r>
              <a:rPr lang="en-US"/>
              <a:t>commit to for each time period.</a:t>
            </a:r>
            <a:br>
              <a:rPr lang="en-US"/>
            </a:b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23"/>
          <p:cNvSpPr txBox="1"/>
          <p:nvPr>
            <p:ph type="title"/>
          </p:nvPr>
        </p:nvSpPr>
        <p:spPr>
          <a:xfrm>
            <a:off x="364125" y="618239"/>
            <a:ext cx="6969182"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solidFill>
                  <a:schemeClr val="dk2"/>
                </a:solidFill>
              </a:rPr>
              <a:t>What Staff Need Most from Their Leaders in Uncertain Times </a:t>
            </a:r>
            <a:r>
              <a:rPr lang="en-US" sz="800">
                <a:solidFill>
                  <a:schemeClr val="lt1"/>
                </a:solidFill>
              </a:rPr>
              <a:t>1</a:t>
            </a:r>
            <a:endParaRPr/>
          </a:p>
        </p:txBody>
      </p:sp>
      <p:sp>
        <p:nvSpPr>
          <p:cNvPr id="318" name="Google Shape;318;p23"/>
          <p:cNvSpPr txBox="1"/>
          <p:nvPr>
            <p:ph idx="1" type="body"/>
          </p:nvPr>
        </p:nvSpPr>
        <p:spPr>
          <a:xfrm>
            <a:off x="482772" y="2039466"/>
            <a:ext cx="7670800" cy="1855787"/>
          </a:xfrm>
          <a:prstGeom prst="rect">
            <a:avLst/>
          </a:prstGeom>
          <a:noFill/>
          <a:ln>
            <a:noFill/>
          </a:ln>
        </p:spPr>
        <p:txBody>
          <a:bodyPr anchorCtr="0" anchor="t" bIns="91425" lIns="91425" spcFirstLastPara="1" rIns="91425" wrap="square" tIns="91425">
            <a:noAutofit/>
          </a:bodyPr>
          <a:lstStyle/>
          <a:p>
            <a:pPr indent="-332740" lvl="0" marL="457200" rtl="0" algn="l">
              <a:lnSpc>
                <a:spcPct val="115000"/>
              </a:lnSpc>
              <a:spcBef>
                <a:spcPts val="0"/>
              </a:spcBef>
              <a:spcAft>
                <a:spcPts val="0"/>
              </a:spcAft>
              <a:buSzPts val="2000"/>
              <a:buFont typeface="Arial"/>
              <a:buAutoNum type="arabicPeriod"/>
            </a:pPr>
            <a:r>
              <a:rPr lang="en-US">
                <a:solidFill>
                  <a:schemeClr val="dk2"/>
                </a:solidFill>
              </a:rPr>
              <a:t>Information </a:t>
            </a:r>
            <a:r>
              <a:rPr b="0" lang="en-US">
                <a:solidFill>
                  <a:schemeClr val="dk2"/>
                </a:solidFill>
              </a:rPr>
              <a:t>– about their job and the organization</a:t>
            </a:r>
            <a:endParaRPr>
              <a:solidFill>
                <a:schemeClr val="dk2"/>
              </a:solidFill>
            </a:endParaRPr>
          </a:p>
          <a:p>
            <a:pPr indent="-332740" lvl="0" marL="457200" rtl="0" algn="l">
              <a:lnSpc>
                <a:spcPct val="115000"/>
              </a:lnSpc>
              <a:spcBef>
                <a:spcPts val="0"/>
              </a:spcBef>
              <a:spcAft>
                <a:spcPts val="0"/>
              </a:spcAft>
              <a:buSzPts val="2000"/>
              <a:buFont typeface="Arial"/>
              <a:buAutoNum type="arabicPeriod"/>
            </a:pPr>
            <a:r>
              <a:rPr lang="en-US">
                <a:solidFill>
                  <a:schemeClr val="dk2"/>
                </a:solidFill>
              </a:rPr>
              <a:t>Support </a:t>
            </a:r>
            <a:r>
              <a:rPr b="0" lang="en-US">
                <a:solidFill>
                  <a:schemeClr val="dk2"/>
                </a:solidFill>
              </a:rPr>
              <a:t>– psychological and instrumental</a:t>
            </a:r>
            <a:endParaRPr>
              <a:solidFill>
                <a:schemeClr val="dk2"/>
              </a:solidFill>
            </a:endParaRPr>
          </a:p>
          <a:p>
            <a:pPr indent="-332740" lvl="0" marL="457200" rtl="0" algn="l">
              <a:lnSpc>
                <a:spcPct val="115000"/>
              </a:lnSpc>
              <a:spcBef>
                <a:spcPts val="0"/>
              </a:spcBef>
              <a:spcAft>
                <a:spcPts val="0"/>
              </a:spcAft>
              <a:buSzPts val="2000"/>
              <a:buFont typeface="Arial"/>
              <a:buAutoNum type="arabicPeriod"/>
            </a:pPr>
            <a:r>
              <a:rPr lang="en-US">
                <a:solidFill>
                  <a:schemeClr val="dk2"/>
                </a:solidFill>
              </a:rPr>
              <a:t>Communication </a:t>
            </a:r>
            <a:r>
              <a:rPr b="0" lang="en-US">
                <a:solidFill>
                  <a:schemeClr val="dk2"/>
                </a:solidFill>
              </a:rPr>
              <a:t>– clear, fast, accurate</a:t>
            </a:r>
            <a:endParaRPr>
              <a:solidFill>
                <a:schemeClr val="dk2"/>
              </a:solidFill>
            </a:endParaRPr>
          </a:p>
          <a:p>
            <a:pPr indent="-332740" lvl="0" marL="457200" rtl="0" algn="l">
              <a:lnSpc>
                <a:spcPct val="115000"/>
              </a:lnSpc>
              <a:spcBef>
                <a:spcPts val="0"/>
              </a:spcBef>
              <a:spcAft>
                <a:spcPts val="0"/>
              </a:spcAft>
              <a:buSzPts val="2000"/>
              <a:buFont typeface="Arial"/>
              <a:buAutoNum type="arabicPeriod"/>
            </a:pPr>
            <a:r>
              <a:rPr lang="en-US">
                <a:solidFill>
                  <a:schemeClr val="dk2"/>
                </a:solidFill>
              </a:rPr>
              <a:t>RESPECT</a:t>
            </a:r>
            <a:endParaRPr>
              <a:solidFill>
                <a:schemeClr val="dk2"/>
              </a:solidFill>
            </a:endParaRPr>
          </a:p>
        </p:txBody>
      </p:sp>
      <p:sp>
        <p:nvSpPr>
          <p:cNvPr id="319" name="Google Shape;319;p23"/>
          <p:cNvSpPr txBox="1"/>
          <p:nvPr>
            <p:ph idx="2" type="body"/>
          </p:nvPr>
        </p:nvSpPr>
        <p:spPr>
          <a:xfrm>
            <a:off x="566738" y="4231788"/>
            <a:ext cx="8266112" cy="7381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400"/>
              <a:buNone/>
            </a:pPr>
            <a:r>
              <a:rPr lang="en-US"/>
              <a:t>Sources:</a:t>
            </a:r>
            <a:endParaRPr/>
          </a:p>
          <a:p>
            <a:pPr indent="0" lvl="0" marL="0" rtl="0" algn="l">
              <a:lnSpc>
                <a:spcPct val="100000"/>
              </a:lnSpc>
              <a:spcBef>
                <a:spcPts val="0"/>
              </a:spcBef>
              <a:spcAft>
                <a:spcPts val="0"/>
              </a:spcAft>
              <a:buClr>
                <a:srgbClr val="000000"/>
              </a:buClr>
              <a:buSzPts val="1400"/>
              <a:buNone/>
            </a:pPr>
            <a:r>
              <a:rPr lang="en-US"/>
              <a:t>Kristine Power s and Jessica B.B. Diaz, </a:t>
            </a:r>
            <a:r>
              <a:rPr i="1" lang="en-US"/>
              <a:t>MIT Sloan Management Review</a:t>
            </a:r>
            <a:r>
              <a:rPr lang="en-US"/>
              <a:t>, Winter 2023</a:t>
            </a:r>
            <a:endParaRPr/>
          </a:p>
          <a:p>
            <a:pPr indent="0" lvl="0" marL="0" rtl="0" algn="l">
              <a:lnSpc>
                <a:spcPct val="100000"/>
              </a:lnSpc>
              <a:spcBef>
                <a:spcPts val="0"/>
              </a:spcBef>
              <a:spcAft>
                <a:spcPts val="0"/>
              </a:spcAft>
              <a:buClr>
                <a:srgbClr val="000000"/>
              </a:buClr>
              <a:buSzPts val="1400"/>
              <a:buNone/>
            </a:pPr>
            <a:r>
              <a:rPr lang="en-US"/>
              <a:t>Donald Sull and Charles Sull, </a:t>
            </a:r>
            <a:r>
              <a:rPr i="1" lang="en-US"/>
              <a:t>MIT Sloan Management Review</a:t>
            </a:r>
            <a:r>
              <a:rPr lang="en-US"/>
              <a:t>, Fall 2021</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4"/>
          <p:cNvSpPr txBox="1"/>
          <p:nvPr>
            <p:ph type="title"/>
          </p:nvPr>
        </p:nvSpPr>
        <p:spPr>
          <a:xfrm>
            <a:off x="364125" y="618239"/>
            <a:ext cx="5982354"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solidFill>
                  <a:schemeClr val="dk2"/>
                </a:solidFill>
              </a:rPr>
              <a:t>What Staff Need Most from Their Leaders in Uncertain Times </a:t>
            </a:r>
            <a:r>
              <a:rPr lang="en-US" sz="800">
                <a:solidFill>
                  <a:schemeClr val="lt1"/>
                </a:solidFill>
              </a:rPr>
              <a:t>2</a:t>
            </a:r>
            <a:endParaRPr/>
          </a:p>
        </p:txBody>
      </p:sp>
      <p:sp>
        <p:nvSpPr>
          <p:cNvPr id="325" name="Google Shape;325;p24"/>
          <p:cNvSpPr txBox="1"/>
          <p:nvPr>
            <p:ph idx="1" type="body"/>
          </p:nvPr>
        </p:nvSpPr>
        <p:spPr>
          <a:xfrm>
            <a:off x="573307" y="1894618"/>
            <a:ext cx="7670800" cy="1855787"/>
          </a:xfrm>
          <a:prstGeom prst="rect">
            <a:avLst/>
          </a:prstGeom>
          <a:noFill/>
          <a:ln>
            <a:noFill/>
          </a:ln>
        </p:spPr>
        <p:txBody>
          <a:bodyPr anchorCtr="0" anchor="t" bIns="91425" lIns="91425" spcFirstLastPara="1" rIns="91425" wrap="square" tIns="91425">
            <a:noAutofit/>
          </a:bodyPr>
          <a:lstStyle/>
          <a:p>
            <a:pPr indent="-332740" lvl="0" marL="457200" rtl="0" algn="l">
              <a:lnSpc>
                <a:spcPct val="115000"/>
              </a:lnSpc>
              <a:spcBef>
                <a:spcPts val="0"/>
              </a:spcBef>
              <a:spcAft>
                <a:spcPts val="0"/>
              </a:spcAft>
              <a:buClr>
                <a:srgbClr val="434343"/>
              </a:buClr>
              <a:buSzPts val="2000"/>
              <a:buFont typeface="Arial"/>
              <a:buAutoNum type="arabicPeriod"/>
            </a:pPr>
            <a:r>
              <a:rPr lang="en-US"/>
              <a:t>Information – </a:t>
            </a:r>
            <a:r>
              <a:rPr b="0" lang="en-US"/>
              <a:t>about their job and the organization</a:t>
            </a:r>
            <a:endParaRPr/>
          </a:p>
          <a:p>
            <a:pPr indent="-332740" lvl="0" marL="457200" rtl="0" algn="l">
              <a:lnSpc>
                <a:spcPct val="115000"/>
              </a:lnSpc>
              <a:spcBef>
                <a:spcPts val="0"/>
              </a:spcBef>
              <a:spcAft>
                <a:spcPts val="0"/>
              </a:spcAft>
              <a:buClr>
                <a:srgbClr val="434343"/>
              </a:buClr>
              <a:buSzPts val="2000"/>
              <a:buFont typeface="Arial"/>
              <a:buAutoNum type="arabicPeriod"/>
            </a:pPr>
            <a:r>
              <a:rPr lang="en-US"/>
              <a:t>Support – </a:t>
            </a:r>
            <a:r>
              <a:rPr b="0" lang="en-US"/>
              <a:t>psychological and instrumental</a:t>
            </a:r>
            <a:endParaRPr/>
          </a:p>
          <a:p>
            <a:pPr indent="-332740" lvl="0" marL="457200" rtl="0" algn="l">
              <a:lnSpc>
                <a:spcPct val="115000"/>
              </a:lnSpc>
              <a:spcBef>
                <a:spcPts val="0"/>
              </a:spcBef>
              <a:spcAft>
                <a:spcPts val="0"/>
              </a:spcAft>
              <a:buClr>
                <a:srgbClr val="434343"/>
              </a:buClr>
              <a:buSzPts val="2000"/>
              <a:buFont typeface="Arial"/>
              <a:buAutoNum type="arabicPeriod"/>
            </a:pPr>
            <a:r>
              <a:rPr lang="en-US"/>
              <a:t>Communication – </a:t>
            </a:r>
            <a:r>
              <a:rPr b="0" lang="en-US"/>
              <a:t>clear, fast, accurate</a:t>
            </a:r>
            <a:endParaRPr/>
          </a:p>
          <a:p>
            <a:pPr indent="-332740" lvl="0" marL="457200" rtl="0" algn="l">
              <a:lnSpc>
                <a:spcPct val="115000"/>
              </a:lnSpc>
              <a:spcBef>
                <a:spcPts val="0"/>
              </a:spcBef>
              <a:spcAft>
                <a:spcPts val="0"/>
              </a:spcAft>
              <a:buClr>
                <a:srgbClr val="434343"/>
              </a:buClr>
              <a:buSzPts val="2000"/>
              <a:buFont typeface="Arial"/>
              <a:buAutoNum type="arabicPeriod"/>
            </a:pPr>
            <a:r>
              <a:rPr lang="en-US"/>
              <a:t>RESPECT</a:t>
            </a:r>
            <a:endParaRPr/>
          </a:p>
        </p:txBody>
      </p:sp>
      <p:sp>
        <p:nvSpPr>
          <p:cNvPr id="326" name="Google Shape;326;p24"/>
          <p:cNvSpPr txBox="1"/>
          <p:nvPr>
            <p:ph idx="2" type="body"/>
          </p:nvPr>
        </p:nvSpPr>
        <p:spPr>
          <a:xfrm>
            <a:off x="720725" y="3446934"/>
            <a:ext cx="6483350" cy="43021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US"/>
              <a:t>Does your action plan address these four needs?</a:t>
            </a:r>
            <a:endParaRPr/>
          </a:p>
        </p:txBody>
      </p:sp>
      <p:sp>
        <p:nvSpPr>
          <p:cNvPr id="327" name="Google Shape;327;p24"/>
          <p:cNvSpPr txBox="1"/>
          <p:nvPr>
            <p:ph idx="3" type="body"/>
          </p:nvPr>
        </p:nvSpPr>
        <p:spPr>
          <a:xfrm>
            <a:off x="566738" y="4231788"/>
            <a:ext cx="8266112" cy="7381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400"/>
              <a:buNone/>
            </a:pPr>
            <a:r>
              <a:rPr lang="en-US"/>
              <a:t>Sources:</a:t>
            </a:r>
            <a:endParaRPr/>
          </a:p>
          <a:p>
            <a:pPr indent="0" lvl="0" marL="0" rtl="0" algn="l">
              <a:lnSpc>
                <a:spcPct val="100000"/>
              </a:lnSpc>
              <a:spcBef>
                <a:spcPts val="0"/>
              </a:spcBef>
              <a:spcAft>
                <a:spcPts val="0"/>
              </a:spcAft>
              <a:buClr>
                <a:srgbClr val="000000"/>
              </a:buClr>
              <a:buSzPts val="1400"/>
              <a:buNone/>
            </a:pPr>
            <a:r>
              <a:rPr lang="en-US"/>
              <a:t>Kristine Powers and Jessica B.B. Diaz, </a:t>
            </a:r>
            <a:r>
              <a:rPr i="1" lang="en-US"/>
              <a:t>MIT Sloan Management Review</a:t>
            </a:r>
            <a:r>
              <a:rPr lang="en-US"/>
              <a:t>, Winter 2023</a:t>
            </a:r>
            <a:endParaRPr/>
          </a:p>
          <a:p>
            <a:pPr indent="0" lvl="0" marL="0" rtl="0" algn="l">
              <a:lnSpc>
                <a:spcPct val="100000"/>
              </a:lnSpc>
              <a:spcBef>
                <a:spcPts val="0"/>
              </a:spcBef>
              <a:spcAft>
                <a:spcPts val="0"/>
              </a:spcAft>
              <a:buClr>
                <a:srgbClr val="000000"/>
              </a:buClr>
              <a:buSzPts val="1400"/>
              <a:buNone/>
            </a:pPr>
            <a:r>
              <a:rPr lang="en-US"/>
              <a:t>Donald Sull and Charles Sull, </a:t>
            </a:r>
            <a:r>
              <a:rPr i="1" lang="en-US"/>
              <a:t>MIT Sloan Management Review</a:t>
            </a:r>
            <a:r>
              <a:rPr lang="en-US"/>
              <a:t>, Fall 2021</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5"/>
          <p:cNvSpPr txBox="1"/>
          <p:nvPr>
            <p:ph type="title"/>
          </p:nvPr>
        </p:nvSpPr>
        <p:spPr>
          <a:xfrm>
            <a:off x="324617" y="228540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a:solidFill>
                  <a:schemeClr val="dk2"/>
                </a:solidFill>
              </a:rPr>
              <a:t>Self</a:t>
            </a:r>
            <a:endParaRPr>
              <a:solidFill>
                <a:schemeClr val="dk2"/>
              </a:solidFill>
            </a:endParaRPr>
          </a:p>
        </p:txBody>
      </p:sp>
      <p:sp>
        <p:nvSpPr>
          <p:cNvPr id="333" name="Google Shape;333;p25"/>
          <p:cNvSpPr txBox="1"/>
          <p:nvPr>
            <p:ph idx="1" type="body"/>
          </p:nvPr>
        </p:nvSpPr>
        <p:spPr>
          <a:xfrm>
            <a:off x="1531363" y="3224950"/>
            <a:ext cx="5923411" cy="706438"/>
          </a:xfrm>
          <a:prstGeom prst="rect">
            <a:avLst/>
          </a:prstGeom>
          <a:noFill/>
          <a:ln>
            <a:noFill/>
          </a:ln>
        </p:spPr>
        <p:txBody>
          <a:bodyPr anchorCtr="0" anchor="t" bIns="91425" lIns="91425" spcFirstLastPara="1" rIns="91425" wrap="square" tIns="91425">
            <a:noAutofit/>
          </a:bodyPr>
          <a:lstStyle/>
          <a:p>
            <a:pPr indent="0" lvl="0" marL="114300" rtl="0" algn="ctr">
              <a:lnSpc>
                <a:spcPct val="100000"/>
              </a:lnSpc>
              <a:spcBef>
                <a:spcPts val="0"/>
              </a:spcBef>
              <a:spcAft>
                <a:spcPts val="0"/>
              </a:spcAft>
              <a:buSzPts val="1800"/>
              <a:buNone/>
            </a:pPr>
            <a:r>
              <a:rPr lang="en-US"/>
              <a:t>“Caring for myself is not self-indulgence, it is self-preservation…” </a:t>
            </a:r>
            <a:endParaRPr/>
          </a:p>
        </p:txBody>
      </p:sp>
      <p:sp>
        <p:nvSpPr>
          <p:cNvPr id="334" name="Google Shape;334;p25"/>
          <p:cNvSpPr txBox="1"/>
          <p:nvPr>
            <p:ph idx="2" type="body"/>
          </p:nvPr>
        </p:nvSpPr>
        <p:spPr>
          <a:xfrm>
            <a:off x="893762" y="4345575"/>
            <a:ext cx="7356475" cy="478453"/>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1000"/>
              </a:spcBef>
              <a:spcAft>
                <a:spcPts val="0"/>
              </a:spcAft>
              <a:buClr>
                <a:srgbClr val="000000"/>
              </a:buClr>
              <a:buSzPts val="1600"/>
              <a:buNone/>
            </a:pPr>
            <a:r>
              <a:rPr lang="en-US" sz="1600"/>
              <a:t>Audre Lorde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6"/>
          <p:cNvSpPr txBox="1"/>
          <p:nvPr>
            <p:ph type="title"/>
          </p:nvPr>
        </p:nvSpPr>
        <p:spPr>
          <a:xfrm>
            <a:off x="356616" y="1127498"/>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solidFill>
                  <a:schemeClr val="dk2"/>
                </a:solidFill>
              </a:rPr>
              <a:t>Exercise</a:t>
            </a:r>
            <a:endParaRPr>
              <a:solidFill>
                <a:schemeClr val="dk2"/>
              </a:solidFill>
            </a:endParaRPr>
          </a:p>
        </p:txBody>
      </p:sp>
      <p:sp>
        <p:nvSpPr>
          <p:cNvPr id="340" name="Google Shape;340;p26"/>
          <p:cNvSpPr txBox="1"/>
          <p:nvPr>
            <p:ph idx="1" type="body"/>
          </p:nvPr>
        </p:nvSpPr>
        <p:spPr>
          <a:xfrm>
            <a:off x="359542" y="1955126"/>
            <a:ext cx="8151300" cy="2382600"/>
          </a:xfrm>
          <a:prstGeom prst="rect">
            <a:avLst/>
          </a:prstGeom>
          <a:noFill/>
          <a:ln>
            <a:noFill/>
          </a:ln>
        </p:spPr>
        <p:txBody>
          <a:bodyPr anchorCtr="0" anchor="t" bIns="91425" lIns="91425" spcFirstLastPara="1" rIns="91425" wrap="square" tIns="91425">
            <a:noAutofit/>
          </a:bodyPr>
          <a:lstStyle/>
          <a:p>
            <a:pPr indent="-284162" lvl="0" marL="398462" rtl="0" algn="l">
              <a:lnSpc>
                <a:spcPct val="100000"/>
              </a:lnSpc>
              <a:spcBef>
                <a:spcPts val="600"/>
              </a:spcBef>
              <a:spcAft>
                <a:spcPts val="0"/>
              </a:spcAft>
              <a:buClr>
                <a:srgbClr val="292929"/>
              </a:buClr>
              <a:buSzPts val="1980"/>
              <a:buFont typeface="Arial"/>
              <a:buAutoNum type="arabicPeriod"/>
            </a:pPr>
            <a:r>
              <a:rPr lang="en-US" sz="2000">
                <a:solidFill>
                  <a:srgbClr val="292929"/>
                </a:solidFill>
              </a:rPr>
              <a:t>On your own, think about your work:</a:t>
            </a:r>
            <a:endParaRPr/>
          </a:p>
          <a:p>
            <a:pPr indent="-355600" lvl="0" marL="914400" rtl="0" algn="l">
              <a:lnSpc>
                <a:spcPct val="100000"/>
              </a:lnSpc>
              <a:spcBef>
                <a:spcPts val="600"/>
              </a:spcBef>
              <a:spcAft>
                <a:spcPts val="0"/>
              </a:spcAft>
              <a:buClr>
                <a:srgbClr val="292929"/>
              </a:buClr>
              <a:buSzPts val="2000"/>
              <a:buFont typeface="Arial"/>
              <a:buChar char="●"/>
            </a:pPr>
            <a:r>
              <a:rPr lang="en-US" sz="2000">
                <a:solidFill>
                  <a:srgbClr val="292929"/>
                </a:solidFill>
              </a:rPr>
              <a:t>What’s one thing that is going well?</a:t>
            </a:r>
            <a:endParaRPr/>
          </a:p>
          <a:p>
            <a:pPr indent="-355600" lvl="0" marL="914400" rtl="0" algn="l">
              <a:lnSpc>
                <a:spcPct val="100000"/>
              </a:lnSpc>
              <a:spcBef>
                <a:spcPts val="600"/>
              </a:spcBef>
              <a:spcAft>
                <a:spcPts val="0"/>
              </a:spcAft>
              <a:buClr>
                <a:srgbClr val="292929"/>
              </a:buClr>
              <a:buSzPts val="2000"/>
              <a:buFont typeface="Arial"/>
              <a:buChar char="●"/>
            </a:pPr>
            <a:r>
              <a:rPr lang="en-US" sz="2000">
                <a:solidFill>
                  <a:srgbClr val="292929"/>
                </a:solidFill>
              </a:rPr>
              <a:t>What was/is your contribution to what’s going well?</a:t>
            </a:r>
            <a:endParaRPr/>
          </a:p>
          <a:p>
            <a:pPr indent="0" lvl="0" marL="93980" rtl="0" algn="l">
              <a:lnSpc>
                <a:spcPct val="100000"/>
              </a:lnSpc>
              <a:spcBef>
                <a:spcPts val="600"/>
              </a:spcBef>
              <a:spcAft>
                <a:spcPts val="0"/>
              </a:spcAft>
              <a:buSzPts val="1980"/>
              <a:buNone/>
            </a:pPr>
            <a:r>
              <a:rPr lang="en-US" sz="2000">
                <a:solidFill>
                  <a:srgbClr val="292929"/>
                </a:solidFill>
              </a:rPr>
              <a:t>2. With a partner you don’t know, share answers.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27"/>
          <p:cNvSpPr txBox="1"/>
          <p:nvPr>
            <p:ph type="title"/>
          </p:nvPr>
        </p:nvSpPr>
        <p:spPr>
          <a:xfrm>
            <a:off x="365672" y="1055071"/>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solidFill>
                  <a:schemeClr val="dk2"/>
                </a:solidFill>
              </a:rPr>
              <a:t>Daily Homework - “Three things” exercise</a:t>
            </a:r>
            <a:endParaRPr>
              <a:solidFill>
                <a:schemeClr val="dk2"/>
              </a:solidFill>
            </a:endParaRPr>
          </a:p>
        </p:txBody>
      </p:sp>
      <p:sp>
        <p:nvSpPr>
          <p:cNvPr id="346" name="Google Shape;346;p27"/>
          <p:cNvSpPr txBox="1"/>
          <p:nvPr>
            <p:ph idx="1" type="body"/>
          </p:nvPr>
        </p:nvSpPr>
        <p:spPr>
          <a:xfrm>
            <a:off x="585875" y="2090925"/>
            <a:ext cx="8151300" cy="1195200"/>
          </a:xfrm>
          <a:prstGeom prst="rect">
            <a:avLst/>
          </a:prstGeom>
          <a:noFill/>
          <a:ln>
            <a:noFill/>
          </a:ln>
        </p:spPr>
        <p:txBody>
          <a:bodyPr anchorCtr="0" anchor="t" bIns="91425" lIns="91425" spcFirstLastPara="1" rIns="91425" wrap="square" tIns="91425">
            <a:noAutofit/>
          </a:bodyPr>
          <a:lstStyle/>
          <a:p>
            <a:pPr indent="-368300" lvl="0" marL="457200" rtl="0" algn="l">
              <a:lnSpc>
                <a:spcPct val="100000"/>
              </a:lnSpc>
              <a:spcBef>
                <a:spcPts val="800"/>
              </a:spcBef>
              <a:spcAft>
                <a:spcPts val="0"/>
              </a:spcAft>
              <a:buClr>
                <a:srgbClr val="434343"/>
              </a:buClr>
              <a:buSzPts val="2200"/>
              <a:buFont typeface="Arial"/>
              <a:buAutoNum type="arabicPeriod"/>
            </a:pPr>
            <a:r>
              <a:rPr lang="en-US" sz="2200">
                <a:solidFill>
                  <a:srgbClr val="434343"/>
                </a:solidFill>
              </a:rPr>
              <a:t>What are three things that are going well?</a:t>
            </a:r>
            <a:endParaRPr/>
          </a:p>
          <a:p>
            <a:pPr indent="-368300" lvl="0" marL="457200" rtl="0" algn="l">
              <a:lnSpc>
                <a:spcPct val="100000"/>
              </a:lnSpc>
              <a:spcBef>
                <a:spcPts val="800"/>
              </a:spcBef>
              <a:spcAft>
                <a:spcPts val="0"/>
              </a:spcAft>
              <a:buClr>
                <a:srgbClr val="434343"/>
              </a:buClr>
              <a:buSzPts val="2200"/>
              <a:buFont typeface="Arial"/>
              <a:buAutoNum type="arabicPeriod"/>
            </a:pPr>
            <a:r>
              <a:rPr lang="en-US" sz="2200">
                <a:solidFill>
                  <a:srgbClr val="434343"/>
                </a:solidFill>
              </a:rPr>
              <a:t>What was/is my contribution to what’s going well?</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8"/>
          <p:cNvSpPr txBox="1"/>
          <p:nvPr>
            <p:ph type="title"/>
          </p:nvPr>
        </p:nvSpPr>
        <p:spPr>
          <a:xfrm>
            <a:off x="235575" y="2148155"/>
            <a:ext cx="8596728"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a:solidFill>
                  <a:schemeClr val="dk2"/>
                </a:solidFill>
              </a:rPr>
              <a:t>A Word on Modeling Self-Care</a:t>
            </a:r>
            <a:endParaRPr>
              <a:solidFill>
                <a:schemeClr val="dk2"/>
              </a:solidFill>
            </a:endParaRPr>
          </a:p>
        </p:txBody>
      </p:sp>
      <p:sp>
        <p:nvSpPr>
          <p:cNvPr id="352" name="Google Shape;352;p48"/>
          <p:cNvSpPr txBox="1"/>
          <p:nvPr>
            <p:ph idx="1" type="body"/>
          </p:nvPr>
        </p:nvSpPr>
        <p:spPr>
          <a:xfrm>
            <a:off x="706438" y="2847108"/>
            <a:ext cx="7432675" cy="1849438"/>
          </a:xfrm>
          <a:prstGeom prst="rect">
            <a:avLst/>
          </a:prstGeom>
          <a:noFill/>
          <a:ln>
            <a:noFill/>
          </a:ln>
        </p:spPr>
        <p:txBody>
          <a:bodyPr anchorCtr="0" anchor="t" bIns="91425" lIns="91425" spcFirstLastPara="1" rIns="91425" wrap="square" tIns="91425">
            <a:noAutofit/>
          </a:bodyPr>
          <a:lstStyle/>
          <a:p>
            <a:pPr indent="0" lvl="0" marL="114300" rtl="0" algn="ctr">
              <a:lnSpc>
                <a:spcPct val="115000"/>
              </a:lnSpc>
              <a:spcBef>
                <a:spcPts val="0"/>
              </a:spcBef>
              <a:spcAft>
                <a:spcPts val="0"/>
              </a:spcAft>
              <a:buSzPts val="1800"/>
              <a:buNone/>
            </a:pPr>
            <a:r>
              <a:rPr lang="en-US"/>
              <a:t>“People may doubt what you say, but </a:t>
            </a:r>
            <a:endParaRPr/>
          </a:p>
          <a:p>
            <a:pPr indent="0" lvl="0" marL="114300" rtl="0" algn="ctr">
              <a:lnSpc>
                <a:spcPct val="100000"/>
              </a:lnSpc>
              <a:spcBef>
                <a:spcPts val="0"/>
              </a:spcBef>
              <a:spcAft>
                <a:spcPts val="0"/>
              </a:spcAft>
              <a:buSzPts val="1800"/>
              <a:buNone/>
            </a:pPr>
            <a:r>
              <a:rPr lang="en-US"/>
              <a:t>they will believe what you do.”</a:t>
            </a:r>
            <a:endParaRPr/>
          </a:p>
          <a:p>
            <a:pPr indent="0" lvl="0" marL="114300" rtl="0" algn="ctr">
              <a:lnSpc>
                <a:spcPct val="115000"/>
              </a:lnSpc>
              <a:spcBef>
                <a:spcPts val="3000"/>
              </a:spcBef>
              <a:spcAft>
                <a:spcPts val="0"/>
              </a:spcAft>
              <a:buSzPts val="1800"/>
              <a:buNone/>
            </a:pPr>
            <a:r>
              <a:rPr i="0" lang="en-US" sz="1600"/>
              <a:t>Lewis Cass</a:t>
            </a:r>
            <a:endParaRPr i="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
          <p:cNvSpPr txBox="1"/>
          <p:nvPr>
            <p:ph type="title"/>
          </p:nvPr>
        </p:nvSpPr>
        <p:spPr>
          <a:xfrm>
            <a:off x="364878" y="1265582"/>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solidFill>
                  <a:schemeClr val="dk2"/>
                </a:solidFill>
                <a:latin typeface="Arial"/>
                <a:ea typeface="Arial"/>
                <a:cs typeface="Arial"/>
                <a:sym typeface="Arial"/>
              </a:rPr>
              <a:t>Facilitator</a:t>
            </a:r>
            <a:endParaRPr>
              <a:solidFill>
                <a:schemeClr val="dk2"/>
              </a:solidFill>
            </a:endParaRPr>
          </a:p>
        </p:txBody>
      </p:sp>
      <p:sp>
        <p:nvSpPr>
          <p:cNvPr id="227" name="Google Shape;227;p4"/>
          <p:cNvSpPr txBox="1"/>
          <p:nvPr>
            <p:ph idx="1" type="body"/>
          </p:nvPr>
        </p:nvSpPr>
        <p:spPr>
          <a:xfrm>
            <a:off x="506650" y="2166450"/>
            <a:ext cx="7202400" cy="217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US" sz="2000">
                <a:solidFill>
                  <a:srgbClr val="434343"/>
                </a:solidFill>
              </a:rPr>
              <a:t>Julie Rennecker, PhD, </a:t>
            </a:r>
            <a:r>
              <a:rPr lang="en-US" sz="2000">
                <a:solidFill>
                  <a:srgbClr val="434343"/>
                </a:solidFill>
                <a:extLst>
                  <a:ext uri="http://customooxmlschemas.google.com/">
                    <go:slidesCustomData xmlns:go="http://customooxmlschemas.google.com/" textRoundtripDataId="0"/>
                  </a:ext>
                </a:extLst>
              </a:rPr>
              <a:t>Chief Catalyst,</a:t>
            </a:r>
            <a:r>
              <a:rPr lang="en-US" sz="2000">
                <a:solidFill>
                  <a:srgbClr val="434343"/>
                </a:solidFill>
              </a:rPr>
              <a:t> Syzygy Teams</a:t>
            </a:r>
            <a:endParaRPr/>
          </a:p>
          <a:p>
            <a:pPr indent="0" lvl="0" marL="0" rtl="0" algn="l">
              <a:lnSpc>
                <a:spcPct val="115000"/>
              </a:lnSpc>
              <a:spcBef>
                <a:spcPts val="0"/>
              </a:spcBef>
              <a:spcAft>
                <a:spcPts val="0"/>
              </a:spcAft>
              <a:buSzPts val="18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67"/>
          <p:cNvSpPr txBox="1"/>
          <p:nvPr>
            <p:ph type="title"/>
          </p:nvPr>
        </p:nvSpPr>
        <p:spPr>
          <a:xfrm>
            <a:off x="315564" y="2212974"/>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a:solidFill>
                  <a:schemeClr val="dk2"/>
                </a:solidFill>
              </a:rPr>
              <a:t>Community</a:t>
            </a:r>
            <a:endParaRPr>
              <a:solidFill>
                <a:schemeClr val="dk2"/>
              </a:solidFill>
            </a:endParaRPr>
          </a:p>
        </p:txBody>
      </p:sp>
      <p:sp>
        <p:nvSpPr>
          <p:cNvPr id="358" name="Google Shape;358;p67"/>
          <p:cNvSpPr txBox="1"/>
          <p:nvPr>
            <p:ph idx="1" type="body"/>
          </p:nvPr>
        </p:nvSpPr>
        <p:spPr>
          <a:xfrm>
            <a:off x="834251" y="3331703"/>
            <a:ext cx="7356475" cy="706438"/>
          </a:xfrm>
          <a:prstGeom prst="rect">
            <a:avLst/>
          </a:prstGeom>
          <a:noFill/>
          <a:ln>
            <a:noFill/>
          </a:ln>
        </p:spPr>
        <p:txBody>
          <a:bodyPr anchorCtr="0" anchor="t" bIns="91425" lIns="91425" spcFirstLastPara="1" rIns="91425" wrap="square" tIns="91425">
            <a:noAutofit/>
          </a:bodyPr>
          <a:lstStyle/>
          <a:p>
            <a:pPr indent="0" lvl="0" marL="114300" rtl="0" algn="ctr">
              <a:lnSpc>
                <a:spcPct val="100000"/>
              </a:lnSpc>
              <a:spcBef>
                <a:spcPts val="0"/>
              </a:spcBef>
              <a:spcAft>
                <a:spcPts val="0"/>
              </a:spcAft>
              <a:buSzPts val="1800"/>
              <a:buNone/>
            </a:pPr>
            <a:r>
              <a:rPr lang="en-US"/>
              <a:t>“Alone, we can do so little; </a:t>
            </a:r>
            <a:br>
              <a:rPr lang="en-US"/>
            </a:br>
            <a:r>
              <a:rPr lang="en-US"/>
              <a:t>together, we can do so much.”</a:t>
            </a:r>
            <a:endParaRPr/>
          </a:p>
        </p:txBody>
      </p:sp>
      <p:sp>
        <p:nvSpPr>
          <p:cNvPr id="359" name="Google Shape;359;p67"/>
          <p:cNvSpPr txBox="1"/>
          <p:nvPr>
            <p:ph idx="2" type="body"/>
          </p:nvPr>
        </p:nvSpPr>
        <p:spPr>
          <a:xfrm>
            <a:off x="779930" y="4463356"/>
            <a:ext cx="7356475" cy="470092"/>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00000"/>
              </a:buClr>
              <a:buSzPts val="1600"/>
              <a:buNone/>
            </a:pPr>
            <a:r>
              <a:rPr lang="en-US" sz="1600"/>
              <a:t>Helen Keller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68"/>
          <p:cNvSpPr txBox="1"/>
          <p:nvPr>
            <p:ph type="title"/>
          </p:nvPr>
        </p:nvSpPr>
        <p:spPr>
          <a:xfrm>
            <a:off x="356965" y="426919"/>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solidFill>
                  <a:schemeClr val="dk2"/>
                </a:solidFill>
              </a:rPr>
              <a:t>Building Your Network of Support</a:t>
            </a:r>
            <a:endParaRPr>
              <a:solidFill>
                <a:schemeClr val="dk2"/>
              </a:solidFill>
            </a:endParaRPr>
          </a:p>
        </p:txBody>
      </p:sp>
      <p:sp>
        <p:nvSpPr>
          <p:cNvPr id="365" name="Google Shape;365;p68"/>
          <p:cNvSpPr txBox="1"/>
          <p:nvPr>
            <p:ph idx="1" type="body"/>
          </p:nvPr>
        </p:nvSpPr>
        <p:spPr>
          <a:xfrm>
            <a:off x="655166" y="1467623"/>
            <a:ext cx="7146458" cy="2066152"/>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434343"/>
              </a:buClr>
              <a:buSzPts val="2400"/>
              <a:buFont typeface="Arial"/>
              <a:buAutoNum type="arabicPeriod"/>
            </a:pPr>
            <a:r>
              <a:rPr lang="en-US" sz="2400">
                <a:solidFill>
                  <a:srgbClr val="434343"/>
                </a:solidFill>
                <a:latin typeface="Arial"/>
                <a:ea typeface="Arial"/>
                <a:cs typeface="Arial"/>
                <a:sym typeface="Arial"/>
              </a:rPr>
              <a:t>Find one person you don’t know </a:t>
            </a:r>
            <a:br>
              <a:rPr lang="en-US" sz="2400">
                <a:solidFill>
                  <a:srgbClr val="434343"/>
                </a:solidFill>
                <a:latin typeface="Arial"/>
                <a:ea typeface="Arial"/>
                <a:cs typeface="Arial"/>
                <a:sym typeface="Arial"/>
              </a:rPr>
            </a:br>
            <a:r>
              <a:rPr lang="en-US" sz="2400">
                <a:solidFill>
                  <a:srgbClr val="434343"/>
                </a:solidFill>
                <a:latin typeface="Arial"/>
                <a:ea typeface="Arial"/>
                <a:cs typeface="Arial"/>
                <a:sym typeface="Arial"/>
                <a:extLst>
                  <a:ext uri="http://customooxmlschemas.google.com/">
                    <go:slidesCustomData xmlns:go="http://customooxmlschemas.google.com/" textRoundtripDataId="1"/>
                  </a:ext>
                </a:extLst>
              </a:rPr>
              <a:t>who works in</a:t>
            </a:r>
            <a:r>
              <a:rPr lang="en-US" sz="2400">
                <a:solidFill>
                  <a:srgbClr val="434343"/>
                </a:solidFill>
                <a:latin typeface="Arial"/>
                <a:ea typeface="Arial"/>
                <a:cs typeface="Arial"/>
                <a:sym typeface="Arial"/>
              </a:rPr>
              <a:t> a similar role.</a:t>
            </a:r>
            <a:endParaRPr/>
          </a:p>
          <a:p>
            <a:pPr indent="-381000" lvl="0" marL="457200" rtl="0" algn="l">
              <a:lnSpc>
                <a:spcPct val="100000"/>
              </a:lnSpc>
              <a:spcBef>
                <a:spcPts val="1000"/>
              </a:spcBef>
              <a:spcAft>
                <a:spcPts val="0"/>
              </a:spcAft>
              <a:buClr>
                <a:srgbClr val="434343"/>
              </a:buClr>
              <a:buSzPts val="2400"/>
              <a:buFont typeface="Arial"/>
              <a:buAutoNum type="arabicPeriod"/>
            </a:pPr>
            <a:r>
              <a:rPr lang="en-US" sz="2400">
                <a:solidFill>
                  <a:srgbClr val="434343"/>
                </a:solidFill>
                <a:latin typeface="Arial"/>
                <a:ea typeface="Arial"/>
                <a:cs typeface="Arial"/>
                <a:sym typeface="Arial"/>
              </a:rPr>
              <a:t>Exchange contact information.</a:t>
            </a:r>
            <a:endParaRPr/>
          </a:p>
          <a:p>
            <a:pPr indent="-381000" lvl="0" marL="457200" rtl="0" algn="l">
              <a:lnSpc>
                <a:spcPct val="100000"/>
              </a:lnSpc>
              <a:spcBef>
                <a:spcPts val="1000"/>
              </a:spcBef>
              <a:spcAft>
                <a:spcPts val="1000"/>
              </a:spcAft>
              <a:buClr>
                <a:srgbClr val="434343"/>
              </a:buClr>
              <a:buSzPts val="2400"/>
              <a:buFont typeface="Arial"/>
              <a:buAutoNum type="arabicPeriod"/>
            </a:pPr>
            <a:r>
              <a:rPr lang="en-US" sz="2400">
                <a:solidFill>
                  <a:srgbClr val="434343"/>
                </a:solidFill>
                <a:latin typeface="Arial"/>
                <a:ea typeface="Arial"/>
                <a:cs typeface="Arial"/>
                <a:sym typeface="Arial"/>
              </a:rPr>
              <a:t>Schedule a call in ~2 weeks.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69"/>
          <p:cNvSpPr txBox="1"/>
          <p:nvPr>
            <p:ph type="title"/>
          </p:nvPr>
        </p:nvSpPr>
        <p:spPr>
          <a:xfrm>
            <a:off x="849850" y="1800838"/>
            <a:ext cx="3722150" cy="694712"/>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solidFill>
                  <a:schemeClr val="dk2"/>
                </a:solidFill>
              </a:rPr>
              <a:t>THANK YOU!</a:t>
            </a:r>
            <a:endParaRPr>
              <a:solidFill>
                <a:schemeClr val="dk2"/>
              </a:solidFill>
            </a:endParaRPr>
          </a:p>
        </p:txBody>
      </p:sp>
      <p:sp>
        <p:nvSpPr>
          <p:cNvPr id="371" name="Google Shape;371;p69"/>
          <p:cNvSpPr txBox="1"/>
          <p:nvPr>
            <p:ph idx="1" type="body"/>
          </p:nvPr>
        </p:nvSpPr>
        <p:spPr>
          <a:xfrm>
            <a:off x="6458988" y="233380"/>
            <a:ext cx="2373312" cy="64135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SzPts val="1800"/>
              <a:buNone/>
            </a:pPr>
            <a:r>
              <a:rPr lang="en-US">
                <a:solidFill>
                  <a:schemeClr val="dk2"/>
                </a:solidFill>
              </a:rPr>
              <a:t>rhntc.org</a:t>
            </a:r>
            <a:endParaRPr>
              <a:solidFill>
                <a:schemeClr val="dk2"/>
              </a:solidFill>
            </a:endParaRPr>
          </a:p>
        </p:txBody>
      </p:sp>
      <p:sp>
        <p:nvSpPr>
          <p:cNvPr id="372" name="Google Shape;372;p69"/>
          <p:cNvSpPr txBox="1"/>
          <p:nvPr>
            <p:ph idx="2" type="body"/>
          </p:nvPr>
        </p:nvSpPr>
        <p:spPr>
          <a:xfrm>
            <a:off x="4970950" y="1848013"/>
            <a:ext cx="3241675" cy="6953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900"/>
              <a:buNone/>
            </a:pPr>
            <a:r>
              <a:rPr lang="en-US">
                <a:solidFill>
                  <a:schemeClr val="dk2"/>
                </a:solidFill>
              </a:rPr>
              <a:t>CONTACT US</a:t>
            </a:r>
            <a:endParaRPr>
              <a:solidFill>
                <a:schemeClr val="dk2"/>
              </a:solidFill>
            </a:endParaRPr>
          </a:p>
          <a:p>
            <a:pPr indent="0" lvl="0" marL="0" rtl="0" algn="l">
              <a:lnSpc>
                <a:spcPct val="115000"/>
              </a:lnSpc>
              <a:spcBef>
                <a:spcPts val="0"/>
              </a:spcBef>
              <a:spcAft>
                <a:spcPts val="0"/>
              </a:spcAft>
              <a:buClr>
                <a:srgbClr val="000000"/>
              </a:buClr>
              <a:buSzPts val="1600"/>
              <a:buNone/>
            </a:pPr>
            <a:r>
              <a:rPr b="0" lang="en-US" sz="1600" u="sng">
                <a:solidFill>
                  <a:srgbClr val="4A86E8"/>
                </a:solidFill>
                <a:hlinkClick r:id="rId3">
                  <a:extLst>
                    <a:ext uri="{A12FA001-AC4F-418D-AE19-62706E023703}">
                      <ahyp:hlinkClr val="tx"/>
                    </a:ext>
                  </a:extLst>
                </a:hlinkClick>
              </a:rPr>
              <a:t>rhntc@jsi.com</a:t>
            </a:r>
            <a:r>
              <a:rPr b="0" lang="en-US" sz="1600">
                <a:solidFill>
                  <a:srgbClr val="4A86E8"/>
                </a:solidFill>
              </a:rPr>
              <a:t> </a:t>
            </a:r>
            <a:endParaRPr b="0" sz="1600">
              <a:solidFill>
                <a:srgbClr val="595959"/>
              </a:solidFill>
            </a:endParaRPr>
          </a:p>
        </p:txBody>
      </p:sp>
      <p:sp>
        <p:nvSpPr>
          <p:cNvPr id="373" name="Google Shape;373;p69"/>
          <p:cNvSpPr txBox="1"/>
          <p:nvPr>
            <p:ph idx="3" type="body"/>
          </p:nvPr>
        </p:nvSpPr>
        <p:spPr>
          <a:xfrm>
            <a:off x="339725" y="4287838"/>
            <a:ext cx="8582025" cy="5683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US"/>
              <a:t>This webinar was supported by the Office of Population Affairs (Grants FPTPA006030, TPSAH000006). The views expressed do not necessarily reflect the official policies of the Department of Health and Human Services; nor does mention of trade names, commercial practices, or organizations imply endorsement by the U.S. Government.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70"/>
          <p:cNvSpPr txBox="1"/>
          <p:nvPr>
            <p:ph type="title"/>
          </p:nvPr>
        </p:nvSpPr>
        <p:spPr>
          <a:xfrm>
            <a:off x="356616" y="3430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solidFill>
                  <a:schemeClr val="dk2"/>
                </a:solidFill>
              </a:rPr>
              <a:t>Additional Resources</a:t>
            </a:r>
            <a:endParaRPr>
              <a:solidFill>
                <a:schemeClr val="dk2"/>
              </a:solidFill>
            </a:endParaRPr>
          </a:p>
        </p:txBody>
      </p:sp>
      <p:sp>
        <p:nvSpPr>
          <p:cNvPr id="379" name="Google Shape;379;p70"/>
          <p:cNvSpPr txBox="1"/>
          <p:nvPr>
            <p:ph idx="1" type="body"/>
          </p:nvPr>
        </p:nvSpPr>
        <p:spPr>
          <a:xfrm>
            <a:off x="566928" y="1276375"/>
            <a:ext cx="8163597" cy="3292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US"/>
              <a:t>The National Institute for Occupational Safety and Health (NIOSH). </a:t>
            </a:r>
            <a:r>
              <a:rPr i="1" lang="en-US" u="sng">
                <a:solidFill>
                  <a:schemeClr val="hlink"/>
                </a:solidFill>
                <a:hlinkClick r:id="rId3"/>
              </a:rPr>
              <a:t>Worker Well-Being Questionnaire (WellBQ) – Resources for Action</a:t>
            </a:r>
            <a:r>
              <a:rPr i="1" lang="en-US"/>
              <a:t>.</a:t>
            </a:r>
            <a:r>
              <a:rPr lang="en-US"/>
              <a:t> </a:t>
            </a:r>
            <a:r>
              <a:rPr i="1" lang="en-US"/>
              <a:t>CDC.</a:t>
            </a:r>
            <a:endParaRPr/>
          </a:p>
          <a:p>
            <a:pPr indent="-342900" lvl="0" marL="457200" rtl="0" algn="l">
              <a:lnSpc>
                <a:spcPct val="115000"/>
              </a:lnSpc>
              <a:spcBef>
                <a:spcPts val="0"/>
              </a:spcBef>
              <a:spcAft>
                <a:spcPts val="0"/>
              </a:spcAft>
              <a:buSzPts val="1800"/>
              <a:buChar char="●"/>
            </a:pPr>
            <a:r>
              <a:rPr lang="en-US"/>
              <a:t>Knight, Rebecca. (2019, March 20). </a:t>
            </a:r>
            <a:r>
              <a:rPr i="1" lang="en-US" u="sng">
                <a:solidFill>
                  <a:schemeClr val="hlink"/>
                </a:solidFill>
                <a:hlinkClick r:id="rId4"/>
              </a:rPr>
              <a:t>How to Help Your Team With Burnout When You’re Burned Out Yourself</a:t>
            </a:r>
            <a:r>
              <a:rPr i="1" lang="en-US"/>
              <a:t>.</a:t>
            </a:r>
            <a:r>
              <a:rPr lang="en-US"/>
              <a:t> </a:t>
            </a:r>
            <a:r>
              <a:rPr i="1" lang="en-US"/>
              <a:t>Harvard Business Review</a:t>
            </a:r>
            <a:r>
              <a:rPr lang="en-US"/>
              <a:t>.</a:t>
            </a:r>
            <a:endParaRPr/>
          </a:p>
          <a:p>
            <a:pPr indent="-342900" lvl="0" marL="457200" rtl="0" algn="l">
              <a:lnSpc>
                <a:spcPct val="115000"/>
              </a:lnSpc>
              <a:spcBef>
                <a:spcPts val="0"/>
              </a:spcBef>
              <a:spcAft>
                <a:spcPts val="0"/>
              </a:spcAft>
              <a:buSzPts val="1800"/>
              <a:buChar char="●"/>
            </a:pPr>
            <a:r>
              <a:rPr lang="en-US"/>
              <a:t>Fenton, M. et al. (2022, January 31). </a:t>
            </a:r>
            <a:r>
              <a:rPr i="1" lang="en-US" u="sng">
                <a:solidFill>
                  <a:schemeClr val="hlink"/>
                </a:solidFill>
                <a:hlinkClick r:id="rId5"/>
              </a:rPr>
              <a:t>When the grass is truly greener: How companies are retaining frontline talent</a:t>
            </a:r>
            <a:r>
              <a:rPr i="1" lang="en-US"/>
              <a:t>.</a:t>
            </a:r>
            <a:r>
              <a:rPr lang="en-US"/>
              <a:t> </a:t>
            </a:r>
            <a:r>
              <a:rPr i="1" lang="en-US"/>
              <a:t>McKinsey Organization Blog</a:t>
            </a:r>
            <a:r>
              <a:rPr lang="en-US"/>
              <a:t>. </a:t>
            </a:r>
            <a:endParaRPr/>
          </a:p>
          <a:p>
            <a:pPr indent="-342900" lvl="0" marL="457200" rtl="0" algn="l">
              <a:lnSpc>
                <a:spcPct val="115000"/>
              </a:lnSpc>
              <a:spcBef>
                <a:spcPts val="0"/>
              </a:spcBef>
              <a:spcAft>
                <a:spcPts val="0"/>
              </a:spcAft>
              <a:buSzPts val="1800"/>
              <a:buChar char="●"/>
            </a:pPr>
            <a:r>
              <a:rPr lang="en-US"/>
              <a:t>Mortensen, M. and Edmondson, A. (2023, January-February). </a:t>
            </a:r>
            <a:r>
              <a:rPr i="1" lang="en-US" u="sng">
                <a:solidFill>
                  <a:schemeClr val="hlink"/>
                </a:solidFill>
                <a:hlinkClick r:id="rId6"/>
              </a:rPr>
              <a:t>Rethink Your Employee Value Proposition</a:t>
            </a:r>
            <a:r>
              <a:rPr i="1" lang="en-US"/>
              <a:t>.</a:t>
            </a:r>
            <a:r>
              <a:rPr lang="en-US"/>
              <a:t> </a:t>
            </a:r>
            <a:r>
              <a:rPr i="1" lang="en-US"/>
              <a:t>Harvard Business Review</a:t>
            </a:r>
            <a:r>
              <a:rPr lang="en-US"/>
              <a: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5"/>
          <p:cNvSpPr txBox="1"/>
          <p:nvPr>
            <p:ph type="title"/>
          </p:nvPr>
        </p:nvSpPr>
        <p:spPr>
          <a:xfrm>
            <a:off x="533373" y="715189"/>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latin typeface="Arial"/>
                <a:ea typeface="Arial"/>
                <a:cs typeface="Arial"/>
                <a:sym typeface="Arial"/>
              </a:rPr>
              <a:t>Agenda</a:t>
            </a:r>
            <a:endParaRPr/>
          </a:p>
        </p:txBody>
      </p:sp>
      <p:sp>
        <p:nvSpPr>
          <p:cNvPr id="233" name="Google Shape;233;p5"/>
          <p:cNvSpPr txBox="1"/>
          <p:nvPr>
            <p:ph idx="1" type="body"/>
          </p:nvPr>
        </p:nvSpPr>
        <p:spPr>
          <a:xfrm>
            <a:off x="666750" y="3281363"/>
            <a:ext cx="2393950" cy="515937"/>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00000"/>
              </a:buClr>
              <a:buSzPts val="2000"/>
              <a:buNone/>
            </a:pPr>
            <a:r>
              <a:rPr lang="en-US"/>
              <a:t>Staff</a:t>
            </a:r>
            <a:endParaRPr/>
          </a:p>
        </p:txBody>
      </p:sp>
      <p:sp>
        <p:nvSpPr>
          <p:cNvPr id="234" name="Google Shape;234;p5"/>
          <p:cNvSpPr txBox="1"/>
          <p:nvPr>
            <p:ph idx="2" type="body"/>
          </p:nvPr>
        </p:nvSpPr>
        <p:spPr>
          <a:xfrm>
            <a:off x="3375343" y="3278393"/>
            <a:ext cx="2393950" cy="515937"/>
          </a:xfrm>
          <a:prstGeom prst="rect">
            <a:avLst/>
          </a:prstGeom>
          <a:noFill/>
          <a:ln>
            <a:noFill/>
          </a:ln>
        </p:spPr>
        <p:txBody>
          <a:bodyPr anchorCtr="0" anchor="t" bIns="91425" lIns="91425" spcFirstLastPara="1" rIns="91425" wrap="square" tIns="91425">
            <a:noAutofit/>
          </a:bodyPr>
          <a:lstStyle/>
          <a:p>
            <a:pPr indent="0" lvl="0" marL="114300" rtl="0" algn="ctr">
              <a:lnSpc>
                <a:spcPct val="115000"/>
              </a:lnSpc>
              <a:spcBef>
                <a:spcPts val="0"/>
              </a:spcBef>
              <a:spcAft>
                <a:spcPts val="0"/>
              </a:spcAft>
              <a:buSzPts val="1800"/>
              <a:buNone/>
            </a:pPr>
            <a:r>
              <a:rPr b="1" i="0" lang="en-US" sz="2000" u="none" cap="none" strike="noStrike">
                <a:solidFill>
                  <a:srgbClr val="434343"/>
                </a:solidFill>
                <a:latin typeface="Arial"/>
                <a:ea typeface="Arial"/>
                <a:cs typeface="Arial"/>
                <a:sym typeface="Arial"/>
              </a:rPr>
              <a:t>Self</a:t>
            </a:r>
            <a:endParaRPr b="1" i="0" sz="1400" u="none" cap="none" strike="noStrike">
              <a:solidFill>
                <a:srgbClr val="434343"/>
              </a:solidFill>
              <a:latin typeface="Arial"/>
              <a:ea typeface="Arial"/>
              <a:cs typeface="Arial"/>
              <a:sym typeface="Arial"/>
            </a:endParaRPr>
          </a:p>
        </p:txBody>
      </p:sp>
      <p:sp>
        <p:nvSpPr>
          <p:cNvPr id="235" name="Google Shape;235;p5"/>
          <p:cNvSpPr txBox="1"/>
          <p:nvPr>
            <p:ph idx="3" type="body"/>
          </p:nvPr>
        </p:nvSpPr>
        <p:spPr>
          <a:xfrm>
            <a:off x="6083302" y="3313376"/>
            <a:ext cx="2393950" cy="515937"/>
          </a:xfrm>
          <a:prstGeom prst="rect">
            <a:avLst/>
          </a:prstGeom>
          <a:noFill/>
          <a:ln>
            <a:noFill/>
          </a:ln>
        </p:spPr>
        <p:txBody>
          <a:bodyPr anchorCtr="0" anchor="t" bIns="91425" lIns="91425" spcFirstLastPara="1" rIns="91425" wrap="square" tIns="91425">
            <a:noAutofit/>
          </a:bodyPr>
          <a:lstStyle/>
          <a:p>
            <a:pPr indent="0" lvl="0" marL="114300" rtl="0" algn="ctr">
              <a:lnSpc>
                <a:spcPct val="115000"/>
              </a:lnSpc>
              <a:spcBef>
                <a:spcPts val="0"/>
              </a:spcBef>
              <a:spcAft>
                <a:spcPts val="0"/>
              </a:spcAft>
              <a:buSzPts val="1800"/>
              <a:buNone/>
            </a:pPr>
            <a:r>
              <a:rPr lang="en-US"/>
              <a:t>Community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6"/>
          <p:cNvSpPr txBox="1"/>
          <p:nvPr>
            <p:ph type="title"/>
          </p:nvPr>
        </p:nvSpPr>
        <p:spPr>
          <a:xfrm>
            <a:off x="356965" y="562716"/>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solidFill>
                  <a:schemeClr val="dk2"/>
                </a:solidFill>
                <a:latin typeface="Arial"/>
                <a:ea typeface="Arial"/>
                <a:cs typeface="Arial"/>
                <a:sym typeface="Arial"/>
              </a:rPr>
              <a:t>Learning Objectives</a:t>
            </a:r>
            <a:endParaRPr>
              <a:solidFill>
                <a:schemeClr val="dk2"/>
              </a:solidFill>
            </a:endParaRPr>
          </a:p>
        </p:txBody>
      </p:sp>
      <p:sp>
        <p:nvSpPr>
          <p:cNvPr id="241" name="Google Shape;241;p6"/>
          <p:cNvSpPr txBox="1"/>
          <p:nvPr>
            <p:ph idx="1" type="body"/>
          </p:nvPr>
        </p:nvSpPr>
        <p:spPr>
          <a:xfrm>
            <a:off x="803934" y="1353837"/>
            <a:ext cx="6900350" cy="3152775"/>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2000">
                <a:solidFill>
                  <a:srgbClr val="434343"/>
                </a:solidFill>
                <a:latin typeface="Arial"/>
                <a:ea typeface="Arial"/>
                <a:cs typeface="Arial"/>
                <a:sym typeface="Arial"/>
              </a:rPr>
              <a:t>By the end of this session, participants will be able to: </a:t>
            </a:r>
            <a:endParaRPr/>
          </a:p>
          <a:p>
            <a:pPr indent="-355600" lvl="0" marL="457200" rtl="0" algn="l">
              <a:lnSpc>
                <a:spcPct val="115000"/>
              </a:lnSpc>
              <a:spcBef>
                <a:spcPts val="1600"/>
              </a:spcBef>
              <a:spcAft>
                <a:spcPts val="0"/>
              </a:spcAft>
              <a:buClr>
                <a:srgbClr val="434343"/>
              </a:buClr>
              <a:buSzPts val="2000"/>
              <a:buChar char="●"/>
            </a:pPr>
            <a:r>
              <a:rPr lang="en-US" sz="2000">
                <a:solidFill>
                  <a:srgbClr val="434343"/>
                </a:solidFill>
                <a:latin typeface="Arial"/>
                <a:ea typeface="Arial"/>
                <a:cs typeface="Arial"/>
                <a:sym typeface="Arial"/>
              </a:rPr>
              <a:t>Describe two staff support actions they will implement</a:t>
            </a:r>
            <a:endParaRPr/>
          </a:p>
          <a:p>
            <a:pPr indent="-355600" lvl="0" marL="457200" rtl="0" algn="l">
              <a:lnSpc>
                <a:spcPct val="115000"/>
              </a:lnSpc>
              <a:spcBef>
                <a:spcPts val="0"/>
              </a:spcBef>
              <a:spcAft>
                <a:spcPts val="0"/>
              </a:spcAft>
              <a:buClr>
                <a:srgbClr val="434343"/>
              </a:buClr>
              <a:buSzPts val="2000"/>
              <a:buChar char="●"/>
            </a:pPr>
            <a:r>
              <a:rPr lang="en-US" sz="2000">
                <a:solidFill>
                  <a:srgbClr val="434343"/>
                </a:solidFill>
                <a:latin typeface="Arial"/>
                <a:ea typeface="Arial"/>
                <a:cs typeface="Arial"/>
                <a:sym typeface="Arial"/>
              </a:rPr>
              <a:t>Perform one self-affirming activity to increase </a:t>
            </a:r>
            <a:br>
              <a:rPr lang="en-US" sz="2000">
                <a:solidFill>
                  <a:srgbClr val="434343"/>
                </a:solidFill>
                <a:latin typeface="Arial"/>
                <a:ea typeface="Arial"/>
                <a:cs typeface="Arial"/>
                <a:sym typeface="Arial"/>
              </a:rPr>
            </a:br>
            <a:r>
              <a:rPr lang="en-US" sz="2000">
                <a:solidFill>
                  <a:srgbClr val="434343"/>
                </a:solidFill>
                <a:latin typeface="Arial"/>
                <a:ea typeface="Arial"/>
                <a:cs typeface="Arial"/>
                <a:sym typeface="Arial"/>
              </a:rPr>
              <a:t>personal resilience</a:t>
            </a:r>
            <a:endParaRPr/>
          </a:p>
          <a:p>
            <a:pPr indent="-355600" lvl="0" marL="457200" rtl="0" algn="l">
              <a:lnSpc>
                <a:spcPct val="115000"/>
              </a:lnSpc>
              <a:spcBef>
                <a:spcPts val="0"/>
              </a:spcBef>
              <a:spcAft>
                <a:spcPts val="0"/>
              </a:spcAft>
              <a:buClr>
                <a:srgbClr val="434343"/>
              </a:buClr>
              <a:buSzPts val="2000"/>
              <a:buChar char="●"/>
            </a:pPr>
            <a:r>
              <a:rPr lang="en-US" sz="2000">
                <a:solidFill>
                  <a:srgbClr val="434343"/>
                </a:solidFill>
                <a:latin typeface="Arial"/>
                <a:ea typeface="Arial"/>
                <a:cs typeface="Arial"/>
                <a:sym typeface="Arial"/>
              </a:rPr>
              <a:t>Name one new community contact they can </a:t>
            </a:r>
            <a:br>
              <a:rPr lang="en-US" sz="2000">
                <a:solidFill>
                  <a:srgbClr val="434343"/>
                </a:solidFill>
                <a:latin typeface="Arial"/>
                <a:ea typeface="Arial"/>
                <a:cs typeface="Arial"/>
                <a:sym typeface="Arial"/>
              </a:rPr>
            </a:br>
            <a:r>
              <a:rPr lang="en-US" sz="2000">
                <a:solidFill>
                  <a:srgbClr val="434343"/>
                </a:solidFill>
                <a:latin typeface="Arial"/>
                <a:ea typeface="Arial"/>
                <a:cs typeface="Arial"/>
                <a:sym typeface="Arial"/>
              </a:rPr>
              <a:t>contact for support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8"/>
          <p:cNvSpPr txBox="1"/>
          <p:nvPr>
            <p:ph type="title"/>
          </p:nvPr>
        </p:nvSpPr>
        <p:spPr>
          <a:xfrm>
            <a:off x="402234" y="589878"/>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0"/>
              <a:buNone/>
            </a:pPr>
            <a:r>
              <a:rPr lang="en-US">
                <a:latin typeface="Arial"/>
                <a:ea typeface="Arial"/>
                <a:cs typeface="Arial"/>
                <a:sym typeface="Arial"/>
              </a:rPr>
              <a:t>Burnout is Real and Widespread</a:t>
            </a:r>
            <a:endParaRPr/>
          </a:p>
        </p:txBody>
      </p:sp>
      <p:sp>
        <p:nvSpPr>
          <p:cNvPr id="247" name="Google Shape;247;p8"/>
          <p:cNvSpPr txBox="1"/>
          <p:nvPr>
            <p:ph idx="1" type="body"/>
          </p:nvPr>
        </p:nvSpPr>
        <p:spPr>
          <a:xfrm>
            <a:off x="431211" y="1383097"/>
            <a:ext cx="2383988" cy="1304925"/>
          </a:xfrm>
          <a:prstGeom prst="rect">
            <a:avLst/>
          </a:prstGeom>
          <a:noFill/>
          <a:ln>
            <a:noFill/>
          </a:ln>
        </p:spPr>
        <p:txBody>
          <a:bodyPr anchorCtr="0" anchor="t" bIns="91425" lIns="91425" spcFirstLastPara="1" rIns="91425" wrap="square" tIns="91425">
            <a:noAutofit/>
          </a:bodyPr>
          <a:lstStyle/>
          <a:p>
            <a:pPr indent="0" lvl="0" marL="114300" rtl="0" algn="ctr">
              <a:lnSpc>
                <a:spcPct val="115000"/>
              </a:lnSpc>
              <a:spcBef>
                <a:spcPts val="0"/>
              </a:spcBef>
              <a:spcAft>
                <a:spcPts val="0"/>
              </a:spcAft>
              <a:buSzPts val="1800"/>
              <a:buNone/>
            </a:pPr>
            <a:r>
              <a:rPr lang="en-US" sz="8000">
                <a:solidFill>
                  <a:schemeClr val="dk2"/>
                </a:solidFill>
              </a:rPr>
              <a:t>76%</a:t>
            </a:r>
            <a:endParaRPr>
              <a:solidFill>
                <a:schemeClr val="dk2"/>
              </a:solidFill>
            </a:endParaRPr>
          </a:p>
        </p:txBody>
      </p:sp>
      <p:sp>
        <p:nvSpPr>
          <p:cNvPr id="248" name="Google Shape;248;p8"/>
          <p:cNvSpPr txBox="1"/>
          <p:nvPr>
            <p:ph idx="2" type="body"/>
          </p:nvPr>
        </p:nvSpPr>
        <p:spPr>
          <a:xfrm>
            <a:off x="225381" y="2725258"/>
            <a:ext cx="2900706" cy="1741967"/>
          </a:xfrm>
          <a:prstGeom prst="rect">
            <a:avLst/>
          </a:prstGeom>
          <a:noFill/>
          <a:ln>
            <a:noFill/>
          </a:ln>
        </p:spPr>
        <p:txBody>
          <a:bodyPr anchorCtr="0" anchor="t" bIns="91425" lIns="91425" spcFirstLastPara="1" rIns="91425" wrap="square" tIns="91425">
            <a:noAutofit/>
          </a:bodyPr>
          <a:lstStyle/>
          <a:p>
            <a:pPr indent="0" lvl="0" marL="114300" rtl="0" algn="ctr">
              <a:lnSpc>
                <a:spcPct val="100000"/>
              </a:lnSpc>
              <a:spcBef>
                <a:spcPts val="0"/>
              </a:spcBef>
              <a:spcAft>
                <a:spcPts val="0"/>
              </a:spcAft>
              <a:buSzPts val="1800"/>
              <a:buNone/>
            </a:pPr>
            <a:r>
              <a:rPr lang="en-US"/>
              <a:t>U.S. workers reporting at least one symptom of a mental health condition</a:t>
            </a:r>
            <a:endParaRPr/>
          </a:p>
          <a:p>
            <a:pPr indent="0" lvl="0" marL="114300" rtl="0" algn="ctr">
              <a:lnSpc>
                <a:spcPct val="100000"/>
              </a:lnSpc>
              <a:spcBef>
                <a:spcPts val="1200"/>
              </a:spcBef>
              <a:spcAft>
                <a:spcPts val="0"/>
              </a:spcAft>
              <a:buSzPts val="1800"/>
              <a:buNone/>
            </a:pPr>
            <a:r>
              <a:rPr lang="en-US" sz="1200">
                <a:solidFill>
                  <a:srgbClr val="434343"/>
                </a:solidFill>
              </a:rPr>
              <a:t>Source: </a:t>
            </a:r>
            <a:r>
              <a:rPr i="1" lang="en-US" sz="1200">
                <a:solidFill>
                  <a:srgbClr val="434343"/>
                </a:solidFill>
              </a:rPr>
              <a:t>Mind Share Partners’ 2021 Mental Health at Work Report</a:t>
            </a:r>
            <a:endParaRPr sz="1700">
              <a:solidFill>
                <a:srgbClr val="434343"/>
              </a:solidFill>
            </a:endParaRPr>
          </a:p>
        </p:txBody>
      </p:sp>
      <p:sp>
        <p:nvSpPr>
          <p:cNvPr id="249" name="Google Shape;249;p8"/>
          <p:cNvSpPr txBox="1"/>
          <p:nvPr>
            <p:ph idx="3" type="body"/>
          </p:nvPr>
        </p:nvSpPr>
        <p:spPr>
          <a:xfrm>
            <a:off x="3201772" y="1372721"/>
            <a:ext cx="2653441" cy="1304925"/>
          </a:xfrm>
          <a:prstGeom prst="rect">
            <a:avLst/>
          </a:prstGeom>
          <a:noFill/>
          <a:ln>
            <a:noFill/>
          </a:ln>
        </p:spPr>
        <p:txBody>
          <a:bodyPr anchorCtr="0" anchor="t" bIns="91425" lIns="91425" spcFirstLastPara="1" rIns="91425" wrap="square" tIns="91425">
            <a:noAutofit/>
          </a:bodyPr>
          <a:lstStyle/>
          <a:p>
            <a:pPr indent="0" lvl="0" marL="114300" rtl="0" algn="ctr">
              <a:lnSpc>
                <a:spcPct val="115000"/>
              </a:lnSpc>
              <a:spcBef>
                <a:spcPts val="0"/>
              </a:spcBef>
              <a:spcAft>
                <a:spcPts val="0"/>
              </a:spcAft>
              <a:buSzPts val="1800"/>
              <a:buNone/>
            </a:pPr>
            <a:r>
              <a:rPr b="1" i="0" lang="en-US" sz="8000" u="none" cap="none" strike="noStrike">
                <a:solidFill>
                  <a:schemeClr val="dk2"/>
                </a:solidFill>
                <a:latin typeface="Arial"/>
                <a:ea typeface="Arial"/>
                <a:cs typeface="Arial"/>
                <a:sym typeface="Arial"/>
              </a:rPr>
              <a:t>84%</a:t>
            </a:r>
            <a:endParaRPr b="0" i="0" sz="1400" u="none" cap="none" strike="noStrike">
              <a:solidFill>
                <a:schemeClr val="dk2"/>
              </a:solidFill>
              <a:latin typeface="Arial"/>
              <a:ea typeface="Arial"/>
              <a:cs typeface="Arial"/>
              <a:sym typeface="Arial"/>
            </a:endParaRPr>
          </a:p>
        </p:txBody>
      </p:sp>
      <p:sp>
        <p:nvSpPr>
          <p:cNvPr id="250" name="Google Shape;250;p8"/>
          <p:cNvSpPr txBox="1"/>
          <p:nvPr>
            <p:ph idx="4" type="body"/>
          </p:nvPr>
        </p:nvSpPr>
        <p:spPr>
          <a:xfrm>
            <a:off x="3102847" y="2704993"/>
            <a:ext cx="2965077" cy="1762232"/>
          </a:xfrm>
          <a:prstGeom prst="rect">
            <a:avLst/>
          </a:prstGeom>
          <a:noFill/>
          <a:ln>
            <a:noFill/>
          </a:ln>
        </p:spPr>
        <p:txBody>
          <a:bodyPr anchorCtr="0" anchor="t" bIns="91425" lIns="91425" spcFirstLastPara="1" rIns="91425" wrap="square" tIns="91425">
            <a:noAutofit/>
          </a:bodyPr>
          <a:lstStyle/>
          <a:p>
            <a:pPr indent="0" lvl="0" marL="114300" marR="0" rtl="0" algn="ctr">
              <a:lnSpc>
                <a:spcPct val="100000"/>
              </a:lnSpc>
              <a:spcBef>
                <a:spcPts val="0"/>
              </a:spcBef>
              <a:spcAft>
                <a:spcPts val="0"/>
              </a:spcAft>
              <a:buClr>
                <a:schemeClr val="dk2"/>
              </a:buClr>
              <a:buSzPts val="1800"/>
              <a:buFont typeface="Lato"/>
              <a:buNone/>
            </a:pPr>
            <a:r>
              <a:rPr b="0" i="0" lang="en-US" sz="1800" u="none" cap="none" strike="noStrike">
                <a:solidFill>
                  <a:srgbClr val="434343"/>
                </a:solidFill>
                <a:latin typeface="Arial"/>
                <a:ea typeface="Arial"/>
                <a:cs typeface="Arial"/>
                <a:sym typeface="Arial"/>
              </a:rPr>
              <a:t>Respondents reporting workplace conditions contributed to </a:t>
            </a:r>
            <a:r>
              <a:rPr b="0" i="1" lang="en-US" sz="1800" u="none" cap="none" strike="noStrike">
                <a:solidFill>
                  <a:srgbClr val="434343"/>
                </a:solidFill>
                <a:latin typeface="Arial"/>
                <a:ea typeface="Arial"/>
                <a:cs typeface="Arial"/>
                <a:sym typeface="Arial"/>
              </a:rPr>
              <a:t>at least </a:t>
            </a:r>
            <a:r>
              <a:rPr b="0" i="0" lang="en-US" sz="1800" u="none" cap="none" strike="noStrike">
                <a:solidFill>
                  <a:srgbClr val="434343"/>
                </a:solidFill>
                <a:latin typeface="Arial"/>
                <a:ea typeface="Arial"/>
                <a:cs typeface="Arial"/>
                <a:sym typeface="Arial"/>
              </a:rPr>
              <a:t>one mental health challenge</a:t>
            </a:r>
            <a:endParaRPr b="0" i="0" sz="1300" u="none" cap="none" strike="noStrike">
              <a:solidFill>
                <a:srgbClr val="434343"/>
              </a:solidFill>
              <a:latin typeface="Arial"/>
              <a:ea typeface="Arial"/>
              <a:cs typeface="Arial"/>
              <a:sym typeface="Arial"/>
            </a:endParaRPr>
          </a:p>
          <a:p>
            <a:pPr indent="0" lvl="0" marL="114300" marR="0" rtl="0" algn="ctr">
              <a:lnSpc>
                <a:spcPct val="100000"/>
              </a:lnSpc>
              <a:spcBef>
                <a:spcPts val="1200"/>
              </a:spcBef>
              <a:spcAft>
                <a:spcPts val="0"/>
              </a:spcAft>
              <a:buClr>
                <a:schemeClr val="dk2"/>
              </a:buClr>
              <a:buSzPts val="1800"/>
              <a:buFont typeface="Lato"/>
              <a:buNone/>
            </a:pPr>
            <a:r>
              <a:rPr b="0" i="0" lang="en-US" sz="1200" u="none" cap="none" strike="noStrike">
                <a:solidFill>
                  <a:srgbClr val="434343"/>
                </a:solidFill>
                <a:latin typeface="Arial"/>
                <a:ea typeface="Arial"/>
                <a:cs typeface="Arial"/>
                <a:sym typeface="Arial"/>
              </a:rPr>
              <a:t>Source: </a:t>
            </a:r>
            <a:r>
              <a:rPr b="0" i="1" lang="en-US" sz="1200" u="none" cap="none" strike="noStrike">
                <a:solidFill>
                  <a:srgbClr val="434343"/>
                </a:solidFill>
                <a:latin typeface="Arial"/>
                <a:ea typeface="Arial"/>
                <a:cs typeface="Arial"/>
                <a:sym typeface="Arial"/>
              </a:rPr>
              <a:t>Mind Share Partners’ 2021 Mental Health at Work Report</a:t>
            </a:r>
            <a:endParaRPr b="0" i="0" sz="1300" u="none" cap="none" strike="noStrike">
              <a:solidFill>
                <a:srgbClr val="434343"/>
              </a:solidFill>
              <a:latin typeface="Arial"/>
              <a:ea typeface="Arial"/>
              <a:cs typeface="Arial"/>
              <a:sym typeface="Arial"/>
            </a:endParaRPr>
          </a:p>
        </p:txBody>
      </p:sp>
      <p:sp>
        <p:nvSpPr>
          <p:cNvPr id="251" name="Google Shape;251;p8"/>
          <p:cNvSpPr txBox="1"/>
          <p:nvPr>
            <p:ph idx="5" type="body"/>
          </p:nvPr>
        </p:nvSpPr>
        <p:spPr>
          <a:xfrm>
            <a:off x="6123424" y="1383096"/>
            <a:ext cx="2769376" cy="1304925"/>
          </a:xfrm>
          <a:prstGeom prst="rect">
            <a:avLst/>
          </a:prstGeom>
          <a:noFill/>
          <a:ln>
            <a:noFill/>
          </a:ln>
        </p:spPr>
        <p:txBody>
          <a:bodyPr anchorCtr="0" anchor="t" bIns="91425" lIns="91425" spcFirstLastPara="1" rIns="91425" wrap="square" tIns="91425">
            <a:noAutofit/>
          </a:bodyPr>
          <a:lstStyle/>
          <a:p>
            <a:pPr indent="0" lvl="0" marL="114300" rtl="0" algn="ctr">
              <a:lnSpc>
                <a:spcPct val="115000"/>
              </a:lnSpc>
              <a:spcBef>
                <a:spcPts val="0"/>
              </a:spcBef>
              <a:spcAft>
                <a:spcPts val="0"/>
              </a:spcAft>
              <a:buSzPts val="1800"/>
              <a:buNone/>
            </a:pPr>
            <a:r>
              <a:rPr b="1" i="0" lang="en-US" sz="8000" u="none" cap="none" strike="noStrike">
                <a:solidFill>
                  <a:schemeClr val="dk2"/>
                </a:solidFill>
                <a:latin typeface="Arial"/>
                <a:ea typeface="Arial"/>
                <a:cs typeface="Arial"/>
                <a:sym typeface="Arial"/>
              </a:rPr>
              <a:t>81%</a:t>
            </a:r>
            <a:endParaRPr b="0" i="0" sz="1400" u="none" cap="none" strike="noStrike">
              <a:solidFill>
                <a:schemeClr val="dk2"/>
              </a:solidFill>
              <a:latin typeface="Arial"/>
              <a:ea typeface="Arial"/>
              <a:cs typeface="Arial"/>
              <a:sym typeface="Arial"/>
            </a:endParaRPr>
          </a:p>
        </p:txBody>
      </p:sp>
      <p:sp>
        <p:nvSpPr>
          <p:cNvPr id="252" name="Google Shape;252;p8"/>
          <p:cNvSpPr txBox="1"/>
          <p:nvPr>
            <p:ph idx="6" type="body"/>
          </p:nvPr>
        </p:nvSpPr>
        <p:spPr>
          <a:xfrm>
            <a:off x="6050032" y="2712454"/>
            <a:ext cx="2766182" cy="1741967"/>
          </a:xfrm>
          <a:prstGeom prst="rect">
            <a:avLst/>
          </a:prstGeom>
          <a:noFill/>
          <a:ln>
            <a:noFill/>
          </a:ln>
        </p:spPr>
        <p:txBody>
          <a:bodyPr anchorCtr="0" anchor="t" bIns="91425" lIns="91425" spcFirstLastPara="1" rIns="91425" wrap="square" tIns="91425">
            <a:noAutofit/>
          </a:bodyPr>
          <a:lstStyle/>
          <a:p>
            <a:pPr indent="0" lvl="0" marL="114300" marR="0" rtl="0" algn="ctr">
              <a:lnSpc>
                <a:spcPct val="100000"/>
              </a:lnSpc>
              <a:spcBef>
                <a:spcPts val="0"/>
              </a:spcBef>
              <a:spcAft>
                <a:spcPts val="0"/>
              </a:spcAft>
              <a:buClr>
                <a:schemeClr val="dk2"/>
              </a:buClr>
              <a:buSzPts val="1800"/>
              <a:buFont typeface="Lato"/>
              <a:buNone/>
            </a:pPr>
            <a:r>
              <a:rPr b="0" i="0" lang="en-US" sz="1800" u="none" cap="none" strike="noStrike">
                <a:solidFill>
                  <a:srgbClr val="434343"/>
                </a:solidFill>
                <a:latin typeface="Arial"/>
                <a:ea typeface="Arial"/>
                <a:cs typeface="Arial"/>
                <a:sym typeface="Arial"/>
              </a:rPr>
              <a:t>Workers reporting they will be looking for workplaces that support mental health</a:t>
            </a:r>
            <a:endParaRPr b="0" i="0" sz="1300" u="none" cap="none" strike="noStrike">
              <a:solidFill>
                <a:srgbClr val="434343"/>
              </a:solidFill>
              <a:latin typeface="Arial"/>
              <a:ea typeface="Arial"/>
              <a:cs typeface="Arial"/>
              <a:sym typeface="Arial"/>
            </a:endParaRPr>
          </a:p>
          <a:p>
            <a:pPr indent="0" lvl="0" marL="114300" marR="0" rtl="0" algn="ctr">
              <a:lnSpc>
                <a:spcPct val="100000"/>
              </a:lnSpc>
              <a:spcBef>
                <a:spcPts val="1200"/>
              </a:spcBef>
              <a:spcAft>
                <a:spcPts val="0"/>
              </a:spcAft>
              <a:buClr>
                <a:schemeClr val="dk2"/>
              </a:buClr>
              <a:buSzPts val="1800"/>
              <a:buFont typeface="Lato"/>
              <a:buNone/>
            </a:pPr>
            <a:r>
              <a:rPr b="0" i="0" lang="en-US" sz="1200" u="none" cap="none" strike="noStrike">
                <a:solidFill>
                  <a:srgbClr val="434343"/>
                </a:solidFill>
                <a:latin typeface="Arial"/>
                <a:ea typeface="Arial"/>
                <a:cs typeface="Arial"/>
                <a:sym typeface="Arial"/>
              </a:rPr>
              <a:t>Source: </a:t>
            </a:r>
            <a:r>
              <a:rPr b="0" i="1" lang="en-US" sz="1200" u="none" cap="none" strike="noStrike">
                <a:solidFill>
                  <a:srgbClr val="434343"/>
                </a:solidFill>
                <a:latin typeface="Arial"/>
                <a:ea typeface="Arial"/>
                <a:cs typeface="Arial"/>
                <a:sym typeface="Arial"/>
              </a:rPr>
              <a:t>APA 2022 Work and </a:t>
            </a:r>
            <a:br>
              <a:rPr b="0" i="1" lang="en-US" sz="1200" u="none" cap="none" strike="noStrike">
                <a:solidFill>
                  <a:srgbClr val="434343"/>
                </a:solidFill>
                <a:latin typeface="Arial"/>
                <a:ea typeface="Arial"/>
                <a:cs typeface="Arial"/>
                <a:sym typeface="Arial"/>
              </a:rPr>
            </a:br>
            <a:r>
              <a:rPr b="0" i="1" lang="en-US" sz="1200" u="none" cap="none" strike="noStrike">
                <a:solidFill>
                  <a:srgbClr val="434343"/>
                </a:solidFill>
                <a:latin typeface="Arial"/>
                <a:ea typeface="Arial"/>
                <a:cs typeface="Arial"/>
                <a:sym typeface="Arial"/>
              </a:rPr>
              <a:t>Well-being Survey</a:t>
            </a:r>
            <a:endParaRPr b="0" i="0" sz="1300" u="none" cap="none" strike="noStrike">
              <a:solidFill>
                <a:srgbClr val="434343"/>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9"/>
          <p:cNvSpPr txBox="1"/>
          <p:nvPr>
            <p:ph type="title"/>
          </p:nvPr>
        </p:nvSpPr>
        <p:spPr>
          <a:xfrm>
            <a:off x="311700" y="2258241"/>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600"/>
              <a:buNone/>
            </a:pPr>
            <a:r>
              <a:rPr lang="en-US" sz="3600">
                <a:solidFill>
                  <a:schemeClr val="dk2"/>
                </a:solidFill>
                <a:latin typeface="Arial"/>
                <a:ea typeface="Arial"/>
                <a:cs typeface="Arial"/>
                <a:sym typeface="Arial"/>
              </a:rPr>
              <a:t>Staff</a:t>
            </a:r>
            <a:endParaRPr>
              <a:solidFill>
                <a:schemeClr val="dk2"/>
              </a:solidFill>
            </a:endParaRPr>
          </a:p>
        </p:txBody>
      </p:sp>
      <p:sp>
        <p:nvSpPr>
          <p:cNvPr id="258" name="Google Shape;258;p9"/>
          <p:cNvSpPr txBox="1"/>
          <p:nvPr>
            <p:ph idx="1" type="body"/>
          </p:nvPr>
        </p:nvSpPr>
        <p:spPr>
          <a:xfrm>
            <a:off x="960996" y="3229050"/>
            <a:ext cx="7356475" cy="706438"/>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00000"/>
              </a:buClr>
              <a:buSzPts val="2400"/>
              <a:buNone/>
            </a:pPr>
            <a:r>
              <a:rPr b="0" i="1" lang="en-US" sz="2400" u="none" cap="none" strike="noStrike">
                <a:solidFill>
                  <a:srgbClr val="434343"/>
                </a:solidFill>
                <a:latin typeface="Arial"/>
                <a:ea typeface="Arial"/>
                <a:cs typeface="Arial"/>
                <a:sym typeface="Arial"/>
              </a:rPr>
              <a:t>“</a:t>
            </a:r>
            <a:r>
              <a:rPr lang="en-US"/>
              <a:t>Work is an important social determinant </a:t>
            </a:r>
            <a:endParaRPr/>
          </a:p>
          <a:p>
            <a:pPr indent="0" lvl="0" marL="0" rtl="0" algn="ctr">
              <a:lnSpc>
                <a:spcPct val="100000"/>
              </a:lnSpc>
              <a:spcBef>
                <a:spcPts val="0"/>
              </a:spcBef>
              <a:spcAft>
                <a:spcPts val="0"/>
              </a:spcAft>
              <a:buClr>
                <a:srgbClr val="000000"/>
              </a:buClr>
              <a:buSzPts val="2400"/>
              <a:buNone/>
            </a:pPr>
            <a:r>
              <a:rPr lang="en-US"/>
              <a:t>of worker health.”</a:t>
            </a:r>
            <a:endParaRPr/>
          </a:p>
        </p:txBody>
      </p:sp>
      <p:sp>
        <p:nvSpPr>
          <p:cNvPr id="259" name="Google Shape;259;p9"/>
          <p:cNvSpPr txBox="1"/>
          <p:nvPr>
            <p:ph idx="2" type="body"/>
          </p:nvPr>
        </p:nvSpPr>
        <p:spPr>
          <a:xfrm>
            <a:off x="960996" y="4306438"/>
            <a:ext cx="7356475" cy="563638"/>
          </a:xfrm>
          <a:prstGeom prst="rect">
            <a:avLst/>
          </a:prstGeom>
          <a:noFill/>
          <a:ln>
            <a:noFill/>
          </a:ln>
        </p:spPr>
        <p:txBody>
          <a:bodyPr anchorCtr="0" anchor="t" bIns="91425" lIns="91425" spcFirstLastPara="1" rIns="91425" wrap="square" tIns="91425">
            <a:noAutofit/>
          </a:bodyPr>
          <a:lstStyle/>
          <a:p>
            <a:pPr indent="0" lvl="0" marL="114300" rtl="0" algn="ctr">
              <a:lnSpc>
                <a:spcPct val="115000"/>
              </a:lnSpc>
              <a:spcBef>
                <a:spcPts val="0"/>
              </a:spcBef>
              <a:spcAft>
                <a:spcPts val="0"/>
              </a:spcAft>
              <a:buSzPts val="1800"/>
              <a:buNone/>
            </a:pPr>
            <a:r>
              <a:rPr lang="en-US"/>
              <a:t>The U.S Surgeon General’s Framework for Workplace Mental Health &amp; Well-Being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Quote</a:t>
            </a:r>
            <a:endParaRPr/>
          </a:p>
        </p:txBody>
      </p:sp>
      <p:sp>
        <p:nvSpPr>
          <p:cNvPr id="265" name="Google Shape;265;p10"/>
          <p:cNvSpPr txBox="1"/>
          <p:nvPr>
            <p:ph idx="1" type="body"/>
          </p:nvPr>
        </p:nvSpPr>
        <p:spPr>
          <a:xfrm>
            <a:off x="755650" y="1614500"/>
            <a:ext cx="7359600" cy="2689200"/>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None/>
            </a:pPr>
            <a:r>
              <a:rPr i="1" lang="en-US" sz="2400">
                <a:solidFill>
                  <a:srgbClr val="434343"/>
                </a:solidFill>
              </a:rPr>
              <a:t>“Employees likely to stay reported being equipped with what was needed to successfully do the job, manage stress, and navigate work-life challenges…</a:t>
            </a:r>
            <a:endParaRPr>
              <a:solidFill>
                <a:srgbClr val="434343"/>
              </a:solidFill>
            </a:endParaRPr>
          </a:p>
          <a:p>
            <a:pPr indent="0" lvl="0" marL="114300" rtl="0" algn="l">
              <a:lnSpc>
                <a:spcPct val="100000"/>
              </a:lnSpc>
              <a:spcBef>
                <a:spcPts val="0"/>
              </a:spcBef>
              <a:spcAft>
                <a:spcPts val="0"/>
              </a:spcAft>
              <a:buSzPts val="1800"/>
              <a:buNone/>
            </a:pPr>
            <a:r>
              <a:rPr i="1" lang="en-US" sz="2400">
                <a:solidFill>
                  <a:srgbClr val="434343"/>
                </a:solidFill>
              </a:rPr>
              <a:t>It is critical for organizations to find a balance </a:t>
            </a:r>
            <a:br>
              <a:rPr i="1" lang="en-US" sz="2400">
                <a:solidFill>
                  <a:srgbClr val="434343"/>
                </a:solidFill>
              </a:rPr>
            </a:br>
            <a:r>
              <a:rPr i="1" lang="en-US" sz="2400">
                <a:solidFill>
                  <a:srgbClr val="434343"/>
                </a:solidFill>
              </a:rPr>
              <a:t>between work and well-being.” </a:t>
            </a:r>
            <a:endParaRPr i="1" sz="1400"/>
          </a:p>
          <a:p>
            <a:pPr indent="0" lvl="0" marL="114300" rtl="0" algn="r">
              <a:lnSpc>
                <a:spcPct val="100000"/>
              </a:lnSpc>
              <a:spcBef>
                <a:spcPts val="1400"/>
              </a:spcBef>
              <a:spcAft>
                <a:spcPts val="1400"/>
              </a:spcAft>
              <a:buSzPts val="1800"/>
              <a:buNone/>
            </a:pPr>
            <a:r>
              <a:rPr i="0" lang="en-US" sz="1400">
                <a:solidFill>
                  <a:srgbClr val="434343"/>
                </a:solidFill>
              </a:rPr>
              <a:t>Matt Fenton, Neel Gandhi, and Taylor Lauricella, McKinsey, 2022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1"/>
          <p:cNvSpPr txBox="1"/>
          <p:nvPr>
            <p:ph type="title"/>
          </p:nvPr>
        </p:nvSpPr>
        <p:spPr>
          <a:xfrm>
            <a:off x="415059" y="41409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solidFill>
                  <a:schemeClr val="dk2"/>
                </a:solidFill>
                <a:latin typeface="Arial"/>
                <a:ea typeface="Arial"/>
                <a:cs typeface="Arial"/>
                <a:sym typeface="Arial"/>
              </a:rPr>
              <a:t>Toolkit</a:t>
            </a:r>
            <a:endParaRPr>
              <a:solidFill>
                <a:schemeClr val="dk2"/>
              </a:solidFill>
            </a:endParaRPr>
          </a:p>
        </p:txBody>
      </p:sp>
      <p:sp>
        <p:nvSpPr>
          <p:cNvPr id="271" name="Google Shape;271;p11"/>
          <p:cNvSpPr txBox="1"/>
          <p:nvPr>
            <p:ph idx="1" type="body"/>
          </p:nvPr>
        </p:nvSpPr>
        <p:spPr>
          <a:xfrm>
            <a:off x="477726" y="1481793"/>
            <a:ext cx="6026400" cy="2533200"/>
          </a:xfrm>
          <a:prstGeom prst="rect">
            <a:avLst/>
          </a:prstGeom>
          <a:noFill/>
          <a:ln>
            <a:noFill/>
          </a:ln>
        </p:spPr>
        <p:txBody>
          <a:bodyPr anchorCtr="0" anchor="t" bIns="91425" lIns="91425" spcFirstLastPara="1" rIns="91425" wrap="square" tIns="91425">
            <a:noAutofit/>
          </a:bodyPr>
          <a:lstStyle/>
          <a:p>
            <a:pPr indent="0" lvl="0" marL="114300" rtl="0" algn="l">
              <a:lnSpc>
                <a:spcPct val="115000"/>
              </a:lnSpc>
              <a:spcBef>
                <a:spcPts val="0"/>
              </a:spcBef>
              <a:spcAft>
                <a:spcPts val="0"/>
              </a:spcAft>
              <a:buSzPts val="1800"/>
              <a:buNone/>
            </a:pPr>
            <a:r>
              <a:rPr lang="en-US" sz="2400" u="sng">
                <a:solidFill>
                  <a:schemeClr val="hlink"/>
                </a:solidFill>
                <a:latin typeface="Arial"/>
                <a:ea typeface="Arial"/>
                <a:cs typeface="Arial"/>
                <a:sym typeface="Arial"/>
                <a:hlinkClick r:id="rId3"/>
              </a:rPr>
              <a:t>Strategies for Creating a Supportive Work Environment for Sexual and Reproductive Health Staff Toolkit</a:t>
            </a:r>
            <a:endParaRPr sz="2400" u="sng">
              <a:solidFill>
                <a:schemeClr val="hlink"/>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2"/>
          <p:cNvSpPr txBox="1"/>
          <p:nvPr>
            <p:ph type="title"/>
          </p:nvPr>
        </p:nvSpPr>
        <p:spPr>
          <a:xfrm>
            <a:off x="311700" y="3688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solidFill>
                  <a:schemeClr val="dk2"/>
                </a:solidFill>
                <a:latin typeface="Arial"/>
                <a:ea typeface="Arial"/>
                <a:cs typeface="Arial"/>
                <a:sym typeface="Arial"/>
              </a:rPr>
              <a:t>Tool: Energy Board</a:t>
            </a:r>
            <a:endParaRPr>
              <a:solidFill>
                <a:schemeClr val="dk2"/>
              </a:solidFill>
            </a:endParaRPr>
          </a:p>
        </p:txBody>
      </p:sp>
      <p:sp>
        <p:nvSpPr>
          <p:cNvPr id="277" name="Google Shape;277;p12"/>
          <p:cNvSpPr txBox="1"/>
          <p:nvPr>
            <p:ph idx="1" type="body"/>
          </p:nvPr>
        </p:nvSpPr>
        <p:spPr>
          <a:xfrm>
            <a:off x="1431924" y="3890963"/>
            <a:ext cx="7307100" cy="10620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434343"/>
              </a:buClr>
              <a:buSzPts val="1800"/>
              <a:buFont typeface="Arial"/>
              <a:buChar char="●"/>
            </a:pPr>
            <a:r>
              <a:rPr lang="en-US">
                <a:solidFill>
                  <a:srgbClr val="434343"/>
                </a:solidFill>
                <a:latin typeface="Arial"/>
                <a:ea typeface="Arial"/>
                <a:cs typeface="Arial"/>
                <a:sym typeface="Arial"/>
              </a:rPr>
              <a:t>Use a whiteboard &amp; sticky notes</a:t>
            </a:r>
            <a:endParaRPr/>
          </a:p>
          <a:p>
            <a:pPr indent="-342900" lvl="0" marL="457200" rtl="0" algn="l">
              <a:lnSpc>
                <a:spcPct val="100000"/>
              </a:lnSpc>
              <a:spcBef>
                <a:spcPts val="0"/>
              </a:spcBef>
              <a:spcAft>
                <a:spcPts val="0"/>
              </a:spcAft>
              <a:buClr>
                <a:srgbClr val="434343"/>
              </a:buClr>
              <a:buSzPts val="1800"/>
              <a:buFont typeface="Arial"/>
              <a:buChar char="●"/>
            </a:pPr>
            <a:r>
              <a:rPr lang="en-US">
                <a:solidFill>
                  <a:srgbClr val="434343"/>
                </a:solidFill>
                <a:latin typeface="Arial"/>
                <a:ea typeface="Arial"/>
                <a:cs typeface="Arial"/>
                <a:sym typeface="Arial"/>
              </a:rPr>
              <a:t>Post daily for a week or until you have a collection of stickies</a:t>
            </a:r>
            <a:endParaRPr/>
          </a:p>
          <a:p>
            <a:pPr indent="-342900" lvl="0" marL="457200" rtl="0" algn="l">
              <a:lnSpc>
                <a:spcPct val="100000"/>
              </a:lnSpc>
              <a:spcBef>
                <a:spcPts val="0"/>
              </a:spcBef>
              <a:spcAft>
                <a:spcPts val="0"/>
              </a:spcAft>
              <a:buClr>
                <a:srgbClr val="434343"/>
              </a:buClr>
              <a:buSzPts val="1800"/>
              <a:buFont typeface="Arial"/>
              <a:buChar char="●"/>
            </a:pPr>
            <a:r>
              <a:rPr lang="en-US">
                <a:solidFill>
                  <a:srgbClr val="434343"/>
                </a:solidFill>
                <a:latin typeface="Arial"/>
                <a:ea typeface="Arial"/>
                <a:cs typeface="Arial"/>
                <a:sym typeface="Arial"/>
              </a:rPr>
              <a:t>Host a task swap</a:t>
            </a:r>
            <a:endParaRPr/>
          </a:p>
        </p:txBody>
      </p:sp>
      <p:pic>
        <p:nvPicPr>
          <p:cNvPr descr="Image of a whiteboard separated into two sections labeled &quot;Fires me up!&quot; and &quot;Wears me out!&quot;. Both sections contain sticky notes." id="278" name="Google Shape;278;p12"/>
          <p:cNvPicPr preferRelativeResize="0"/>
          <p:nvPr>
            <p:ph idx="2" type="pic"/>
          </p:nvPr>
        </p:nvPicPr>
        <p:blipFill rotWithShape="1">
          <a:blip r:embed="rId3">
            <a:alphaModFix/>
          </a:blip>
          <a:srcRect b="0" l="159" r="166" t="0"/>
          <a:stretch/>
        </p:blipFill>
        <p:spPr>
          <a:xfrm>
            <a:off x="1479550" y="1223963"/>
            <a:ext cx="6178550" cy="2668587"/>
          </a:xfrm>
          <a:prstGeom prst="rect">
            <a:avLst/>
          </a:prstGeom>
          <a:noFill/>
          <a:ln>
            <a:noFill/>
          </a:ln>
        </p:spPr>
      </p:pic>
      <p:sp>
        <p:nvSpPr>
          <p:cNvPr id="279" name="Google Shape;279;p12"/>
          <p:cNvSpPr txBox="1"/>
          <p:nvPr/>
        </p:nvSpPr>
        <p:spPr>
          <a:xfrm>
            <a:off x="1918425" y="1369800"/>
            <a:ext cx="2018700" cy="4926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Lato"/>
                <a:ea typeface="Lato"/>
                <a:cs typeface="Lato"/>
                <a:sym typeface="Lato"/>
              </a:rPr>
              <a:t>Fires me up!</a:t>
            </a:r>
            <a:endParaRPr b="1" i="0" sz="2000" u="none" cap="none" strike="noStrike">
              <a:solidFill>
                <a:srgbClr val="000000"/>
              </a:solidFill>
              <a:latin typeface="Lato"/>
              <a:ea typeface="Lato"/>
              <a:cs typeface="Lato"/>
              <a:sym typeface="Lato"/>
            </a:endParaRPr>
          </a:p>
        </p:txBody>
      </p:sp>
      <p:sp>
        <p:nvSpPr>
          <p:cNvPr id="280" name="Google Shape;280;p12"/>
          <p:cNvSpPr txBox="1"/>
          <p:nvPr/>
        </p:nvSpPr>
        <p:spPr>
          <a:xfrm>
            <a:off x="5014975" y="1369800"/>
            <a:ext cx="2018700" cy="4926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Lato"/>
                <a:ea typeface="Lato"/>
                <a:cs typeface="Lato"/>
                <a:sym typeface="Lato"/>
              </a:rPr>
              <a:t>Wears me out!</a:t>
            </a:r>
            <a:endParaRPr b="1" i="0" sz="2000" u="none" cap="none" strike="noStrike">
              <a:solidFill>
                <a:srgbClr val="000000"/>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RHNTC Template">
  <a:themeElements>
    <a:clrScheme name="RHNTC">
      <a:dk1>
        <a:srgbClr val="000000"/>
      </a:dk1>
      <a:lt1>
        <a:srgbClr val="FFFFFF"/>
      </a:lt1>
      <a:dk2>
        <a:srgbClr val="58595B"/>
      </a:dk2>
      <a:lt2>
        <a:srgbClr val="F2F2F2"/>
      </a:lt2>
      <a:accent1>
        <a:srgbClr val="EF3E36"/>
      </a:accent1>
      <a:accent2>
        <a:srgbClr val="FCB03F"/>
      </a:accent2>
      <a:accent3>
        <a:srgbClr val="C6499B"/>
      </a:accent3>
      <a:accent4>
        <a:srgbClr val="26ABE1"/>
      </a:accent4>
      <a:accent5>
        <a:srgbClr val="168E9E"/>
      </a:accent5>
      <a:accent6>
        <a:srgbClr val="103661"/>
      </a:accent6>
      <a:hlink>
        <a:srgbClr val="0972BA"/>
      </a:hlink>
      <a:folHlink>
        <a:srgbClr val="0F124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Tea Slater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0x010100C3C5173460500B4E95D6E746241C127C</vt:lpwstr>
  </property>
</Properties>
</file>