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jZB9OLAeLacEXNHHuqwf8LzbwF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a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customschemas.google.com/relationships/presentationmetadata" Target="meta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412d8392d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412d8392d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2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0.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0.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10" name="Shape 10"/>
        <p:cNvGrpSpPr/>
        <p:nvPr/>
      </p:nvGrpSpPr>
      <p:grpSpPr>
        <a:xfrm>
          <a:off x="0" y="0"/>
          <a:ext cx="0" cy="0"/>
          <a:chOff x="0" y="0"/>
          <a:chExt cx="0" cy="0"/>
        </a:xfrm>
      </p:grpSpPr>
      <p:pic>
        <p:nvPicPr>
          <p:cNvPr id="11" name="Google Shape;11;p19"/>
          <p:cNvPicPr preferRelativeResize="0"/>
          <p:nvPr/>
        </p:nvPicPr>
        <p:blipFill rotWithShape="1">
          <a:blip r:embed="rId2">
            <a:alphaModFix/>
          </a:blip>
          <a:srcRect b="29077" l="0" r="16289" t="0"/>
          <a:stretch/>
        </p:blipFill>
        <p:spPr>
          <a:xfrm>
            <a:off x="4838400" y="1495600"/>
            <a:ext cx="4305603" cy="3647898"/>
          </a:xfrm>
          <a:prstGeom prst="rect">
            <a:avLst/>
          </a:prstGeom>
          <a:noFill/>
          <a:ln>
            <a:noFill/>
          </a:ln>
        </p:spPr>
      </p:pic>
      <p:pic>
        <p:nvPicPr>
          <p:cNvPr id="12" name="Google Shape;12;p19"/>
          <p:cNvPicPr preferRelativeResize="0"/>
          <p:nvPr/>
        </p:nvPicPr>
        <p:blipFill rotWithShape="1">
          <a:blip r:embed="rId3">
            <a:alphaModFix/>
          </a:blip>
          <a:srcRect b="0" l="0" r="0" t="0"/>
          <a:stretch/>
        </p:blipFill>
        <p:spPr>
          <a:xfrm>
            <a:off x="453350" y="581350"/>
            <a:ext cx="2374100" cy="641000"/>
          </a:xfrm>
          <a:prstGeom prst="rect">
            <a:avLst/>
          </a:prstGeom>
          <a:noFill/>
          <a:ln>
            <a:noFill/>
          </a:ln>
        </p:spPr>
      </p:pic>
      <p:pic>
        <p:nvPicPr>
          <p:cNvPr id="13" name="Google Shape;13;p19"/>
          <p:cNvPicPr preferRelativeResize="0"/>
          <p:nvPr/>
        </p:nvPicPr>
        <p:blipFill rotWithShape="1">
          <a:blip r:embed="rId4">
            <a:alphaModFix/>
          </a:blip>
          <a:srcRect b="0" l="0" r="0" t="0"/>
          <a:stretch/>
        </p:blipFill>
        <p:spPr>
          <a:xfrm>
            <a:off x="457200" y="3083650"/>
            <a:ext cx="1586958" cy="150300"/>
          </a:xfrm>
          <a:prstGeom prst="rect">
            <a:avLst/>
          </a:prstGeom>
          <a:noFill/>
          <a:ln>
            <a:noFill/>
          </a:ln>
        </p:spPr>
      </p:pic>
      <p:sp>
        <p:nvSpPr>
          <p:cNvPr id="14" name="Google Shape;14;p19"/>
          <p:cNvSpPr txBox="1"/>
          <p:nvPr>
            <p:ph type="title"/>
          </p:nvPr>
        </p:nvSpPr>
        <p:spPr>
          <a:xfrm>
            <a:off x="356625" y="1462182"/>
            <a:ext cx="8520600" cy="1621467"/>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9"/>
          <p:cNvSpPr txBox="1"/>
          <p:nvPr>
            <p:ph idx="1" type="body"/>
          </p:nvPr>
        </p:nvSpPr>
        <p:spPr>
          <a:xfrm>
            <a:off x="401575" y="3349311"/>
            <a:ext cx="4595812" cy="79057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0" i="0" sz="2000" u="none" cap="none" strike="noStrike">
                <a:solidFill>
                  <a:srgbClr val="434343"/>
                </a:solidFill>
                <a:latin typeface="Arial"/>
                <a:ea typeface="Arial"/>
                <a:cs typeface="Arial"/>
                <a:sym typeface="Arial"/>
              </a:defRPr>
            </a:lvl1pPr>
            <a:lvl2pPr indent="-228600" lvl="1" marL="914400" algn="l">
              <a:lnSpc>
                <a:spcPct val="115000"/>
              </a:lnSpc>
              <a:spcBef>
                <a:spcPts val="1600"/>
              </a:spcBef>
              <a:spcAft>
                <a:spcPts val="0"/>
              </a:spcAft>
              <a:buSzPts val="1400"/>
              <a:buNone/>
              <a:defRPr/>
            </a:lvl2pPr>
            <a:lvl3pPr indent="-228600" lvl="2" marL="1371600" algn="l">
              <a:lnSpc>
                <a:spcPct val="115000"/>
              </a:lnSpc>
              <a:spcBef>
                <a:spcPts val="1600"/>
              </a:spcBef>
              <a:spcAft>
                <a:spcPts val="0"/>
              </a:spcAft>
              <a:buSzPts val="1400"/>
              <a:buNone/>
              <a:defRPr/>
            </a:lvl3pPr>
            <a:lvl4pPr indent="-228600" lvl="3" marL="1828800" algn="l">
              <a:lnSpc>
                <a:spcPct val="115000"/>
              </a:lnSpc>
              <a:spcBef>
                <a:spcPts val="1600"/>
              </a:spcBef>
              <a:spcAft>
                <a:spcPts val="0"/>
              </a:spcAft>
              <a:buSzPts val="1400"/>
              <a:buNone/>
              <a:defRPr/>
            </a:lvl4pPr>
            <a:lvl5pPr indent="-228600" lvl="4" marL="2286000" algn="l">
              <a:lnSpc>
                <a:spcPct val="115000"/>
              </a:lnSpc>
              <a:spcBef>
                <a:spcPts val="1600"/>
              </a:spcBef>
              <a:spcAft>
                <a:spcPts val="0"/>
              </a:spcAft>
              <a:buSzPts val="1400"/>
              <a:buNone/>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Line">
  <p:cSld name="TITLE_AND_BODY_1_1_1_1">
    <p:spTree>
      <p:nvGrpSpPr>
        <p:cNvPr id="65" name="Shape 65"/>
        <p:cNvGrpSpPr/>
        <p:nvPr/>
      </p:nvGrpSpPr>
      <p:grpSpPr>
        <a:xfrm>
          <a:off x="0" y="0"/>
          <a:ext cx="0" cy="0"/>
          <a:chOff x="0" y="0"/>
          <a:chExt cx="0" cy="0"/>
        </a:xfrm>
      </p:grpSpPr>
      <p:sp>
        <p:nvSpPr>
          <p:cNvPr id="66" name="Google Shape;66;p28"/>
          <p:cNvSpPr txBox="1"/>
          <p:nvPr>
            <p:ph type="title"/>
          </p:nvPr>
        </p:nvSpPr>
        <p:spPr>
          <a:xfrm>
            <a:off x="356616" y="1350350"/>
            <a:ext cx="6558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28"/>
          <p:cNvSpPr txBox="1"/>
          <p:nvPr>
            <p:ph idx="1" type="body"/>
          </p:nvPr>
        </p:nvSpPr>
        <p:spPr>
          <a:xfrm>
            <a:off x="594360" y="2202175"/>
            <a:ext cx="6823800" cy="2366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8" name="Google Shape;68;p28"/>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9" name="Google Shape;69;p28"/>
          <p:cNvPicPr preferRelativeResize="0"/>
          <p:nvPr/>
        </p:nvPicPr>
        <p:blipFill rotWithShape="1">
          <a:blip r:embed="rId2">
            <a:alphaModFix/>
          </a:blip>
          <a:srcRect b="0" l="0" r="0" t="0"/>
          <a:stretch/>
        </p:blipFill>
        <p:spPr>
          <a:xfrm>
            <a:off x="457200" y="1923049"/>
            <a:ext cx="1264400" cy="130100"/>
          </a:xfrm>
          <a:prstGeom prst="rect">
            <a:avLst/>
          </a:prstGeom>
          <a:noFill/>
          <a:ln>
            <a:noFill/>
          </a:ln>
        </p:spPr>
      </p:pic>
      <p:pic>
        <p:nvPicPr>
          <p:cNvPr id="70" name="Google Shape;70;p28"/>
          <p:cNvPicPr preferRelativeResize="0"/>
          <p:nvPr/>
        </p:nvPicPr>
        <p:blipFill rotWithShape="1">
          <a:blip r:embed="rId3">
            <a:alphaModFix/>
          </a:blip>
          <a:srcRect b="0" l="26653" r="0"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Line">
  <p:cSld name="1_Title and body BP Line">
    <p:spTree>
      <p:nvGrpSpPr>
        <p:cNvPr id="71" name="Shape 71"/>
        <p:cNvGrpSpPr/>
        <p:nvPr/>
      </p:nvGrpSpPr>
      <p:grpSpPr>
        <a:xfrm>
          <a:off x="0" y="0"/>
          <a:ext cx="0" cy="0"/>
          <a:chOff x="0" y="0"/>
          <a:chExt cx="0" cy="0"/>
        </a:xfrm>
      </p:grpSpPr>
      <p:pic>
        <p:nvPicPr>
          <p:cNvPr id="72" name="Google Shape;72;p29"/>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pic>
        <p:nvPicPr>
          <p:cNvPr id="73" name="Google Shape;73;p29"/>
          <p:cNvPicPr preferRelativeResize="0"/>
          <p:nvPr/>
        </p:nvPicPr>
        <p:blipFill rotWithShape="1">
          <a:blip r:embed="rId3">
            <a:alphaModFix/>
          </a:blip>
          <a:srcRect b="0" l="0" r="0" t="0"/>
          <a:stretch/>
        </p:blipFill>
        <p:spPr>
          <a:xfrm>
            <a:off x="455725" y="1678925"/>
            <a:ext cx="1346475" cy="124825"/>
          </a:xfrm>
          <a:prstGeom prst="rect">
            <a:avLst/>
          </a:prstGeom>
          <a:noFill/>
          <a:ln>
            <a:noFill/>
          </a:ln>
        </p:spPr>
      </p:pic>
      <p:sp>
        <p:nvSpPr>
          <p:cNvPr id="74" name="Google Shape;74;p29"/>
          <p:cNvSpPr txBox="1"/>
          <p:nvPr>
            <p:ph type="title"/>
          </p:nvPr>
        </p:nvSpPr>
        <p:spPr>
          <a:xfrm>
            <a:off x="350271" y="1114832"/>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29"/>
          <p:cNvSpPr txBox="1"/>
          <p:nvPr>
            <p:ph idx="1" type="body"/>
          </p:nvPr>
        </p:nvSpPr>
        <p:spPr>
          <a:xfrm>
            <a:off x="566738" y="2047875"/>
            <a:ext cx="7431087" cy="2620963"/>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20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USTOM_2">
    <p:spTree>
      <p:nvGrpSpPr>
        <p:cNvPr id="76" name="Shape 76"/>
        <p:cNvGrpSpPr/>
        <p:nvPr/>
      </p:nvGrpSpPr>
      <p:grpSpPr>
        <a:xfrm>
          <a:off x="0" y="0"/>
          <a:ext cx="0" cy="0"/>
          <a:chOff x="0" y="0"/>
          <a:chExt cx="0" cy="0"/>
        </a:xfrm>
      </p:grpSpPr>
      <p:pic>
        <p:nvPicPr>
          <p:cNvPr id="77" name="Google Shape;77;p30"/>
          <p:cNvPicPr preferRelativeResize="0"/>
          <p:nvPr/>
        </p:nvPicPr>
        <p:blipFill rotWithShape="1">
          <a:blip r:embed="rId2">
            <a:alphaModFix/>
          </a:blip>
          <a:srcRect b="0" l="0" r="0" t="0"/>
          <a:stretch/>
        </p:blipFill>
        <p:spPr>
          <a:xfrm rot="-5400000">
            <a:off x="3299454" y="2456579"/>
            <a:ext cx="912600" cy="93584"/>
          </a:xfrm>
          <a:prstGeom prst="rect">
            <a:avLst/>
          </a:prstGeom>
          <a:noFill/>
          <a:ln>
            <a:noFill/>
          </a:ln>
        </p:spPr>
      </p:pic>
      <p:pic>
        <p:nvPicPr>
          <p:cNvPr id="78" name="Google Shape;78;p30"/>
          <p:cNvPicPr preferRelativeResize="0"/>
          <p:nvPr/>
        </p:nvPicPr>
        <p:blipFill rotWithShape="1">
          <a:blip r:embed="rId3">
            <a:alphaModFix/>
          </a:blip>
          <a:srcRect b="0" l="0" r="25160" t="0"/>
          <a:stretch/>
        </p:blipFill>
        <p:spPr>
          <a:xfrm>
            <a:off x="7865052" y="1014125"/>
            <a:ext cx="1278949" cy="2830899"/>
          </a:xfrm>
          <a:prstGeom prst="rect">
            <a:avLst/>
          </a:prstGeom>
          <a:noFill/>
          <a:ln>
            <a:noFill/>
          </a:ln>
        </p:spPr>
      </p:pic>
      <p:sp>
        <p:nvSpPr>
          <p:cNvPr id="79" name="Google Shape;79;p30"/>
          <p:cNvSpPr txBox="1"/>
          <p:nvPr>
            <p:ph type="title"/>
          </p:nvPr>
        </p:nvSpPr>
        <p:spPr>
          <a:xfrm>
            <a:off x="938375" y="1864250"/>
            <a:ext cx="3110373" cy="1356066"/>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i="0" sz="7200" u="none" cap="none" strike="noStrike">
                <a:solidFill>
                  <a:srgbClr val="434343"/>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30"/>
          <p:cNvSpPr txBox="1"/>
          <p:nvPr>
            <p:ph idx="1" type="body"/>
          </p:nvPr>
        </p:nvSpPr>
        <p:spPr>
          <a:xfrm>
            <a:off x="4097338" y="2014350"/>
            <a:ext cx="3719512" cy="111461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0" i="0" sz="2700" u="none" cap="none" strike="noStrike">
                <a:solidFill>
                  <a:schemeClr val="dk2"/>
                </a:solidFill>
                <a:latin typeface="Arial"/>
                <a:ea typeface="Arial"/>
                <a:cs typeface="Arial"/>
                <a:sym typeface="Arial"/>
              </a:defRPr>
            </a:lvl1pPr>
            <a:lvl2pPr indent="-228600" lvl="1" marL="914400" algn="l">
              <a:lnSpc>
                <a:spcPct val="100000"/>
              </a:lnSpc>
              <a:spcBef>
                <a:spcPts val="1600"/>
              </a:spcBef>
              <a:spcAft>
                <a:spcPts val="0"/>
              </a:spcAft>
              <a:buSzPts val="1400"/>
              <a:buNone/>
              <a:defRPr b="0" i="0" sz="2700" u="none" cap="none" strike="noStrike">
                <a:solidFill>
                  <a:schemeClr val="dk2"/>
                </a:solidFill>
                <a:latin typeface="Arial"/>
                <a:ea typeface="Arial"/>
                <a:cs typeface="Arial"/>
                <a:sym typeface="Arial"/>
              </a:defRPr>
            </a:lvl2pPr>
            <a:lvl3pPr indent="-228600" lvl="2" marL="1371600" algn="l">
              <a:lnSpc>
                <a:spcPct val="100000"/>
              </a:lnSpc>
              <a:spcBef>
                <a:spcPts val="1600"/>
              </a:spcBef>
              <a:spcAft>
                <a:spcPts val="0"/>
              </a:spcAft>
              <a:buSzPts val="1400"/>
              <a:buNone/>
              <a:defRPr b="0" i="0" sz="2700" u="none" cap="none" strike="noStrike">
                <a:solidFill>
                  <a:schemeClr val="dk2"/>
                </a:solidFill>
                <a:latin typeface="Arial"/>
                <a:ea typeface="Arial"/>
                <a:cs typeface="Arial"/>
                <a:sym typeface="Arial"/>
              </a:defRPr>
            </a:lvl3pPr>
            <a:lvl4pPr indent="-228600" lvl="3" marL="1828800" algn="l">
              <a:lnSpc>
                <a:spcPct val="100000"/>
              </a:lnSpc>
              <a:spcBef>
                <a:spcPts val="1600"/>
              </a:spcBef>
              <a:spcAft>
                <a:spcPts val="0"/>
              </a:spcAft>
              <a:buSzPts val="1400"/>
              <a:buNone/>
              <a:defRPr b="0" i="0" sz="2700" u="none" cap="none" strike="noStrike">
                <a:solidFill>
                  <a:schemeClr val="dk2"/>
                </a:solidFill>
                <a:latin typeface="Arial"/>
                <a:ea typeface="Arial"/>
                <a:cs typeface="Arial"/>
                <a:sym typeface="Arial"/>
              </a:defRPr>
            </a:lvl4pPr>
            <a:lvl5pPr indent="-228600" lvl="4" marL="2286000" algn="l">
              <a:lnSpc>
                <a:spcPct val="100000"/>
              </a:lnSpc>
              <a:spcBef>
                <a:spcPts val="1600"/>
              </a:spcBef>
              <a:spcAft>
                <a:spcPts val="0"/>
              </a:spcAft>
              <a:buSzPts val="1400"/>
              <a:buNone/>
              <a:defRPr b="0" i="0" sz="2700" u="none" cap="none" strike="noStrike">
                <a:solidFill>
                  <a:schemeClr val="dk2"/>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Closeout 1 1">
  <p:cSld name="1_Thank you/Closeout 1">
    <p:spTree>
      <p:nvGrpSpPr>
        <p:cNvPr id="81" name="Shape 81"/>
        <p:cNvGrpSpPr/>
        <p:nvPr/>
      </p:nvGrpSpPr>
      <p:grpSpPr>
        <a:xfrm>
          <a:off x="0" y="0"/>
          <a:ext cx="0" cy="0"/>
          <a:chOff x="0" y="0"/>
          <a:chExt cx="0" cy="0"/>
        </a:xfrm>
      </p:grpSpPr>
      <p:pic>
        <p:nvPicPr>
          <p:cNvPr id="82" name="Google Shape;82;p31"/>
          <p:cNvPicPr preferRelativeResize="0"/>
          <p:nvPr/>
        </p:nvPicPr>
        <p:blipFill rotWithShape="1">
          <a:blip r:embed="rId2">
            <a:alphaModFix/>
          </a:blip>
          <a:srcRect b="0" l="0" r="0" t="0"/>
          <a:stretch/>
        </p:blipFill>
        <p:spPr>
          <a:xfrm>
            <a:off x="406200" y="471425"/>
            <a:ext cx="2374100" cy="641000"/>
          </a:xfrm>
          <a:prstGeom prst="rect">
            <a:avLst/>
          </a:prstGeom>
          <a:noFill/>
          <a:ln>
            <a:noFill/>
          </a:ln>
        </p:spPr>
      </p:pic>
      <p:pic>
        <p:nvPicPr>
          <p:cNvPr id="83" name="Google Shape;83;p31"/>
          <p:cNvPicPr preferRelativeResize="0"/>
          <p:nvPr/>
        </p:nvPicPr>
        <p:blipFill rotWithShape="1">
          <a:blip r:embed="rId3">
            <a:alphaModFix/>
          </a:blip>
          <a:srcRect b="0" l="0" r="0" t="0"/>
          <a:stretch/>
        </p:blipFill>
        <p:spPr>
          <a:xfrm rot="5400000">
            <a:off x="4201005" y="2131730"/>
            <a:ext cx="1087600" cy="90900"/>
          </a:xfrm>
          <a:prstGeom prst="rect">
            <a:avLst/>
          </a:prstGeom>
          <a:noFill/>
          <a:ln>
            <a:noFill/>
          </a:ln>
        </p:spPr>
      </p:pic>
      <p:sp>
        <p:nvSpPr>
          <p:cNvPr id="84" name="Google Shape;84;p31"/>
          <p:cNvSpPr txBox="1"/>
          <p:nvPr>
            <p:ph type="title"/>
          </p:nvPr>
        </p:nvSpPr>
        <p:spPr>
          <a:xfrm>
            <a:off x="807045" y="1795250"/>
            <a:ext cx="3870907"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i="0" sz="4200" u="none" cap="none" strike="noStrike">
                <a:solidFill>
                  <a:srgbClr val="595959"/>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5" name="Google Shape;85;p31"/>
          <p:cNvSpPr txBox="1"/>
          <p:nvPr>
            <p:ph idx="1" type="body"/>
          </p:nvPr>
        </p:nvSpPr>
        <p:spPr>
          <a:xfrm>
            <a:off x="6371675" y="234500"/>
            <a:ext cx="2460625" cy="58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1" i="0" sz="2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6" name="Google Shape;86;p31"/>
          <p:cNvSpPr txBox="1"/>
          <p:nvPr>
            <p:ph idx="2" type="body"/>
          </p:nvPr>
        </p:nvSpPr>
        <p:spPr>
          <a:xfrm>
            <a:off x="4959350" y="1849438"/>
            <a:ext cx="3255963" cy="693737"/>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1" i="0" sz="1900" u="none" cap="none" strike="noStrike">
                <a:solidFill>
                  <a:srgbClr val="434343"/>
                </a:solidFill>
                <a:latin typeface="Arial"/>
                <a:ea typeface="Arial"/>
                <a:cs typeface="Arial"/>
                <a:sym typeface="Arial"/>
              </a:defRPr>
            </a:lvl1pPr>
            <a:lvl2pPr indent="-228600" lvl="1" marL="914400" algn="l">
              <a:lnSpc>
                <a:spcPct val="100000"/>
              </a:lnSpc>
              <a:spcBef>
                <a:spcPts val="1600"/>
              </a:spcBef>
              <a:spcAft>
                <a:spcPts val="0"/>
              </a:spcAft>
              <a:buSzPts val="1400"/>
              <a:buNone/>
              <a:defRPr b="1" i="0" sz="1900" u="none" cap="none" strike="noStrike">
                <a:solidFill>
                  <a:srgbClr val="434343"/>
                </a:solidFill>
                <a:latin typeface="Arial"/>
                <a:ea typeface="Arial"/>
                <a:cs typeface="Arial"/>
                <a:sym typeface="Arial"/>
              </a:defRPr>
            </a:lvl2pPr>
            <a:lvl3pPr indent="-228600" lvl="2" marL="1371600" algn="l">
              <a:lnSpc>
                <a:spcPct val="100000"/>
              </a:lnSpc>
              <a:spcBef>
                <a:spcPts val="1600"/>
              </a:spcBef>
              <a:spcAft>
                <a:spcPts val="0"/>
              </a:spcAft>
              <a:buSzPts val="1400"/>
              <a:buNone/>
              <a:defRPr b="1" i="0" sz="1900" u="none" cap="none" strike="noStrike">
                <a:solidFill>
                  <a:srgbClr val="434343"/>
                </a:solidFill>
                <a:latin typeface="Arial"/>
                <a:ea typeface="Arial"/>
                <a:cs typeface="Arial"/>
                <a:sym typeface="Arial"/>
              </a:defRPr>
            </a:lvl3pPr>
            <a:lvl4pPr indent="-228600" lvl="3" marL="1828800" algn="l">
              <a:lnSpc>
                <a:spcPct val="100000"/>
              </a:lnSpc>
              <a:spcBef>
                <a:spcPts val="1600"/>
              </a:spcBef>
              <a:spcAft>
                <a:spcPts val="0"/>
              </a:spcAft>
              <a:buSzPts val="1400"/>
              <a:buNone/>
              <a:defRPr b="1" i="0" sz="1900" u="none" cap="none" strike="noStrike">
                <a:solidFill>
                  <a:srgbClr val="434343"/>
                </a:solidFill>
                <a:latin typeface="Arial"/>
                <a:ea typeface="Arial"/>
                <a:cs typeface="Arial"/>
                <a:sym typeface="Arial"/>
              </a:defRPr>
            </a:lvl4pPr>
            <a:lvl5pPr indent="-228600" lvl="4" marL="2286000" algn="l">
              <a:lnSpc>
                <a:spcPct val="100000"/>
              </a:lnSpc>
              <a:spcBef>
                <a:spcPts val="1600"/>
              </a:spcBef>
              <a:spcAft>
                <a:spcPts val="0"/>
              </a:spcAft>
              <a:buSzPts val="1400"/>
              <a:buNone/>
              <a:defRPr b="1" i="0" sz="1900" u="none" cap="none" strike="noStrike">
                <a:solidFill>
                  <a:srgbClr val="434343"/>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31"/>
          <p:cNvSpPr txBox="1"/>
          <p:nvPr>
            <p:ph idx="3" type="body"/>
          </p:nvPr>
        </p:nvSpPr>
        <p:spPr>
          <a:xfrm>
            <a:off x="339725" y="4206875"/>
            <a:ext cx="8574088" cy="57308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0" i="1" sz="1000" u="none" cap="none" strike="noStrike">
                <a:solidFill>
                  <a:srgbClr val="222222"/>
                </a:solidFill>
                <a:latin typeface="Arial"/>
                <a:ea typeface="Arial"/>
                <a:cs typeface="Arial"/>
                <a:sym typeface="Arial"/>
              </a:defRPr>
            </a:lvl1pPr>
            <a:lvl2pPr indent="-228600" lvl="1" marL="914400" algn="l">
              <a:lnSpc>
                <a:spcPct val="100000"/>
              </a:lnSpc>
              <a:spcBef>
                <a:spcPts val="1600"/>
              </a:spcBef>
              <a:spcAft>
                <a:spcPts val="0"/>
              </a:spcAft>
              <a:buSzPts val="1400"/>
              <a:buNone/>
              <a:defRPr b="0" i="1" sz="1000" u="none" cap="none" strike="noStrike">
                <a:solidFill>
                  <a:srgbClr val="222222"/>
                </a:solidFill>
                <a:latin typeface="Arial"/>
                <a:ea typeface="Arial"/>
                <a:cs typeface="Arial"/>
                <a:sym typeface="Arial"/>
              </a:defRPr>
            </a:lvl2pPr>
            <a:lvl3pPr indent="-228600" lvl="2" marL="1371600" algn="l">
              <a:lnSpc>
                <a:spcPct val="100000"/>
              </a:lnSpc>
              <a:spcBef>
                <a:spcPts val="1600"/>
              </a:spcBef>
              <a:spcAft>
                <a:spcPts val="0"/>
              </a:spcAft>
              <a:buSzPts val="1400"/>
              <a:buNone/>
              <a:defRPr b="0" i="1" sz="1000" u="none" cap="none" strike="noStrike">
                <a:solidFill>
                  <a:srgbClr val="222222"/>
                </a:solidFill>
                <a:latin typeface="Arial"/>
                <a:ea typeface="Arial"/>
                <a:cs typeface="Arial"/>
                <a:sym typeface="Arial"/>
              </a:defRPr>
            </a:lvl3pPr>
            <a:lvl4pPr indent="-228600" lvl="3" marL="1828800" algn="l">
              <a:lnSpc>
                <a:spcPct val="100000"/>
              </a:lnSpc>
              <a:spcBef>
                <a:spcPts val="1600"/>
              </a:spcBef>
              <a:spcAft>
                <a:spcPts val="0"/>
              </a:spcAft>
              <a:buSzPts val="1400"/>
              <a:buNone/>
              <a:defRPr b="0" i="1" sz="1000" u="none" cap="none" strike="noStrike">
                <a:solidFill>
                  <a:srgbClr val="222222"/>
                </a:solidFill>
                <a:latin typeface="Arial"/>
                <a:ea typeface="Arial"/>
                <a:cs typeface="Arial"/>
                <a:sym typeface="Arial"/>
              </a:defRPr>
            </a:lvl4pPr>
            <a:lvl5pPr indent="-228600" lvl="4" marL="2286000" algn="l">
              <a:lnSpc>
                <a:spcPct val="100000"/>
              </a:lnSpc>
              <a:spcBef>
                <a:spcPts val="1600"/>
              </a:spcBef>
              <a:spcAft>
                <a:spcPts val="0"/>
              </a:spcAft>
              <a:buSzPts val="1400"/>
              <a:buNone/>
              <a:defRPr b="0" i="1" sz="1000" u="none" cap="none" strike="noStrike">
                <a:solidFill>
                  <a:srgbClr val="222222"/>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0" name="Google Shape;90;p32"/>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1" name="Google Shape;91;p32"/>
          <p:cNvPicPr preferRelativeResize="0"/>
          <p:nvPr/>
        </p:nvPicPr>
        <p:blipFill rotWithShape="1">
          <a:blip r:embed="rId2">
            <a:alphaModFix/>
          </a:blip>
          <a:srcRect b="0" l="0" r="0" t="0"/>
          <a:stretch/>
        </p:blipFill>
        <p:spPr>
          <a:xfrm>
            <a:off x="3540213" y="2992650"/>
            <a:ext cx="2063574" cy="195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p:cSld name="TITLE_AND_BODY_1_3">
    <p:spTree>
      <p:nvGrpSpPr>
        <p:cNvPr id="92" name="Shape 92"/>
        <p:cNvGrpSpPr/>
        <p:nvPr/>
      </p:nvGrpSpPr>
      <p:grpSpPr>
        <a:xfrm>
          <a:off x="0" y="0"/>
          <a:ext cx="0" cy="0"/>
          <a:chOff x="0" y="0"/>
          <a:chExt cx="0" cy="0"/>
        </a:xfrm>
      </p:grpSpPr>
      <p:sp>
        <p:nvSpPr>
          <p:cNvPr id="93" name="Google Shape;93;p33"/>
          <p:cNvSpPr txBox="1"/>
          <p:nvPr>
            <p:ph type="title"/>
          </p:nvPr>
        </p:nvSpPr>
        <p:spPr>
          <a:xfrm>
            <a:off x="364125" y="11062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33"/>
          <p:cNvSpPr txBox="1"/>
          <p:nvPr>
            <p:ph idx="1" type="body"/>
          </p:nvPr>
        </p:nvSpPr>
        <p:spPr>
          <a:xfrm>
            <a:off x="567425" y="2047425"/>
            <a:ext cx="7429800" cy="2621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5" name="Google Shape;95;p33"/>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p33"/>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2">
  <p:cSld name="TITLE_AND_BODY_1_1">
    <p:spTree>
      <p:nvGrpSpPr>
        <p:cNvPr id="97" name="Shape 97"/>
        <p:cNvGrpSpPr/>
        <p:nvPr/>
      </p:nvGrpSpPr>
      <p:grpSpPr>
        <a:xfrm>
          <a:off x="0" y="0"/>
          <a:ext cx="0" cy="0"/>
          <a:chOff x="0" y="0"/>
          <a:chExt cx="0" cy="0"/>
        </a:xfrm>
      </p:grpSpPr>
      <p:sp>
        <p:nvSpPr>
          <p:cNvPr id="98" name="Google Shape;98;p34"/>
          <p:cNvSpPr txBox="1"/>
          <p:nvPr>
            <p:ph type="title"/>
          </p:nvPr>
        </p:nvSpPr>
        <p:spPr>
          <a:xfrm>
            <a:off x="356616" y="4154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4"/>
          <p:cNvSpPr txBox="1"/>
          <p:nvPr>
            <p:ph idx="1" type="body"/>
          </p:nvPr>
        </p:nvSpPr>
        <p:spPr>
          <a:xfrm>
            <a:off x="566928" y="1276375"/>
            <a:ext cx="8520600" cy="3292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0" name="Google Shape;100;p34"/>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p34"/>
          <p:cNvPicPr preferRelativeResize="0"/>
          <p:nvPr/>
        </p:nvPicPr>
        <p:blipFill rotWithShape="1">
          <a:blip r:embed="rId2">
            <a:alphaModFix/>
          </a:blip>
          <a:srcRect b="0" l="0" r="0" t="0"/>
          <a:stretch/>
        </p:blipFill>
        <p:spPr>
          <a:xfrm>
            <a:off x="457200" y="988113"/>
            <a:ext cx="1612884" cy="1347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p:cSld name="TITLE_AND_BODY_1_1_1_2">
    <p:spTree>
      <p:nvGrpSpPr>
        <p:cNvPr id="102" name="Shape 102"/>
        <p:cNvGrpSpPr/>
        <p:nvPr/>
      </p:nvGrpSpPr>
      <p:grpSpPr>
        <a:xfrm>
          <a:off x="0" y="0"/>
          <a:ext cx="0" cy="0"/>
          <a:chOff x="0" y="0"/>
          <a:chExt cx="0" cy="0"/>
        </a:xfrm>
      </p:grpSpPr>
      <p:sp>
        <p:nvSpPr>
          <p:cNvPr id="103" name="Google Shape;103;p35"/>
          <p:cNvSpPr txBox="1"/>
          <p:nvPr>
            <p:ph type="title"/>
          </p:nvPr>
        </p:nvSpPr>
        <p:spPr>
          <a:xfrm>
            <a:off x="356616" y="120897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35"/>
          <p:cNvSpPr txBox="1"/>
          <p:nvPr>
            <p:ph idx="1" type="body"/>
          </p:nvPr>
        </p:nvSpPr>
        <p:spPr>
          <a:xfrm>
            <a:off x="604925" y="1909950"/>
            <a:ext cx="8151300" cy="2382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5" name="Google Shape;105;p35"/>
          <p:cNvSpPr txBox="1"/>
          <p:nvPr>
            <p:ph idx="12" type="sldNum"/>
          </p:nvPr>
        </p:nvSpPr>
        <p:spPr>
          <a:xfrm>
            <a:off x="868625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6" name="Google Shape;106;p35"/>
          <p:cNvPicPr preferRelativeResize="0"/>
          <p:nvPr/>
        </p:nvPicPr>
        <p:blipFill rotWithShape="1">
          <a:blip r:embed="rId2">
            <a:alphaModFix/>
          </a:blip>
          <a:srcRect b="29001" l="0" r="0" t="0"/>
          <a:stretch/>
        </p:blipFill>
        <p:spPr>
          <a:xfrm>
            <a:off x="6064600" y="4005025"/>
            <a:ext cx="2836151" cy="11384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
  <p:cSld name="TITLE_AND_BODY_1_1_1_1_4">
    <p:spTree>
      <p:nvGrpSpPr>
        <p:cNvPr id="107" name="Shape 107"/>
        <p:cNvGrpSpPr/>
        <p:nvPr/>
      </p:nvGrpSpPr>
      <p:grpSpPr>
        <a:xfrm>
          <a:off x="0" y="0"/>
          <a:ext cx="0" cy="0"/>
          <a:chOff x="0" y="0"/>
          <a:chExt cx="0" cy="0"/>
        </a:xfrm>
      </p:grpSpPr>
      <p:sp>
        <p:nvSpPr>
          <p:cNvPr id="108" name="Google Shape;108;p36"/>
          <p:cNvSpPr txBox="1"/>
          <p:nvPr>
            <p:ph type="title"/>
          </p:nvPr>
        </p:nvSpPr>
        <p:spPr>
          <a:xfrm>
            <a:off x="356616" y="1350350"/>
            <a:ext cx="6558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p36"/>
          <p:cNvSpPr txBox="1"/>
          <p:nvPr>
            <p:ph idx="1" type="body"/>
          </p:nvPr>
        </p:nvSpPr>
        <p:spPr>
          <a:xfrm>
            <a:off x="594360" y="2202175"/>
            <a:ext cx="6823800" cy="2366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0" name="Google Shape;110;p36"/>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1" name="Google Shape;111;p36"/>
          <p:cNvPicPr preferRelativeResize="0"/>
          <p:nvPr/>
        </p:nvPicPr>
        <p:blipFill rotWithShape="1">
          <a:blip r:embed="rId2">
            <a:alphaModFix/>
          </a:blip>
          <a:srcRect b="0" l="26653" r="0"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
  <p:cSld name="TITLE_AND_BODY_1_1_1_1_1_2">
    <p:spTree>
      <p:nvGrpSpPr>
        <p:cNvPr id="112" name="Shape 112"/>
        <p:cNvGrpSpPr/>
        <p:nvPr/>
      </p:nvGrpSpPr>
      <p:grpSpPr>
        <a:xfrm>
          <a:off x="0" y="0"/>
          <a:ext cx="0" cy="0"/>
          <a:chOff x="0" y="0"/>
          <a:chExt cx="0" cy="0"/>
        </a:xfrm>
      </p:grpSpPr>
      <p:sp>
        <p:nvSpPr>
          <p:cNvPr id="113" name="Google Shape;113;p37"/>
          <p:cNvSpPr txBox="1"/>
          <p:nvPr>
            <p:ph type="title"/>
          </p:nvPr>
        </p:nvSpPr>
        <p:spPr>
          <a:xfrm>
            <a:off x="356616" y="504825"/>
            <a:ext cx="6099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 name="Google Shape;114;p37"/>
          <p:cNvSpPr txBox="1"/>
          <p:nvPr>
            <p:ph idx="1" type="body"/>
          </p:nvPr>
        </p:nvSpPr>
        <p:spPr>
          <a:xfrm>
            <a:off x="594360" y="1469950"/>
            <a:ext cx="6610500" cy="2565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5" name="Google Shape;115;p37"/>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6" name="Google Shape;116;p37"/>
          <p:cNvPicPr preferRelativeResize="0"/>
          <p:nvPr/>
        </p:nvPicPr>
        <p:blipFill rotWithShape="1">
          <a:blip r:embed="rId2">
            <a:alphaModFix/>
          </a:blip>
          <a:srcRect b="29001" l="0" r="0" t="0"/>
          <a:stretch/>
        </p:blipFill>
        <p:spPr>
          <a:xfrm>
            <a:off x="153075" y="4088525"/>
            <a:ext cx="2628126" cy="1054975"/>
          </a:xfrm>
          <a:prstGeom prst="rect">
            <a:avLst/>
          </a:prstGeom>
          <a:noFill/>
          <a:ln>
            <a:noFill/>
          </a:ln>
        </p:spPr>
      </p:pic>
      <p:pic>
        <p:nvPicPr>
          <p:cNvPr id="117" name="Google Shape;117;p37"/>
          <p:cNvPicPr preferRelativeResize="0"/>
          <p:nvPr/>
        </p:nvPicPr>
        <p:blipFill rotWithShape="1">
          <a:blip r:embed="rId3">
            <a:alphaModFix/>
          </a:blip>
          <a:srcRect b="7347" l="49197" r="0" t="0"/>
          <a:stretch/>
        </p:blipFill>
        <p:spPr>
          <a:xfrm rot="10797854">
            <a:off x="7223775" y="-24420"/>
            <a:ext cx="1939225" cy="37137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Line">
  <p:cSld name="TITLE_AND_BODY_1">
    <p:spTree>
      <p:nvGrpSpPr>
        <p:cNvPr id="16" name="Shape 16"/>
        <p:cNvGrpSpPr/>
        <p:nvPr/>
      </p:nvGrpSpPr>
      <p:grpSpPr>
        <a:xfrm>
          <a:off x="0" y="0"/>
          <a:ext cx="0" cy="0"/>
          <a:chOff x="0" y="0"/>
          <a:chExt cx="0" cy="0"/>
        </a:xfrm>
      </p:grpSpPr>
      <p:sp>
        <p:nvSpPr>
          <p:cNvPr id="17" name="Google Shape;17;p20"/>
          <p:cNvSpPr txBox="1"/>
          <p:nvPr>
            <p:ph type="title"/>
          </p:nvPr>
        </p:nvSpPr>
        <p:spPr>
          <a:xfrm>
            <a:off x="364125" y="11062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0"/>
          <p:cNvSpPr txBox="1"/>
          <p:nvPr>
            <p:ph idx="1" type="body"/>
          </p:nvPr>
        </p:nvSpPr>
        <p:spPr>
          <a:xfrm>
            <a:off x="567425" y="2047425"/>
            <a:ext cx="7429800" cy="2621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20"/>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20"/>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pic>
        <p:nvPicPr>
          <p:cNvPr id="21" name="Google Shape;21;p20"/>
          <p:cNvPicPr preferRelativeResize="0"/>
          <p:nvPr/>
        </p:nvPicPr>
        <p:blipFill rotWithShape="1">
          <a:blip r:embed="rId3">
            <a:alphaModFix/>
          </a:blip>
          <a:srcRect b="0" l="0" r="0" t="0"/>
          <a:stretch/>
        </p:blipFill>
        <p:spPr>
          <a:xfrm>
            <a:off x="455725" y="1678925"/>
            <a:ext cx="1346475" cy="1248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38"/>
          <p:cNvSpPr txBox="1"/>
          <p:nvPr>
            <p:ph type="title"/>
          </p:nvPr>
        </p:nvSpPr>
        <p:spPr>
          <a:xfrm>
            <a:off x="356616" y="3688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0" name="Google Shape;120;p38"/>
          <p:cNvSpPr txBox="1"/>
          <p:nvPr>
            <p:ph idx="1" type="body"/>
          </p:nvPr>
        </p:nvSpPr>
        <p:spPr>
          <a:xfrm>
            <a:off x="3879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1" name="Google Shape;121;p38"/>
          <p:cNvSpPr txBox="1"/>
          <p:nvPr>
            <p:ph idx="2" type="body"/>
          </p:nvPr>
        </p:nvSpPr>
        <p:spPr>
          <a:xfrm>
            <a:off x="49086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2" name="Google Shape;122;p38"/>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RP">
  <p:cSld name="TITLE_AND_TWO_COLUMNS_1">
    <p:spTree>
      <p:nvGrpSpPr>
        <p:cNvPr id="123" name="Shape 123"/>
        <p:cNvGrpSpPr/>
        <p:nvPr/>
      </p:nvGrpSpPr>
      <p:grpSpPr>
        <a:xfrm>
          <a:off x="0" y="0"/>
          <a:ext cx="0" cy="0"/>
          <a:chOff x="0" y="0"/>
          <a:chExt cx="0" cy="0"/>
        </a:xfrm>
      </p:grpSpPr>
      <p:sp>
        <p:nvSpPr>
          <p:cNvPr id="124" name="Google Shape;124;p39"/>
          <p:cNvSpPr txBox="1"/>
          <p:nvPr>
            <p:ph type="title"/>
          </p:nvPr>
        </p:nvSpPr>
        <p:spPr>
          <a:xfrm>
            <a:off x="356616" y="3688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p39"/>
          <p:cNvSpPr txBox="1"/>
          <p:nvPr>
            <p:ph idx="1" type="body"/>
          </p:nvPr>
        </p:nvSpPr>
        <p:spPr>
          <a:xfrm>
            <a:off x="3879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6" name="Google Shape;126;p39"/>
          <p:cNvSpPr txBox="1"/>
          <p:nvPr>
            <p:ph idx="2" type="body"/>
          </p:nvPr>
        </p:nvSpPr>
        <p:spPr>
          <a:xfrm>
            <a:off x="49086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7" name="Google Shape;127;p39"/>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39"/>
          <p:cNvPicPr preferRelativeResize="0"/>
          <p:nvPr/>
        </p:nvPicPr>
        <p:blipFill rotWithShape="1">
          <a:blip r:embed="rId2">
            <a:alphaModFix/>
          </a:blip>
          <a:srcRect b="0" l="0" r="0" t="0"/>
          <a:stretch/>
        </p:blipFill>
        <p:spPr>
          <a:xfrm>
            <a:off x="457200" y="911913"/>
            <a:ext cx="1612884" cy="1347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29" name="Shape 129"/>
        <p:cNvGrpSpPr/>
        <p:nvPr/>
      </p:nvGrpSpPr>
      <p:grpSpPr>
        <a:xfrm>
          <a:off x="0" y="0"/>
          <a:ext cx="0" cy="0"/>
          <a:chOff x="0" y="0"/>
          <a:chExt cx="0" cy="0"/>
        </a:xfrm>
      </p:grpSpPr>
      <p:sp>
        <p:nvSpPr>
          <p:cNvPr id="130" name="Google Shape;130;p40"/>
          <p:cNvSpPr txBox="1"/>
          <p:nvPr>
            <p:ph type="title"/>
          </p:nvPr>
        </p:nvSpPr>
        <p:spPr>
          <a:xfrm>
            <a:off x="387900" y="555600"/>
            <a:ext cx="3075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1" name="Google Shape;131;p40"/>
          <p:cNvSpPr txBox="1"/>
          <p:nvPr>
            <p:ph idx="1" type="body"/>
          </p:nvPr>
        </p:nvSpPr>
        <p:spPr>
          <a:xfrm>
            <a:off x="59436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32" name="Google Shape;132;p40"/>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133" name="Shape 133"/>
        <p:cNvGrpSpPr/>
        <p:nvPr/>
      </p:nvGrpSpPr>
      <p:grpSpPr>
        <a:xfrm>
          <a:off x="0" y="0"/>
          <a:ext cx="0" cy="0"/>
          <a:chOff x="0" y="0"/>
          <a:chExt cx="0" cy="0"/>
        </a:xfrm>
      </p:grpSpPr>
      <p:sp>
        <p:nvSpPr>
          <p:cNvPr id="134" name="Google Shape;134;p41"/>
          <p:cNvSpPr txBox="1"/>
          <p:nvPr>
            <p:ph type="title"/>
          </p:nvPr>
        </p:nvSpPr>
        <p:spPr>
          <a:xfrm>
            <a:off x="387900" y="555600"/>
            <a:ext cx="3075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5" name="Google Shape;135;p41"/>
          <p:cNvSpPr txBox="1"/>
          <p:nvPr>
            <p:ph idx="1" type="body"/>
          </p:nvPr>
        </p:nvSpPr>
        <p:spPr>
          <a:xfrm>
            <a:off x="594348" y="1389600"/>
            <a:ext cx="34416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36" name="Google Shape;136;p41"/>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7" name="Google Shape;137;p41"/>
          <p:cNvPicPr preferRelativeResize="0"/>
          <p:nvPr/>
        </p:nvPicPr>
        <p:blipFill rotWithShape="1">
          <a:blip r:embed="rId2">
            <a:alphaModFix/>
          </a:blip>
          <a:srcRect b="0" l="0" r="0" t="0"/>
          <a:stretch/>
        </p:blipFill>
        <p:spPr>
          <a:xfrm>
            <a:off x="457200" y="1237249"/>
            <a:ext cx="1264400" cy="1301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42"/>
          <p:cNvSpPr txBox="1"/>
          <p:nvPr>
            <p:ph type="title"/>
          </p:nvPr>
        </p:nvSpPr>
        <p:spPr>
          <a:xfrm>
            <a:off x="356616" y="441425"/>
            <a:ext cx="6061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0" name="Google Shape;140;p42"/>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MAIN_POINT">
    <p:spTree>
      <p:nvGrpSpPr>
        <p:cNvPr id="141" name="Shape 141"/>
        <p:cNvGrpSpPr/>
        <p:nvPr/>
      </p:nvGrpSpPr>
      <p:grpSpPr>
        <a:xfrm>
          <a:off x="0" y="0"/>
          <a:ext cx="0" cy="0"/>
          <a:chOff x="0" y="0"/>
          <a:chExt cx="0" cy="0"/>
        </a:xfrm>
      </p:grpSpPr>
      <p:sp>
        <p:nvSpPr>
          <p:cNvPr id="142" name="Google Shape;142;p4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3" name="Google Shape;143;p43"/>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4" name="Google Shape;144;p43"/>
          <p:cNvPicPr preferRelativeResize="0"/>
          <p:nvPr/>
        </p:nvPicPr>
        <p:blipFill rotWithShape="1">
          <a:blip r:embed="rId2">
            <a:alphaModFix/>
          </a:blip>
          <a:srcRect b="0" l="0" r="0" t="0"/>
          <a:stretch/>
        </p:blipFill>
        <p:spPr>
          <a:xfrm>
            <a:off x="639800" y="3371775"/>
            <a:ext cx="2063574" cy="1954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5" name="Shape 145"/>
        <p:cNvGrpSpPr/>
        <p:nvPr/>
      </p:nvGrpSpPr>
      <p:grpSpPr>
        <a:xfrm>
          <a:off x="0" y="0"/>
          <a:ext cx="0" cy="0"/>
          <a:chOff x="0" y="0"/>
          <a:chExt cx="0" cy="0"/>
        </a:xfrm>
      </p:grpSpPr>
      <p:sp>
        <p:nvSpPr>
          <p:cNvPr id="146" name="Google Shape;146;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8" name="Google Shape;148;p4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 name="Google Shape;149;p4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0" name="Google Shape;150;p44"/>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1" name="Shape 151"/>
        <p:cNvGrpSpPr/>
        <p:nvPr/>
      </p:nvGrpSpPr>
      <p:grpSpPr>
        <a:xfrm>
          <a:off x="0" y="0"/>
          <a:ext cx="0" cy="0"/>
          <a:chOff x="0" y="0"/>
          <a:chExt cx="0" cy="0"/>
        </a:xfrm>
      </p:grpSpPr>
      <p:sp>
        <p:nvSpPr>
          <p:cNvPr id="152" name="Google Shape;152;p4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53" name="Google Shape;153;p45"/>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4" name="Shape 154"/>
        <p:cNvGrpSpPr/>
        <p:nvPr/>
      </p:nvGrpSpPr>
      <p:grpSpPr>
        <a:xfrm>
          <a:off x="0" y="0"/>
          <a:ext cx="0" cy="0"/>
          <a:chOff x="0" y="0"/>
          <a:chExt cx="0" cy="0"/>
        </a:xfrm>
      </p:grpSpPr>
      <p:sp>
        <p:nvSpPr>
          <p:cNvPr id="155" name="Google Shape;155;p4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6" name="Google Shape;156;p4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57" name="Google Shape;157;p46"/>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3">
    <p:spTree>
      <p:nvGrpSpPr>
        <p:cNvPr id="158" name="Shape 158"/>
        <p:cNvGrpSpPr/>
        <p:nvPr/>
      </p:nvGrpSpPr>
      <p:grpSpPr>
        <a:xfrm>
          <a:off x="0" y="0"/>
          <a:ext cx="0" cy="0"/>
          <a:chOff x="0" y="0"/>
          <a:chExt cx="0" cy="0"/>
        </a:xfrm>
      </p:grpSpPr>
      <p:sp>
        <p:nvSpPr>
          <p:cNvPr id="159" name="Google Shape;159;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pic>
        <p:nvPicPr>
          <p:cNvPr id="160" name="Google Shape;160;p47"/>
          <p:cNvPicPr preferRelativeResize="0"/>
          <p:nvPr/>
        </p:nvPicPr>
        <p:blipFill rotWithShape="1">
          <a:blip r:embed="rId2">
            <a:alphaModFix/>
          </a:blip>
          <a:srcRect b="0" l="0" r="0" t="0"/>
          <a:stretch/>
        </p:blipFill>
        <p:spPr>
          <a:xfrm>
            <a:off x="495300" y="2838450"/>
            <a:ext cx="7961339" cy="229355"/>
          </a:xfrm>
          <a:prstGeom prst="rect">
            <a:avLst/>
          </a:prstGeom>
          <a:noFill/>
          <a:ln>
            <a:noFill/>
          </a:ln>
        </p:spPr>
      </p:pic>
      <p:cxnSp>
        <p:nvCxnSpPr>
          <p:cNvPr id="161" name="Google Shape;161;p47"/>
          <p:cNvCxnSpPr/>
          <p:nvPr/>
        </p:nvCxnSpPr>
        <p:spPr>
          <a:xfrm>
            <a:off x="694325" y="2084250"/>
            <a:ext cx="0" cy="670200"/>
          </a:xfrm>
          <a:prstGeom prst="straightConnector1">
            <a:avLst/>
          </a:prstGeom>
          <a:noFill/>
          <a:ln cap="flat" cmpd="sng" w="28575">
            <a:solidFill>
              <a:schemeClr val="dk2"/>
            </a:solidFill>
            <a:prstDash val="solid"/>
            <a:round/>
            <a:headEnd len="sm" w="sm" type="none"/>
            <a:tailEnd len="sm" w="sm" type="none"/>
          </a:ln>
        </p:spPr>
      </p:cxnSp>
      <p:cxnSp>
        <p:nvCxnSpPr>
          <p:cNvPr id="162" name="Google Shape;162;p47"/>
          <p:cNvCxnSpPr/>
          <p:nvPr/>
        </p:nvCxnSpPr>
        <p:spPr>
          <a:xfrm>
            <a:off x="2554775" y="3164375"/>
            <a:ext cx="0" cy="670200"/>
          </a:xfrm>
          <a:prstGeom prst="straightConnector1">
            <a:avLst/>
          </a:prstGeom>
          <a:noFill/>
          <a:ln cap="flat" cmpd="sng" w="28575">
            <a:solidFill>
              <a:schemeClr val="dk2"/>
            </a:solidFill>
            <a:prstDash val="solid"/>
            <a:round/>
            <a:headEnd len="sm" w="sm" type="none"/>
            <a:tailEnd len="sm" w="sm" type="none"/>
          </a:ln>
        </p:spPr>
      </p:cxnSp>
      <p:cxnSp>
        <p:nvCxnSpPr>
          <p:cNvPr id="163" name="Google Shape;163;p47"/>
          <p:cNvCxnSpPr/>
          <p:nvPr/>
        </p:nvCxnSpPr>
        <p:spPr>
          <a:xfrm>
            <a:off x="4475975" y="2084250"/>
            <a:ext cx="0" cy="670200"/>
          </a:xfrm>
          <a:prstGeom prst="straightConnector1">
            <a:avLst/>
          </a:prstGeom>
          <a:noFill/>
          <a:ln cap="flat" cmpd="sng" w="28575">
            <a:solidFill>
              <a:schemeClr val="dk2"/>
            </a:solidFill>
            <a:prstDash val="solid"/>
            <a:round/>
            <a:headEnd len="sm" w="sm" type="none"/>
            <a:tailEnd len="sm" w="sm" type="none"/>
          </a:ln>
        </p:spPr>
      </p:cxnSp>
      <p:cxnSp>
        <p:nvCxnSpPr>
          <p:cNvPr id="164" name="Google Shape;164;p47"/>
          <p:cNvCxnSpPr/>
          <p:nvPr/>
        </p:nvCxnSpPr>
        <p:spPr>
          <a:xfrm>
            <a:off x="6429000" y="3164375"/>
            <a:ext cx="0" cy="670200"/>
          </a:xfrm>
          <a:prstGeom prst="straightConnector1">
            <a:avLst/>
          </a:prstGeom>
          <a:noFill/>
          <a:ln cap="flat" cmpd="sng" w="28575">
            <a:solidFill>
              <a:schemeClr val="dk2"/>
            </a:solidFill>
            <a:prstDash val="solid"/>
            <a:round/>
            <a:headEnd len="sm" w="sm" type="none"/>
            <a:tailEnd len="sm" w="sm" type="none"/>
          </a:ln>
        </p:spPr>
      </p:cxnSp>
      <p:sp>
        <p:nvSpPr>
          <p:cNvPr id="165" name="Google Shape;165;p47"/>
          <p:cNvSpPr txBox="1"/>
          <p:nvPr>
            <p:ph idx="1" type="body"/>
          </p:nvPr>
        </p:nvSpPr>
        <p:spPr>
          <a:xfrm>
            <a:off x="665850" y="1603800"/>
            <a:ext cx="1691700" cy="1053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6" name="Google Shape;166;p47"/>
          <p:cNvSpPr txBox="1"/>
          <p:nvPr>
            <p:ph idx="2" type="body"/>
          </p:nvPr>
        </p:nvSpPr>
        <p:spPr>
          <a:xfrm>
            <a:off x="2586700" y="3415850"/>
            <a:ext cx="1691700" cy="1053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7" name="Google Shape;167;p47"/>
          <p:cNvSpPr txBox="1"/>
          <p:nvPr>
            <p:ph idx="3" type="body"/>
          </p:nvPr>
        </p:nvSpPr>
        <p:spPr>
          <a:xfrm>
            <a:off x="4533700" y="1603800"/>
            <a:ext cx="1691700" cy="1053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8" name="Google Shape;168;p47"/>
          <p:cNvSpPr txBox="1"/>
          <p:nvPr>
            <p:ph idx="4" type="body"/>
          </p:nvPr>
        </p:nvSpPr>
        <p:spPr>
          <a:xfrm>
            <a:off x="6556675" y="3164375"/>
            <a:ext cx="1691700" cy="1053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YR Line">
  <p:cSld name="1_Title only YR Line">
    <p:spTree>
      <p:nvGrpSpPr>
        <p:cNvPr id="22" name="Shape 22"/>
        <p:cNvGrpSpPr/>
        <p:nvPr/>
      </p:nvGrpSpPr>
      <p:grpSpPr>
        <a:xfrm>
          <a:off x="0" y="0"/>
          <a:ext cx="0" cy="0"/>
          <a:chOff x="0" y="0"/>
          <a:chExt cx="0" cy="0"/>
        </a:xfrm>
      </p:grpSpPr>
      <p:sp>
        <p:nvSpPr>
          <p:cNvPr id="23" name="Google Shape;23;p21"/>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21"/>
          <p:cNvPicPr preferRelativeResize="0"/>
          <p:nvPr/>
        </p:nvPicPr>
        <p:blipFill rotWithShape="1">
          <a:blip r:embed="rId2">
            <a:alphaModFix/>
          </a:blip>
          <a:srcRect b="0" l="0" r="0" t="0"/>
          <a:stretch/>
        </p:blipFill>
        <p:spPr>
          <a:xfrm>
            <a:off x="457200" y="1008649"/>
            <a:ext cx="1264400" cy="130100"/>
          </a:xfrm>
          <a:prstGeom prst="rect">
            <a:avLst/>
          </a:prstGeom>
          <a:noFill/>
          <a:ln>
            <a:noFill/>
          </a:ln>
        </p:spPr>
      </p:pic>
      <p:sp>
        <p:nvSpPr>
          <p:cNvPr id="25" name="Google Shape;25;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21"/>
          <p:cNvSpPr/>
          <p:nvPr>
            <p:ph idx="2" type="pic"/>
          </p:nvPr>
        </p:nvSpPr>
        <p:spPr>
          <a:xfrm>
            <a:off x="3117850" y="1336675"/>
            <a:ext cx="2430463" cy="323215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Closeout 1">
  <p:cSld name="BLANK_1">
    <p:spTree>
      <p:nvGrpSpPr>
        <p:cNvPr id="169" name="Shape 169"/>
        <p:cNvGrpSpPr/>
        <p:nvPr/>
      </p:nvGrpSpPr>
      <p:grpSpPr>
        <a:xfrm>
          <a:off x="0" y="0"/>
          <a:ext cx="0" cy="0"/>
          <a:chOff x="0" y="0"/>
          <a:chExt cx="0" cy="0"/>
        </a:xfrm>
      </p:grpSpPr>
      <p:sp>
        <p:nvSpPr>
          <p:cNvPr id="170" name="Google Shape;170;p48"/>
          <p:cNvSpPr txBox="1"/>
          <p:nvPr>
            <p:ph idx="1" type="body"/>
          </p:nvPr>
        </p:nvSpPr>
        <p:spPr>
          <a:xfrm>
            <a:off x="263300" y="4348575"/>
            <a:ext cx="6051300" cy="594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1" name="Google Shape;171;p48"/>
          <p:cNvSpPr txBox="1"/>
          <p:nvPr>
            <p:ph idx="2" type="body"/>
          </p:nvPr>
        </p:nvSpPr>
        <p:spPr>
          <a:xfrm>
            <a:off x="4970950" y="1946900"/>
            <a:ext cx="3231600" cy="641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2" name="Google Shape;172;p48"/>
          <p:cNvSpPr txBox="1"/>
          <p:nvPr>
            <p:ph type="title"/>
          </p:nvPr>
        </p:nvSpPr>
        <p:spPr>
          <a:xfrm>
            <a:off x="849850" y="1800838"/>
            <a:ext cx="3806700" cy="74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
        <p:nvSpPr>
          <p:cNvPr id="173" name="Google Shape;173;p48"/>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4" name="Google Shape;174;p48"/>
          <p:cNvPicPr preferRelativeResize="0"/>
          <p:nvPr/>
        </p:nvPicPr>
        <p:blipFill rotWithShape="1">
          <a:blip r:embed="rId2">
            <a:alphaModFix/>
          </a:blip>
          <a:srcRect b="0" l="0" r="0" t="0"/>
          <a:stretch/>
        </p:blipFill>
        <p:spPr>
          <a:xfrm>
            <a:off x="406200" y="471425"/>
            <a:ext cx="2374100" cy="641000"/>
          </a:xfrm>
          <a:prstGeom prst="rect">
            <a:avLst/>
          </a:prstGeom>
          <a:noFill/>
          <a:ln>
            <a:noFill/>
          </a:ln>
        </p:spPr>
      </p:pic>
      <p:sp>
        <p:nvSpPr>
          <p:cNvPr id="175" name="Google Shape;175;p48"/>
          <p:cNvSpPr txBox="1"/>
          <p:nvPr/>
        </p:nvSpPr>
        <p:spPr>
          <a:xfrm>
            <a:off x="6314700" y="224100"/>
            <a:ext cx="2517600" cy="5946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2800"/>
              <a:buFont typeface="Arial"/>
              <a:buNone/>
            </a:pPr>
            <a:r>
              <a:rPr b="1" i="0" lang="en-US" sz="2800" u="none" cap="none" strike="noStrike">
                <a:solidFill>
                  <a:srgbClr val="434343"/>
                </a:solidFill>
                <a:latin typeface="Arial"/>
                <a:ea typeface="Arial"/>
                <a:cs typeface="Arial"/>
                <a:sym typeface="Arial"/>
              </a:rPr>
              <a:t>rhntc.org</a:t>
            </a:r>
            <a:endParaRPr b="1" i="0" sz="2800" u="none" cap="none" strike="noStrike">
              <a:solidFill>
                <a:srgbClr val="434343"/>
              </a:solidFill>
              <a:latin typeface="Arial"/>
              <a:ea typeface="Arial"/>
              <a:cs typeface="Arial"/>
              <a:sym typeface="Arial"/>
            </a:endParaRPr>
          </a:p>
        </p:txBody>
      </p:sp>
      <p:sp>
        <p:nvSpPr>
          <p:cNvPr id="176" name="Google Shape;176;p48"/>
          <p:cNvSpPr txBox="1"/>
          <p:nvPr>
            <p:ph idx="3" type="subTitle"/>
          </p:nvPr>
        </p:nvSpPr>
        <p:spPr>
          <a:xfrm>
            <a:off x="849850" y="3231750"/>
            <a:ext cx="3170700" cy="879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None/>
              <a:defRPr sz="1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77" name="Google Shape;177;p48"/>
          <p:cNvSpPr txBox="1"/>
          <p:nvPr/>
        </p:nvSpPr>
        <p:spPr>
          <a:xfrm>
            <a:off x="849850" y="2877350"/>
            <a:ext cx="3107100" cy="36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434343"/>
                </a:solidFill>
                <a:latin typeface="Arial"/>
                <a:ea typeface="Arial"/>
                <a:cs typeface="Arial"/>
                <a:sym typeface="Arial"/>
              </a:rPr>
              <a:t>CONTACT US</a:t>
            </a:r>
            <a:endParaRPr b="0" i="0" sz="100" u="none" cap="none" strike="noStrike">
              <a:solidFill>
                <a:srgbClr val="000000"/>
              </a:solidFill>
              <a:latin typeface="Arial"/>
              <a:ea typeface="Arial"/>
              <a:cs typeface="Arial"/>
              <a:sym typeface="Arial"/>
            </a:endParaRPr>
          </a:p>
        </p:txBody>
      </p:sp>
      <p:pic>
        <p:nvPicPr>
          <p:cNvPr id="178" name="Google Shape;178;p48"/>
          <p:cNvPicPr preferRelativeResize="0"/>
          <p:nvPr/>
        </p:nvPicPr>
        <p:blipFill rotWithShape="1">
          <a:blip r:embed="rId3">
            <a:alphaModFix/>
          </a:blip>
          <a:srcRect b="0" l="0" r="0" t="0"/>
          <a:stretch/>
        </p:blipFill>
        <p:spPr>
          <a:xfrm rot="5400000">
            <a:off x="4201005" y="2131730"/>
            <a:ext cx="1087600" cy="90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Contact Us">
  <p:cSld name="CUSTOM_4">
    <p:spTree>
      <p:nvGrpSpPr>
        <p:cNvPr id="179" name="Shape 179"/>
        <p:cNvGrpSpPr/>
        <p:nvPr/>
      </p:nvGrpSpPr>
      <p:grpSpPr>
        <a:xfrm>
          <a:off x="0" y="0"/>
          <a:ext cx="0" cy="0"/>
          <a:chOff x="0" y="0"/>
          <a:chExt cx="0" cy="0"/>
        </a:xfrm>
      </p:grpSpPr>
      <p:sp>
        <p:nvSpPr>
          <p:cNvPr id="180" name="Google Shape;180;p49"/>
          <p:cNvSpPr txBox="1"/>
          <p:nvPr>
            <p:ph type="title"/>
          </p:nvPr>
        </p:nvSpPr>
        <p:spPr>
          <a:xfrm>
            <a:off x="356616" y="1115568"/>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pic>
        <p:nvPicPr>
          <p:cNvPr id="181" name="Google Shape;181;p49"/>
          <p:cNvPicPr preferRelativeResize="0"/>
          <p:nvPr/>
        </p:nvPicPr>
        <p:blipFill rotWithShape="1">
          <a:blip r:embed="rId2">
            <a:alphaModFix/>
          </a:blip>
          <a:srcRect b="0" l="0" r="0" t="0"/>
          <a:stretch/>
        </p:blipFill>
        <p:spPr>
          <a:xfrm>
            <a:off x="466563" y="2320435"/>
            <a:ext cx="1282224" cy="744625"/>
          </a:xfrm>
          <a:prstGeom prst="rect">
            <a:avLst/>
          </a:prstGeom>
          <a:noFill/>
          <a:ln>
            <a:noFill/>
          </a:ln>
        </p:spPr>
      </p:pic>
      <p:pic>
        <p:nvPicPr>
          <p:cNvPr id="182" name="Google Shape;182;p49"/>
          <p:cNvPicPr preferRelativeResize="0"/>
          <p:nvPr/>
        </p:nvPicPr>
        <p:blipFill rotWithShape="1">
          <a:blip r:embed="rId3">
            <a:alphaModFix/>
          </a:blip>
          <a:srcRect b="0" l="0" r="0" t="0"/>
          <a:stretch/>
        </p:blipFill>
        <p:spPr>
          <a:xfrm>
            <a:off x="2519968" y="2093746"/>
            <a:ext cx="908376" cy="914000"/>
          </a:xfrm>
          <a:prstGeom prst="rect">
            <a:avLst/>
          </a:prstGeom>
          <a:noFill/>
          <a:ln>
            <a:noFill/>
          </a:ln>
        </p:spPr>
      </p:pic>
      <p:pic>
        <p:nvPicPr>
          <p:cNvPr id="183" name="Google Shape;183;p49"/>
          <p:cNvPicPr preferRelativeResize="0"/>
          <p:nvPr/>
        </p:nvPicPr>
        <p:blipFill rotWithShape="1">
          <a:blip r:embed="rId4">
            <a:alphaModFix/>
          </a:blip>
          <a:srcRect b="0" l="0" r="0" t="0"/>
          <a:stretch/>
        </p:blipFill>
        <p:spPr>
          <a:xfrm>
            <a:off x="4199524" y="2240875"/>
            <a:ext cx="1078889" cy="744613"/>
          </a:xfrm>
          <a:prstGeom prst="rect">
            <a:avLst/>
          </a:prstGeom>
          <a:noFill/>
          <a:ln>
            <a:noFill/>
          </a:ln>
        </p:spPr>
      </p:pic>
      <p:pic>
        <p:nvPicPr>
          <p:cNvPr id="184" name="Google Shape;184;p49"/>
          <p:cNvPicPr preferRelativeResize="0"/>
          <p:nvPr/>
        </p:nvPicPr>
        <p:blipFill rotWithShape="1">
          <a:blip r:embed="rId5">
            <a:alphaModFix/>
          </a:blip>
          <a:srcRect b="0" l="0" r="0" t="0"/>
          <a:stretch/>
        </p:blipFill>
        <p:spPr>
          <a:xfrm>
            <a:off x="6049594" y="2263937"/>
            <a:ext cx="908376" cy="698478"/>
          </a:xfrm>
          <a:prstGeom prst="rect">
            <a:avLst/>
          </a:prstGeom>
          <a:noFill/>
          <a:ln>
            <a:noFill/>
          </a:ln>
        </p:spPr>
      </p:pic>
      <p:sp>
        <p:nvSpPr>
          <p:cNvPr id="185" name="Google Shape;185;p49"/>
          <p:cNvSpPr txBox="1"/>
          <p:nvPr>
            <p:ph idx="1" type="body"/>
          </p:nvPr>
        </p:nvSpPr>
        <p:spPr>
          <a:xfrm>
            <a:off x="455725" y="3129325"/>
            <a:ext cx="1420200" cy="1220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6" name="Google Shape;186;p49"/>
          <p:cNvSpPr txBox="1"/>
          <p:nvPr>
            <p:ph idx="2" type="body"/>
          </p:nvPr>
        </p:nvSpPr>
        <p:spPr>
          <a:xfrm>
            <a:off x="2264059" y="3129325"/>
            <a:ext cx="1420200" cy="1220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7" name="Google Shape;187;p49"/>
          <p:cNvSpPr txBox="1"/>
          <p:nvPr>
            <p:ph idx="3" type="body"/>
          </p:nvPr>
        </p:nvSpPr>
        <p:spPr>
          <a:xfrm>
            <a:off x="4028869" y="3129325"/>
            <a:ext cx="1420200" cy="1220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8" name="Google Shape;188;p49"/>
          <p:cNvSpPr txBox="1"/>
          <p:nvPr>
            <p:ph idx="4" type="body"/>
          </p:nvPr>
        </p:nvSpPr>
        <p:spPr>
          <a:xfrm>
            <a:off x="5738466" y="3129325"/>
            <a:ext cx="1420200" cy="1220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9" name="Google Shape;189;p49"/>
          <p:cNvPicPr preferRelativeResize="0"/>
          <p:nvPr/>
        </p:nvPicPr>
        <p:blipFill rotWithShape="1">
          <a:blip r:embed="rId6">
            <a:alphaModFix/>
          </a:blip>
          <a:srcRect b="0" l="0" r="29952" t="0"/>
          <a:stretch/>
        </p:blipFill>
        <p:spPr>
          <a:xfrm rot="-5400000">
            <a:off x="6744400" y="-943749"/>
            <a:ext cx="1353249" cy="3200249"/>
          </a:xfrm>
          <a:prstGeom prst="rect">
            <a:avLst/>
          </a:prstGeom>
          <a:noFill/>
          <a:ln>
            <a:noFill/>
          </a:ln>
        </p:spPr>
      </p:pic>
      <p:pic>
        <p:nvPicPr>
          <p:cNvPr id="190" name="Google Shape;190;p49"/>
          <p:cNvPicPr preferRelativeResize="0"/>
          <p:nvPr/>
        </p:nvPicPr>
        <p:blipFill rotWithShape="1">
          <a:blip r:embed="rId7">
            <a:alphaModFix/>
          </a:blip>
          <a:srcRect b="0" l="0" r="0" t="0"/>
          <a:stretch/>
        </p:blipFill>
        <p:spPr>
          <a:xfrm>
            <a:off x="455725" y="1678925"/>
            <a:ext cx="1346475" cy="124825"/>
          </a:xfrm>
          <a:prstGeom prst="rect">
            <a:avLst/>
          </a:prstGeom>
          <a:noFill/>
          <a:ln>
            <a:noFill/>
          </a:ln>
        </p:spPr>
      </p:pic>
      <p:pic>
        <p:nvPicPr>
          <p:cNvPr id="191" name="Google Shape;191;p49"/>
          <p:cNvPicPr preferRelativeResize="0"/>
          <p:nvPr/>
        </p:nvPicPr>
        <p:blipFill rotWithShape="1">
          <a:blip r:embed="rId8">
            <a:alphaModFix/>
          </a:blip>
          <a:srcRect b="0" l="0" r="0" t="0"/>
          <a:stretch/>
        </p:blipFill>
        <p:spPr>
          <a:xfrm>
            <a:off x="7729150" y="2131338"/>
            <a:ext cx="602325" cy="963699"/>
          </a:xfrm>
          <a:prstGeom prst="rect">
            <a:avLst/>
          </a:prstGeom>
          <a:noFill/>
          <a:ln>
            <a:noFill/>
          </a:ln>
        </p:spPr>
      </p:pic>
      <p:sp>
        <p:nvSpPr>
          <p:cNvPr id="192" name="Google Shape;192;p49"/>
          <p:cNvSpPr txBox="1"/>
          <p:nvPr>
            <p:ph idx="5" type="body"/>
          </p:nvPr>
        </p:nvSpPr>
        <p:spPr>
          <a:xfrm>
            <a:off x="7320213" y="3129325"/>
            <a:ext cx="1420200" cy="1220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hoto">
  <p:cSld name="SECTION_HEADER_1_1_1">
    <p:bg>
      <p:bgPr>
        <a:solidFill>
          <a:schemeClr val="lt1"/>
        </a:solidFill>
      </p:bgPr>
    </p:bg>
    <p:spTree>
      <p:nvGrpSpPr>
        <p:cNvPr id="193" name="Shape 193"/>
        <p:cNvGrpSpPr/>
        <p:nvPr/>
      </p:nvGrpSpPr>
      <p:grpSpPr>
        <a:xfrm>
          <a:off x="0" y="0"/>
          <a:ext cx="0" cy="0"/>
          <a:chOff x="0" y="0"/>
          <a:chExt cx="0" cy="0"/>
        </a:xfrm>
      </p:grpSpPr>
      <p:pic>
        <p:nvPicPr>
          <p:cNvPr id="194" name="Google Shape;194;p50"/>
          <p:cNvPicPr preferRelativeResize="0"/>
          <p:nvPr/>
        </p:nvPicPr>
        <p:blipFill rotWithShape="1">
          <a:blip r:embed="rId2">
            <a:alphaModFix/>
          </a:blip>
          <a:srcRect b="0" l="0" r="0" t="0"/>
          <a:stretch/>
        </p:blipFill>
        <p:spPr>
          <a:xfrm rot="1966834">
            <a:off x="1608456" y="1431485"/>
            <a:ext cx="2268038" cy="2399764"/>
          </a:xfrm>
          <a:prstGeom prst="rect">
            <a:avLst/>
          </a:prstGeom>
          <a:noFill/>
          <a:ln>
            <a:noFill/>
          </a:ln>
        </p:spPr>
      </p:pic>
      <p:sp>
        <p:nvSpPr>
          <p:cNvPr id="195" name="Google Shape;195;p50"/>
          <p:cNvSpPr txBox="1"/>
          <p:nvPr>
            <p:ph type="title"/>
          </p:nvPr>
        </p:nvSpPr>
        <p:spPr>
          <a:xfrm>
            <a:off x="356616" y="54290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p50"/>
          <p:cNvSpPr txBox="1"/>
          <p:nvPr>
            <p:ph idx="1" type="body"/>
          </p:nvPr>
        </p:nvSpPr>
        <p:spPr>
          <a:xfrm>
            <a:off x="1635031" y="3974897"/>
            <a:ext cx="2066100" cy="1011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s 1">
  <p:cSld name="SECTION_HEADER_1_1_1_1">
    <p:bg>
      <p:bgPr>
        <a:solidFill>
          <a:schemeClr val="lt1"/>
        </a:solidFill>
      </p:bgPr>
    </p:bg>
    <p:spTree>
      <p:nvGrpSpPr>
        <p:cNvPr id="197" name="Shape 197"/>
        <p:cNvGrpSpPr/>
        <p:nvPr/>
      </p:nvGrpSpPr>
      <p:grpSpPr>
        <a:xfrm>
          <a:off x="0" y="0"/>
          <a:ext cx="0" cy="0"/>
          <a:chOff x="0" y="0"/>
          <a:chExt cx="0" cy="0"/>
        </a:xfrm>
      </p:grpSpPr>
      <p:pic>
        <p:nvPicPr>
          <p:cNvPr id="198" name="Google Shape;198;p51"/>
          <p:cNvPicPr preferRelativeResize="0"/>
          <p:nvPr/>
        </p:nvPicPr>
        <p:blipFill rotWithShape="1">
          <a:blip r:embed="rId2">
            <a:alphaModFix/>
          </a:blip>
          <a:srcRect b="0" l="0" r="0" t="0"/>
          <a:stretch/>
        </p:blipFill>
        <p:spPr>
          <a:xfrm rot="1966834">
            <a:off x="1608456" y="1431485"/>
            <a:ext cx="2268038" cy="2399764"/>
          </a:xfrm>
          <a:prstGeom prst="rect">
            <a:avLst/>
          </a:prstGeom>
          <a:noFill/>
          <a:ln>
            <a:noFill/>
          </a:ln>
        </p:spPr>
      </p:pic>
      <p:pic>
        <p:nvPicPr>
          <p:cNvPr id="199" name="Google Shape;199;p51"/>
          <p:cNvPicPr preferRelativeResize="0"/>
          <p:nvPr/>
        </p:nvPicPr>
        <p:blipFill rotWithShape="1">
          <a:blip r:embed="rId3">
            <a:alphaModFix/>
          </a:blip>
          <a:srcRect b="0" l="0" r="0" t="0"/>
          <a:stretch/>
        </p:blipFill>
        <p:spPr>
          <a:xfrm rot="-7573368">
            <a:off x="4880537" y="1387889"/>
            <a:ext cx="2254993" cy="2367810"/>
          </a:xfrm>
          <a:prstGeom prst="rect">
            <a:avLst/>
          </a:prstGeom>
          <a:noFill/>
          <a:ln>
            <a:noFill/>
          </a:ln>
        </p:spPr>
      </p:pic>
      <p:sp>
        <p:nvSpPr>
          <p:cNvPr id="200" name="Google Shape;200;p51"/>
          <p:cNvSpPr txBox="1"/>
          <p:nvPr>
            <p:ph type="title"/>
          </p:nvPr>
        </p:nvSpPr>
        <p:spPr>
          <a:xfrm>
            <a:off x="356616" y="54290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1" name="Google Shape;201;p51"/>
          <p:cNvSpPr txBox="1"/>
          <p:nvPr>
            <p:ph idx="1" type="body"/>
          </p:nvPr>
        </p:nvSpPr>
        <p:spPr>
          <a:xfrm>
            <a:off x="1635031" y="3974897"/>
            <a:ext cx="2066100" cy="1011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2" name="Google Shape;202;p51"/>
          <p:cNvSpPr txBox="1"/>
          <p:nvPr>
            <p:ph idx="2" type="body"/>
          </p:nvPr>
        </p:nvSpPr>
        <p:spPr>
          <a:xfrm>
            <a:off x="5136497" y="3974897"/>
            <a:ext cx="2066100" cy="1011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hotos">
  <p:cSld name="SECTION_HEADER_1_1">
    <p:bg>
      <p:bgPr>
        <a:solidFill>
          <a:schemeClr val="lt1"/>
        </a:solidFill>
      </p:bgPr>
    </p:bg>
    <p:spTree>
      <p:nvGrpSpPr>
        <p:cNvPr id="203" name="Shape 203"/>
        <p:cNvGrpSpPr/>
        <p:nvPr/>
      </p:nvGrpSpPr>
      <p:grpSpPr>
        <a:xfrm>
          <a:off x="0" y="0"/>
          <a:ext cx="0" cy="0"/>
          <a:chOff x="0" y="0"/>
          <a:chExt cx="0" cy="0"/>
        </a:xfrm>
      </p:grpSpPr>
      <p:pic>
        <p:nvPicPr>
          <p:cNvPr id="204" name="Google Shape;204;p52"/>
          <p:cNvPicPr preferRelativeResize="0"/>
          <p:nvPr/>
        </p:nvPicPr>
        <p:blipFill rotWithShape="1">
          <a:blip r:embed="rId2">
            <a:alphaModFix/>
          </a:blip>
          <a:srcRect b="0" l="0" r="0" t="0"/>
          <a:stretch/>
        </p:blipFill>
        <p:spPr>
          <a:xfrm rot="1967865">
            <a:off x="987656" y="1802160"/>
            <a:ext cx="1847191" cy="1955008"/>
          </a:xfrm>
          <a:prstGeom prst="rect">
            <a:avLst/>
          </a:prstGeom>
          <a:noFill/>
          <a:ln>
            <a:noFill/>
          </a:ln>
        </p:spPr>
      </p:pic>
      <p:pic>
        <p:nvPicPr>
          <p:cNvPr id="205" name="Google Shape;205;p52"/>
          <p:cNvPicPr preferRelativeResize="0"/>
          <p:nvPr/>
        </p:nvPicPr>
        <p:blipFill rotWithShape="1">
          <a:blip r:embed="rId3">
            <a:alphaModFix/>
          </a:blip>
          <a:srcRect b="0" l="0" r="0" t="0"/>
          <a:stretch/>
        </p:blipFill>
        <p:spPr>
          <a:xfrm rot="-7572287">
            <a:off x="3651857" y="1766863"/>
            <a:ext cx="1836998" cy="1928517"/>
          </a:xfrm>
          <a:prstGeom prst="rect">
            <a:avLst/>
          </a:prstGeom>
          <a:noFill/>
          <a:ln>
            <a:noFill/>
          </a:ln>
        </p:spPr>
      </p:pic>
      <p:pic>
        <p:nvPicPr>
          <p:cNvPr id="206" name="Google Shape;206;p52"/>
          <p:cNvPicPr preferRelativeResize="0"/>
          <p:nvPr/>
        </p:nvPicPr>
        <p:blipFill rotWithShape="1">
          <a:blip r:embed="rId2">
            <a:alphaModFix/>
          </a:blip>
          <a:srcRect b="0" l="0" r="0" t="0"/>
          <a:stretch/>
        </p:blipFill>
        <p:spPr>
          <a:xfrm rot="7765833">
            <a:off x="6275628" y="1867158"/>
            <a:ext cx="1847191" cy="1955007"/>
          </a:xfrm>
          <a:prstGeom prst="rect">
            <a:avLst/>
          </a:prstGeom>
          <a:noFill/>
          <a:ln>
            <a:noFill/>
          </a:ln>
        </p:spPr>
      </p:pic>
      <p:sp>
        <p:nvSpPr>
          <p:cNvPr id="207" name="Google Shape;207;p52"/>
          <p:cNvSpPr txBox="1"/>
          <p:nvPr>
            <p:ph type="title"/>
          </p:nvPr>
        </p:nvSpPr>
        <p:spPr>
          <a:xfrm>
            <a:off x="744450" y="8364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8" name="Google Shape;208;p52"/>
          <p:cNvSpPr txBox="1"/>
          <p:nvPr>
            <p:ph idx="1" type="body"/>
          </p:nvPr>
        </p:nvSpPr>
        <p:spPr>
          <a:xfrm>
            <a:off x="1009475" y="3874400"/>
            <a:ext cx="1682400" cy="824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9" name="Google Shape;209;p52"/>
          <p:cNvSpPr txBox="1"/>
          <p:nvPr>
            <p:ph idx="2" type="body"/>
          </p:nvPr>
        </p:nvSpPr>
        <p:spPr>
          <a:xfrm>
            <a:off x="3860675" y="3874400"/>
            <a:ext cx="1682400" cy="824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0" name="Google Shape;210;p52"/>
          <p:cNvSpPr txBox="1"/>
          <p:nvPr>
            <p:ph idx="3" type="body"/>
          </p:nvPr>
        </p:nvSpPr>
        <p:spPr>
          <a:xfrm>
            <a:off x="6448825" y="3874400"/>
            <a:ext cx="1682400" cy="824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1">
  <p:cSld name="SECTION_HEADER_1_2">
    <p:bg>
      <p:bgPr>
        <a:solidFill>
          <a:schemeClr val="lt1"/>
        </a:solidFill>
      </p:bgPr>
    </p:bg>
    <p:spTree>
      <p:nvGrpSpPr>
        <p:cNvPr id="211" name="Shape 211"/>
        <p:cNvGrpSpPr/>
        <p:nvPr/>
      </p:nvGrpSpPr>
      <p:grpSpPr>
        <a:xfrm>
          <a:off x="0" y="0"/>
          <a:ext cx="0" cy="0"/>
          <a:chOff x="0" y="0"/>
          <a:chExt cx="0" cy="0"/>
        </a:xfrm>
      </p:grpSpPr>
      <p:pic>
        <p:nvPicPr>
          <p:cNvPr id="212" name="Google Shape;212;p53"/>
          <p:cNvPicPr preferRelativeResize="0"/>
          <p:nvPr/>
        </p:nvPicPr>
        <p:blipFill rotWithShape="1">
          <a:blip r:embed="rId2">
            <a:alphaModFix/>
          </a:blip>
          <a:srcRect b="0" l="0" r="0" t="0"/>
          <a:stretch/>
        </p:blipFill>
        <p:spPr>
          <a:xfrm rot="1967865">
            <a:off x="527156" y="1753610"/>
            <a:ext cx="1847191" cy="1955008"/>
          </a:xfrm>
          <a:prstGeom prst="rect">
            <a:avLst/>
          </a:prstGeom>
          <a:noFill/>
          <a:ln>
            <a:noFill/>
          </a:ln>
        </p:spPr>
      </p:pic>
      <p:pic>
        <p:nvPicPr>
          <p:cNvPr id="213" name="Google Shape;213;p53"/>
          <p:cNvPicPr preferRelativeResize="0"/>
          <p:nvPr/>
        </p:nvPicPr>
        <p:blipFill rotWithShape="1">
          <a:blip r:embed="rId3">
            <a:alphaModFix/>
          </a:blip>
          <a:srcRect b="0" l="0" r="0" t="0"/>
          <a:stretch/>
        </p:blipFill>
        <p:spPr>
          <a:xfrm rot="-7572287">
            <a:off x="2573826" y="1766863"/>
            <a:ext cx="1836998" cy="1928517"/>
          </a:xfrm>
          <a:prstGeom prst="rect">
            <a:avLst/>
          </a:prstGeom>
          <a:noFill/>
          <a:ln>
            <a:noFill/>
          </a:ln>
        </p:spPr>
      </p:pic>
      <p:pic>
        <p:nvPicPr>
          <p:cNvPr id="214" name="Google Shape;214;p53"/>
          <p:cNvPicPr preferRelativeResize="0"/>
          <p:nvPr/>
        </p:nvPicPr>
        <p:blipFill rotWithShape="1">
          <a:blip r:embed="rId3">
            <a:alphaModFix/>
          </a:blip>
          <a:srcRect b="0" l="0" r="0" t="0"/>
          <a:stretch/>
        </p:blipFill>
        <p:spPr>
          <a:xfrm rot="1373658">
            <a:off x="6756624" y="1789650"/>
            <a:ext cx="1837000" cy="1928517"/>
          </a:xfrm>
          <a:prstGeom prst="rect">
            <a:avLst/>
          </a:prstGeom>
          <a:noFill/>
          <a:ln>
            <a:noFill/>
          </a:ln>
        </p:spPr>
      </p:pic>
      <p:pic>
        <p:nvPicPr>
          <p:cNvPr id="215" name="Google Shape;215;p53"/>
          <p:cNvPicPr preferRelativeResize="0"/>
          <p:nvPr/>
        </p:nvPicPr>
        <p:blipFill rotWithShape="1">
          <a:blip r:embed="rId2">
            <a:alphaModFix/>
          </a:blip>
          <a:srcRect b="0" l="0" r="0" t="0"/>
          <a:stretch/>
        </p:blipFill>
        <p:spPr>
          <a:xfrm rot="-9110201">
            <a:off x="4661855" y="1753608"/>
            <a:ext cx="1847189" cy="1955008"/>
          </a:xfrm>
          <a:prstGeom prst="rect">
            <a:avLst/>
          </a:prstGeom>
          <a:noFill/>
          <a:ln>
            <a:noFill/>
          </a:ln>
        </p:spPr>
      </p:pic>
      <p:sp>
        <p:nvSpPr>
          <p:cNvPr id="216" name="Google Shape;216;p53"/>
          <p:cNvSpPr txBox="1"/>
          <p:nvPr>
            <p:ph type="title"/>
          </p:nvPr>
        </p:nvSpPr>
        <p:spPr>
          <a:xfrm>
            <a:off x="381000" y="8364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7" name="Google Shape;217;p53"/>
          <p:cNvSpPr txBox="1"/>
          <p:nvPr>
            <p:ph idx="1" type="body"/>
          </p:nvPr>
        </p:nvSpPr>
        <p:spPr>
          <a:xfrm>
            <a:off x="619125" y="3924300"/>
            <a:ext cx="1495500" cy="105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8" name="Google Shape;218;p53"/>
          <p:cNvSpPr txBox="1"/>
          <p:nvPr>
            <p:ph idx="2" type="body"/>
          </p:nvPr>
        </p:nvSpPr>
        <p:spPr>
          <a:xfrm>
            <a:off x="2744575" y="3924300"/>
            <a:ext cx="1495500" cy="105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9" name="Google Shape;219;p53"/>
          <p:cNvSpPr txBox="1"/>
          <p:nvPr>
            <p:ph idx="3" type="body"/>
          </p:nvPr>
        </p:nvSpPr>
        <p:spPr>
          <a:xfrm>
            <a:off x="4761500" y="3876675"/>
            <a:ext cx="1495500" cy="105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0" name="Google Shape;220;p53"/>
          <p:cNvSpPr txBox="1"/>
          <p:nvPr>
            <p:ph idx="4" type="body"/>
          </p:nvPr>
        </p:nvSpPr>
        <p:spPr>
          <a:xfrm>
            <a:off x="6851175" y="4053075"/>
            <a:ext cx="1495500" cy="105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
    <p:spTree>
      <p:nvGrpSpPr>
        <p:cNvPr id="221" name="Shape 221"/>
        <p:cNvGrpSpPr/>
        <p:nvPr/>
      </p:nvGrpSpPr>
      <p:grpSpPr>
        <a:xfrm>
          <a:off x="0" y="0"/>
          <a:ext cx="0" cy="0"/>
          <a:chOff x="0" y="0"/>
          <a:chExt cx="0" cy="0"/>
        </a:xfrm>
      </p:grpSpPr>
      <p:pic>
        <p:nvPicPr>
          <p:cNvPr id="222" name="Google Shape;222;p54"/>
          <p:cNvPicPr preferRelativeResize="0"/>
          <p:nvPr/>
        </p:nvPicPr>
        <p:blipFill rotWithShape="1">
          <a:blip r:embed="rId2">
            <a:alphaModFix/>
          </a:blip>
          <a:srcRect b="0" l="0" r="0" t="0"/>
          <a:stretch/>
        </p:blipFill>
        <p:spPr>
          <a:xfrm>
            <a:off x="0" y="0"/>
            <a:ext cx="9144000" cy="5189301"/>
          </a:xfrm>
          <a:prstGeom prst="rect">
            <a:avLst/>
          </a:prstGeom>
          <a:noFill/>
          <a:ln>
            <a:noFill/>
          </a:ln>
        </p:spPr>
      </p:pic>
      <p:pic>
        <p:nvPicPr>
          <p:cNvPr id="223" name="Google Shape;223;p54"/>
          <p:cNvPicPr preferRelativeResize="0"/>
          <p:nvPr/>
        </p:nvPicPr>
        <p:blipFill rotWithShape="1">
          <a:blip r:embed="rId3">
            <a:alphaModFix/>
          </a:blip>
          <a:srcRect b="0" l="0" r="0" t="0"/>
          <a:stretch/>
        </p:blipFill>
        <p:spPr>
          <a:xfrm>
            <a:off x="5349739" y="1614500"/>
            <a:ext cx="5146921" cy="5143499"/>
          </a:xfrm>
          <a:prstGeom prst="rect">
            <a:avLst/>
          </a:prstGeom>
          <a:noFill/>
          <a:ln>
            <a:noFill/>
          </a:ln>
        </p:spPr>
      </p:pic>
      <p:sp>
        <p:nvSpPr>
          <p:cNvPr id="224" name="Google Shape;224;p54"/>
          <p:cNvSpPr txBox="1"/>
          <p:nvPr>
            <p:ph type="title"/>
          </p:nvPr>
        </p:nvSpPr>
        <p:spPr>
          <a:xfrm>
            <a:off x="311700" y="22526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
    <p:spTree>
      <p:nvGrpSpPr>
        <p:cNvPr id="225" name="Shape 225"/>
        <p:cNvGrpSpPr/>
        <p:nvPr/>
      </p:nvGrpSpPr>
      <p:grpSpPr>
        <a:xfrm>
          <a:off x="0" y="0"/>
          <a:ext cx="0" cy="0"/>
          <a:chOff x="0" y="0"/>
          <a:chExt cx="0" cy="0"/>
        </a:xfrm>
      </p:grpSpPr>
      <p:pic>
        <p:nvPicPr>
          <p:cNvPr id="226" name="Google Shape;226;p55"/>
          <p:cNvPicPr preferRelativeResize="0"/>
          <p:nvPr/>
        </p:nvPicPr>
        <p:blipFill rotWithShape="1">
          <a:blip r:embed="rId2">
            <a:alphaModFix/>
          </a:blip>
          <a:srcRect b="603" l="744" r="1253" t="317"/>
          <a:stretch/>
        </p:blipFill>
        <p:spPr>
          <a:xfrm rot="5400000">
            <a:off x="1985263" y="-2027438"/>
            <a:ext cx="5127799" cy="9182675"/>
          </a:xfrm>
          <a:prstGeom prst="rect">
            <a:avLst/>
          </a:prstGeom>
          <a:noFill/>
          <a:ln>
            <a:noFill/>
          </a:ln>
        </p:spPr>
      </p:pic>
      <p:pic>
        <p:nvPicPr>
          <p:cNvPr id="227" name="Google Shape;227;p55"/>
          <p:cNvPicPr preferRelativeResize="0"/>
          <p:nvPr/>
        </p:nvPicPr>
        <p:blipFill rotWithShape="1">
          <a:blip r:embed="rId3">
            <a:alphaModFix/>
          </a:blip>
          <a:srcRect b="0" l="0" r="0" t="0"/>
          <a:stretch/>
        </p:blipFill>
        <p:spPr>
          <a:xfrm>
            <a:off x="5349739" y="1614500"/>
            <a:ext cx="5146921" cy="5143499"/>
          </a:xfrm>
          <a:prstGeom prst="rect">
            <a:avLst/>
          </a:prstGeom>
          <a:noFill/>
          <a:ln>
            <a:noFill/>
          </a:ln>
        </p:spPr>
      </p:pic>
      <p:sp>
        <p:nvSpPr>
          <p:cNvPr id="228" name="Google Shape;228;p55"/>
          <p:cNvSpPr txBox="1"/>
          <p:nvPr>
            <p:ph type="title"/>
          </p:nvPr>
        </p:nvSpPr>
        <p:spPr>
          <a:xfrm>
            <a:off x="311700" y="22526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_1">
    <p:bg>
      <p:bgPr>
        <a:solidFill>
          <a:schemeClr val="lt1"/>
        </a:solidFill>
      </p:bgPr>
    </p:bg>
    <p:spTree>
      <p:nvGrpSpPr>
        <p:cNvPr id="229" name="Shape 229"/>
        <p:cNvGrpSpPr/>
        <p:nvPr/>
      </p:nvGrpSpPr>
      <p:grpSpPr>
        <a:xfrm>
          <a:off x="0" y="0"/>
          <a:ext cx="0" cy="0"/>
          <a:chOff x="0" y="0"/>
          <a:chExt cx="0" cy="0"/>
        </a:xfrm>
      </p:grpSpPr>
      <p:pic>
        <p:nvPicPr>
          <p:cNvPr id="230" name="Google Shape;230;p56"/>
          <p:cNvPicPr preferRelativeResize="0"/>
          <p:nvPr/>
        </p:nvPicPr>
        <p:blipFill rotWithShape="1">
          <a:blip r:embed="rId2">
            <a:alphaModFix/>
          </a:blip>
          <a:srcRect b="0" l="0" r="0" t="0"/>
          <a:stretch/>
        </p:blipFill>
        <p:spPr>
          <a:xfrm>
            <a:off x="0" y="0"/>
            <a:ext cx="9144000" cy="5143501"/>
          </a:xfrm>
          <a:prstGeom prst="rect">
            <a:avLst/>
          </a:prstGeom>
          <a:noFill/>
          <a:ln>
            <a:noFill/>
          </a:ln>
        </p:spPr>
      </p:pic>
      <p:pic>
        <p:nvPicPr>
          <p:cNvPr id="231" name="Google Shape;231;p56"/>
          <p:cNvPicPr preferRelativeResize="0"/>
          <p:nvPr/>
        </p:nvPicPr>
        <p:blipFill rotWithShape="1">
          <a:blip r:embed="rId3">
            <a:alphaModFix/>
          </a:blip>
          <a:srcRect b="0" l="0" r="0" t="0"/>
          <a:stretch/>
        </p:blipFill>
        <p:spPr>
          <a:xfrm>
            <a:off x="5349739" y="1614500"/>
            <a:ext cx="5146921" cy="5143499"/>
          </a:xfrm>
          <a:prstGeom prst="rect">
            <a:avLst/>
          </a:prstGeom>
          <a:noFill/>
          <a:ln>
            <a:noFill/>
          </a:ln>
        </p:spPr>
      </p:pic>
      <p:sp>
        <p:nvSpPr>
          <p:cNvPr id="232" name="Google Shape;232;p56"/>
          <p:cNvSpPr txBox="1"/>
          <p:nvPr>
            <p:ph type="title"/>
          </p:nvPr>
        </p:nvSpPr>
        <p:spPr>
          <a:xfrm>
            <a:off x="311700" y="22526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1">
  <p:cSld name="One column text 1 1">
    <p:spTree>
      <p:nvGrpSpPr>
        <p:cNvPr id="233" name="Shape 233"/>
        <p:cNvGrpSpPr/>
        <p:nvPr/>
      </p:nvGrpSpPr>
      <p:grpSpPr>
        <a:xfrm>
          <a:off x="0" y="0"/>
          <a:ext cx="0" cy="0"/>
          <a:chOff x="0" y="0"/>
          <a:chExt cx="0" cy="0"/>
        </a:xfrm>
      </p:grpSpPr>
      <p:sp>
        <p:nvSpPr>
          <p:cNvPr id="234" name="Google Shape;234;p57"/>
          <p:cNvSpPr txBox="1"/>
          <p:nvPr>
            <p:ph type="title"/>
          </p:nvPr>
        </p:nvSpPr>
        <p:spPr>
          <a:xfrm>
            <a:off x="387900" y="555600"/>
            <a:ext cx="3075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5" name="Google Shape;235;p57"/>
          <p:cNvSpPr txBox="1"/>
          <p:nvPr>
            <p:ph idx="1" type="body"/>
          </p:nvPr>
        </p:nvSpPr>
        <p:spPr>
          <a:xfrm>
            <a:off x="594348" y="1389600"/>
            <a:ext cx="34416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6" name="Google Shape;236;p57"/>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37" name="Google Shape;237;p57"/>
          <p:cNvPicPr preferRelativeResize="0"/>
          <p:nvPr/>
        </p:nvPicPr>
        <p:blipFill rotWithShape="1">
          <a:blip r:embed="rId2">
            <a:alphaModFix/>
          </a:blip>
          <a:srcRect b="0" l="0" r="0" t="0"/>
          <a:stretch/>
        </p:blipFill>
        <p:spPr>
          <a:xfrm>
            <a:off x="457200" y="1237249"/>
            <a:ext cx="1264400" cy="130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Line" type="tx">
  <p:cSld name="TITLE_AND_BODY">
    <p:spTree>
      <p:nvGrpSpPr>
        <p:cNvPr id="27" name="Shape 27"/>
        <p:cNvGrpSpPr/>
        <p:nvPr/>
      </p:nvGrpSpPr>
      <p:grpSpPr>
        <a:xfrm>
          <a:off x="0" y="0"/>
          <a:ext cx="0" cy="0"/>
          <a:chOff x="0" y="0"/>
          <a:chExt cx="0" cy="0"/>
        </a:xfrm>
      </p:grpSpPr>
      <p:sp>
        <p:nvSpPr>
          <p:cNvPr id="28" name="Google Shape;28;p22"/>
          <p:cNvSpPr txBox="1"/>
          <p:nvPr>
            <p:ph type="title"/>
          </p:nvPr>
        </p:nvSpPr>
        <p:spPr>
          <a:xfrm>
            <a:off x="365350" y="56757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2"/>
          <p:cNvSpPr txBox="1"/>
          <p:nvPr>
            <p:ph idx="1" type="body"/>
          </p:nvPr>
        </p:nvSpPr>
        <p:spPr>
          <a:xfrm>
            <a:off x="688375" y="1473800"/>
            <a:ext cx="6982800" cy="2963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 name="Google Shape;30;p22"/>
          <p:cNvSpPr txBox="1"/>
          <p:nvPr>
            <p:ph idx="12" type="sldNum"/>
          </p:nvPr>
        </p:nvSpPr>
        <p:spPr>
          <a:xfrm>
            <a:off x="8189878"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p22"/>
          <p:cNvPicPr preferRelativeResize="0"/>
          <p:nvPr/>
        </p:nvPicPr>
        <p:blipFill rotWithShape="1">
          <a:blip r:embed="rId2">
            <a:alphaModFix/>
          </a:blip>
          <a:srcRect b="0" l="0" r="25160" t="0"/>
          <a:stretch/>
        </p:blipFill>
        <p:spPr>
          <a:xfrm>
            <a:off x="7865052" y="2102775"/>
            <a:ext cx="1278949" cy="2830899"/>
          </a:xfrm>
          <a:prstGeom prst="rect">
            <a:avLst/>
          </a:prstGeom>
          <a:noFill/>
          <a:ln>
            <a:noFill/>
          </a:ln>
        </p:spPr>
      </p:pic>
      <p:pic>
        <p:nvPicPr>
          <p:cNvPr id="32" name="Google Shape;32;p22"/>
          <p:cNvPicPr preferRelativeResize="0"/>
          <p:nvPr/>
        </p:nvPicPr>
        <p:blipFill rotWithShape="1">
          <a:blip r:embed="rId3">
            <a:alphaModFix/>
          </a:blip>
          <a:srcRect b="0" l="0" r="0" t="0"/>
          <a:stretch/>
        </p:blipFill>
        <p:spPr>
          <a:xfrm>
            <a:off x="457200" y="1140275"/>
            <a:ext cx="1287626" cy="132053"/>
          </a:xfrm>
          <a:prstGeom prst="rect">
            <a:avLst/>
          </a:prstGeom>
          <a:noFill/>
          <a:ln>
            <a:noFill/>
          </a:ln>
        </p:spPr>
      </p:pic>
    </p:spTree>
  </p:cSld>
  <p:clrMapOvr>
    <a:masterClrMapping/>
  </p:clrMapOvr>
  <p:extLst>
    <p:ext uri="{DCECCB84-F9BA-43D5-87BE-67443E8EF086}">
      <p15:sldGuideLst>
        <p15:guide id="1" pos="288">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8" name="Shape 238"/>
        <p:cNvGrpSpPr/>
        <p:nvPr/>
      </p:nvGrpSpPr>
      <p:grpSpPr>
        <a:xfrm>
          <a:off x="0" y="0"/>
          <a:ext cx="0" cy="0"/>
          <a:chOff x="0" y="0"/>
          <a:chExt cx="0" cy="0"/>
        </a:xfrm>
      </p:grpSpPr>
      <p:pic>
        <p:nvPicPr>
          <p:cNvPr id="239" name="Google Shape;239;p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0" name="Google Shape;240;p58"/>
          <p:cNvSpPr txBox="1"/>
          <p:nvPr>
            <p:ph type="title"/>
          </p:nvPr>
        </p:nvSpPr>
        <p:spPr>
          <a:xfrm>
            <a:off x="526774" y="273846"/>
            <a:ext cx="8090400" cy="99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EA5E29"/>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1" name="Google Shape;241;p58"/>
          <p:cNvSpPr txBox="1"/>
          <p:nvPr>
            <p:ph idx="1" type="body"/>
          </p:nvPr>
        </p:nvSpPr>
        <p:spPr>
          <a:xfrm>
            <a:off x="526775" y="1369219"/>
            <a:ext cx="8090400" cy="3148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b="0" i="0" sz="1650">
                <a:latin typeface="Calibri"/>
                <a:ea typeface="Calibri"/>
                <a:cs typeface="Calibri"/>
                <a:sym typeface="Calibri"/>
              </a:defRPr>
            </a:lvl1pPr>
            <a:lvl2pPr indent="-317500" lvl="1" marL="914400" algn="l">
              <a:lnSpc>
                <a:spcPct val="100000"/>
              </a:lnSpc>
              <a:spcBef>
                <a:spcPts val="1600"/>
              </a:spcBef>
              <a:spcAft>
                <a:spcPts val="0"/>
              </a:spcAft>
              <a:buSzPts val="1400"/>
              <a:buChar char="○"/>
              <a:defRPr b="0" i="0" sz="1650">
                <a:latin typeface="Calibri"/>
                <a:ea typeface="Calibri"/>
                <a:cs typeface="Calibri"/>
                <a:sym typeface="Calibri"/>
              </a:defRPr>
            </a:lvl2pPr>
            <a:lvl3pPr indent="-317500" lvl="2" marL="1371600" algn="l">
              <a:lnSpc>
                <a:spcPct val="100000"/>
              </a:lnSpc>
              <a:spcBef>
                <a:spcPts val="1600"/>
              </a:spcBef>
              <a:spcAft>
                <a:spcPts val="0"/>
              </a:spcAft>
              <a:buSzPts val="1400"/>
              <a:buChar char="■"/>
              <a:defRPr b="0" i="0" sz="1650">
                <a:latin typeface="Calibri"/>
                <a:ea typeface="Calibri"/>
                <a:cs typeface="Calibri"/>
                <a:sym typeface="Calibri"/>
              </a:defRPr>
            </a:lvl3pPr>
            <a:lvl4pPr indent="-317500" lvl="3" marL="1828800" algn="l">
              <a:lnSpc>
                <a:spcPct val="100000"/>
              </a:lnSpc>
              <a:spcBef>
                <a:spcPts val="1600"/>
              </a:spcBef>
              <a:spcAft>
                <a:spcPts val="0"/>
              </a:spcAft>
              <a:buSzPts val="1400"/>
              <a:buChar char="●"/>
              <a:defRPr b="0" i="0" sz="1650">
                <a:latin typeface="Calibri"/>
                <a:ea typeface="Calibri"/>
                <a:cs typeface="Calibri"/>
                <a:sym typeface="Calibri"/>
              </a:defRPr>
            </a:lvl4pPr>
            <a:lvl5pPr indent="-317500" lvl="4" marL="2286000" algn="l">
              <a:lnSpc>
                <a:spcPct val="100000"/>
              </a:lnSpc>
              <a:spcBef>
                <a:spcPts val="1600"/>
              </a:spcBef>
              <a:spcAft>
                <a:spcPts val="0"/>
              </a:spcAft>
              <a:buSzPts val="1400"/>
              <a:buChar char="○"/>
              <a:defRPr b="0" i="0" sz="1650">
                <a:latin typeface="Calibri"/>
                <a:ea typeface="Calibri"/>
                <a:cs typeface="Calibri"/>
                <a:sym typeface="Calibri"/>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2" name="Google Shape;242;p58"/>
          <p:cNvSpPr txBox="1"/>
          <p:nvPr>
            <p:ph idx="12" type="sldNum"/>
          </p:nvPr>
        </p:nvSpPr>
        <p:spPr>
          <a:xfrm>
            <a:off x="6875394" y="4917901"/>
            <a:ext cx="2268600" cy="225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2">
  <p:cSld name="1_Content2">
    <p:bg>
      <p:bgPr>
        <a:blipFill>
          <a:blip r:embed="rId2">
            <a:alphaModFix/>
          </a:blip>
          <a:stretch>
            <a:fillRect/>
          </a:stretch>
        </a:blipFill>
      </p:bgPr>
    </p:bg>
    <p:spTree>
      <p:nvGrpSpPr>
        <p:cNvPr id="243" name="Shape 243"/>
        <p:cNvGrpSpPr/>
        <p:nvPr/>
      </p:nvGrpSpPr>
      <p:grpSpPr>
        <a:xfrm>
          <a:off x="0" y="0"/>
          <a:ext cx="0" cy="0"/>
          <a:chOff x="0" y="0"/>
          <a:chExt cx="0" cy="0"/>
        </a:xfrm>
      </p:grpSpPr>
      <p:sp>
        <p:nvSpPr>
          <p:cNvPr id="244" name="Google Shape;244;p59"/>
          <p:cNvSpPr txBox="1"/>
          <p:nvPr>
            <p:ph type="title"/>
          </p:nvPr>
        </p:nvSpPr>
        <p:spPr>
          <a:xfrm>
            <a:off x="628650" y="273844"/>
            <a:ext cx="68316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99"/>
              </a:buClr>
              <a:buSzPts val="3300"/>
              <a:buFont typeface="Arial"/>
              <a:buNone/>
              <a:defRPr>
                <a:solidFill>
                  <a:srgbClr val="00009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5" name="Google Shape;245;p59"/>
          <p:cNvSpPr txBox="1"/>
          <p:nvPr>
            <p:ph idx="1" type="body"/>
          </p:nvPr>
        </p:nvSpPr>
        <p:spPr>
          <a:xfrm>
            <a:off x="628650" y="1369219"/>
            <a:ext cx="3171000" cy="32634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000099"/>
              </a:buClr>
              <a:buSzPts val="2100"/>
              <a:buChar char="●"/>
              <a:defRPr>
                <a:solidFill>
                  <a:srgbClr val="000099"/>
                </a:solidFill>
              </a:defRPr>
            </a:lvl1pPr>
            <a:lvl2pPr indent="-342900" lvl="1" marL="914400" algn="l">
              <a:lnSpc>
                <a:spcPct val="90000"/>
              </a:lnSpc>
              <a:spcBef>
                <a:spcPts val="1600"/>
              </a:spcBef>
              <a:spcAft>
                <a:spcPts val="0"/>
              </a:spcAft>
              <a:buClr>
                <a:srgbClr val="000099"/>
              </a:buClr>
              <a:buSzPts val="1800"/>
              <a:buChar char="○"/>
              <a:defRPr>
                <a:solidFill>
                  <a:srgbClr val="000099"/>
                </a:solidFill>
              </a:defRPr>
            </a:lvl2pPr>
            <a:lvl3pPr indent="-323850" lvl="2" marL="1371600" algn="l">
              <a:lnSpc>
                <a:spcPct val="90000"/>
              </a:lnSpc>
              <a:spcBef>
                <a:spcPts val="1600"/>
              </a:spcBef>
              <a:spcAft>
                <a:spcPts val="0"/>
              </a:spcAft>
              <a:buClr>
                <a:srgbClr val="000099"/>
              </a:buClr>
              <a:buSzPts val="1500"/>
              <a:buChar char="■"/>
              <a:defRPr>
                <a:solidFill>
                  <a:srgbClr val="000099"/>
                </a:solidFill>
              </a:defRPr>
            </a:lvl3pPr>
            <a:lvl4pPr indent="-317500" lvl="3" marL="1828800" algn="l">
              <a:lnSpc>
                <a:spcPct val="90000"/>
              </a:lnSpc>
              <a:spcBef>
                <a:spcPts val="1600"/>
              </a:spcBef>
              <a:spcAft>
                <a:spcPts val="0"/>
              </a:spcAft>
              <a:buClr>
                <a:srgbClr val="000099"/>
              </a:buClr>
              <a:buSzPts val="1400"/>
              <a:buChar char="●"/>
              <a:defRPr>
                <a:solidFill>
                  <a:srgbClr val="000099"/>
                </a:solidFill>
              </a:defRPr>
            </a:lvl4pPr>
            <a:lvl5pPr indent="-317500" lvl="4" marL="2286000" algn="l">
              <a:lnSpc>
                <a:spcPct val="90000"/>
              </a:lnSpc>
              <a:spcBef>
                <a:spcPts val="1600"/>
              </a:spcBef>
              <a:spcAft>
                <a:spcPts val="0"/>
              </a:spcAft>
              <a:buClr>
                <a:srgbClr val="000099"/>
              </a:buClr>
              <a:buSzPts val="1400"/>
              <a:buChar char="○"/>
              <a:defRPr>
                <a:solidFill>
                  <a:srgbClr val="000099"/>
                </a:solidFill>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246" name="Google Shape;246;p59"/>
          <p:cNvSpPr txBox="1"/>
          <p:nvPr>
            <p:ph idx="2" type="body"/>
          </p:nvPr>
        </p:nvSpPr>
        <p:spPr>
          <a:xfrm>
            <a:off x="3876734" y="1369219"/>
            <a:ext cx="3583800" cy="32634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000099"/>
              </a:buClr>
              <a:buSzPts val="2100"/>
              <a:buChar char="●"/>
              <a:defRPr>
                <a:solidFill>
                  <a:srgbClr val="000099"/>
                </a:solidFill>
              </a:defRPr>
            </a:lvl1pPr>
            <a:lvl2pPr indent="-342900" lvl="1" marL="914400" algn="l">
              <a:lnSpc>
                <a:spcPct val="90000"/>
              </a:lnSpc>
              <a:spcBef>
                <a:spcPts val="1600"/>
              </a:spcBef>
              <a:spcAft>
                <a:spcPts val="0"/>
              </a:spcAft>
              <a:buClr>
                <a:srgbClr val="000099"/>
              </a:buClr>
              <a:buSzPts val="1800"/>
              <a:buChar char="○"/>
              <a:defRPr>
                <a:solidFill>
                  <a:srgbClr val="000099"/>
                </a:solidFill>
              </a:defRPr>
            </a:lvl2pPr>
            <a:lvl3pPr indent="-323850" lvl="2" marL="1371600" algn="l">
              <a:lnSpc>
                <a:spcPct val="90000"/>
              </a:lnSpc>
              <a:spcBef>
                <a:spcPts val="1600"/>
              </a:spcBef>
              <a:spcAft>
                <a:spcPts val="0"/>
              </a:spcAft>
              <a:buClr>
                <a:srgbClr val="000099"/>
              </a:buClr>
              <a:buSzPts val="1500"/>
              <a:buChar char="■"/>
              <a:defRPr>
                <a:solidFill>
                  <a:srgbClr val="000099"/>
                </a:solidFill>
              </a:defRPr>
            </a:lvl3pPr>
            <a:lvl4pPr indent="-317500" lvl="3" marL="1828800" algn="l">
              <a:lnSpc>
                <a:spcPct val="90000"/>
              </a:lnSpc>
              <a:spcBef>
                <a:spcPts val="1600"/>
              </a:spcBef>
              <a:spcAft>
                <a:spcPts val="0"/>
              </a:spcAft>
              <a:buClr>
                <a:srgbClr val="000099"/>
              </a:buClr>
              <a:buSzPts val="1400"/>
              <a:buChar char="●"/>
              <a:defRPr>
                <a:solidFill>
                  <a:srgbClr val="000099"/>
                </a:solidFill>
              </a:defRPr>
            </a:lvl4pPr>
            <a:lvl5pPr indent="-317500" lvl="4" marL="2286000" algn="l">
              <a:lnSpc>
                <a:spcPct val="90000"/>
              </a:lnSpc>
              <a:spcBef>
                <a:spcPts val="1600"/>
              </a:spcBef>
              <a:spcAft>
                <a:spcPts val="0"/>
              </a:spcAft>
              <a:buClr>
                <a:srgbClr val="000099"/>
              </a:buClr>
              <a:buSzPts val="1400"/>
              <a:buChar char="○"/>
              <a:defRPr>
                <a:solidFill>
                  <a:srgbClr val="000099"/>
                </a:solidFill>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pic>
        <p:nvPicPr>
          <p:cNvPr id="247" name="Google Shape;247;p59"/>
          <p:cNvPicPr preferRelativeResize="0"/>
          <p:nvPr/>
        </p:nvPicPr>
        <p:blipFill rotWithShape="1">
          <a:blip r:embed="rId3">
            <a:alphaModFix/>
          </a:blip>
          <a:srcRect b="0" l="0" r="0" t="0"/>
          <a:stretch/>
        </p:blipFill>
        <p:spPr>
          <a:xfrm>
            <a:off x="265790" y="4567516"/>
            <a:ext cx="1476851" cy="634607"/>
          </a:xfrm>
          <a:prstGeom prst="rect">
            <a:avLst/>
          </a:prstGeom>
          <a:noFill/>
          <a:ln>
            <a:noFill/>
          </a:ln>
        </p:spPr>
      </p:pic>
      <p:sp>
        <p:nvSpPr>
          <p:cNvPr id="248" name="Google Shape;248;p59"/>
          <p:cNvSpPr txBox="1"/>
          <p:nvPr>
            <p:ph idx="11" type="ftr"/>
          </p:nvPr>
        </p:nvSpPr>
        <p:spPr>
          <a:xfrm>
            <a:off x="1890584" y="4795066"/>
            <a:ext cx="4244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00004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Line 1">
  <p:cSld name="TITLE_AND_BODY_1_1_1_1_1_3">
    <p:spTree>
      <p:nvGrpSpPr>
        <p:cNvPr id="249" name="Shape 249"/>
        <p:cNvGrpSpPr/>
        <p:nvPr/>
      </p:nvGrpSpPr>
      <p:grpSpPr>
        <a:xfrm>
          <a:off x="0" y="0"/>
          <a:ext cx="0" cy="0"/>
          <a:chOff x="0" y="0"/>
          <a:chExt cx="0" cy="0"/>
        </a:xfrm>
      </p:grpSpPr>
      <p:sp>
        <p:nvSpPr>
          <p:cNvPr id="250" name="Google Shape;250;g2412d8392d1_0_234"/>
          <p:cNvSpPr txBox="1"/>
          <p:nvPr>
            <p:ph type="title"/>
          </p:nvPr>
        </p:nvSpPr>
        <p:spPr>
          <a:xfrm>
            <a:off x="356616" y="504825"/>
            <a:ext cx="609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1" name="Google Shape;251;g2412d8392d1_0_234"/>
          <p:cNvSpPr txBox="1"/>
          <p:nvPr>
            <p:ph idx="1" type="body"/>
          </p:nvPr>
        </p:nvSpPr>
        <p:spPr>
          <a:xfrm>
            <a:off x="594360" y="1469950"/>
            <a:ext cx="6610500" cy="2565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52" name="Google Shape;252;g2412d8392d1_0_234"/>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53" name="Google Shape;253;g2412d8392d1_0_234"/>
          <p:cNvPicPr preferRelativeResize="0"/>
          <p:nvPr/>
        </p:nvPicPr>
        <p:blipFill rotWithShape="1">
          <a:blip r:embed="rId2">
            <a:alphaModFix/>
          </a:blip>
          <a:srcRect b="29002" l="0" r="0" t="0"/>
          <a:stretch/>
        </p:blipFill>
        <p:spPr>
          <a:xfrm>
            <a:off x="153075" y="4088525"/>
            <a:ext cx="2628126" cy="1054975"/>
          </a:xfrm>
          <a:prstGeom prst="rect">
            <a:avLst/>
          </a:prstGeom>
          <a:noFill/>
          <a:ln>
            <a:noFill/>
          </a:ln>
        </p:spPr>
      </p:pic>
      <p:pic>
        <p:nvPicPr>
          <p:cNvPr id="254" name="Google Shape;254;g2412d8392d1_0_234"/>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255" name="Google Shape;255;g2412d8392d1_0_234"/>
          <p:cNvPicPr preferRelativeResize="0"/>
          <p:nvPr/>
        </p:nvPicPr>
        <p:blipFill rotWithShape="1">
          <a:blip r:embed="rId4">
            <a:alphaModFix/>
          </a:blip>
          <a:srcRect b="7347" l="49197" r="0" t="0"/>
          <a:stretch/>
        </p:blipFill>
        <p:spPr>
          <a:xfrm rot="10797854">
            <a:off x="7223775" y="-24420"/>
            <a:ext cx="1939225" cy="37137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Line">
  <p:cSld name="1_Title and body RPBY Line">
    <p:spTree>
      <p:nvGrpSpPr>
        <p:cNvPr id="33" name="Shape 33"/>
        <p:cNvGrpSpPr/>
        <p:nvPr/>
      </p:nvGrpSpPr>
      <p:grpSpPr>
        <a:xfrm>
          <a:off x="0" y="0"/>
          <a:ext cx="0" cy="0"/>
          <a:chOff x="0" y="0"/>
          <a:chExt cx="0" cy="0"/>
        </a:xfrm>
      </p:grpSpPr>
      <p:pic>
        <p:nvPicPr>
          <p:cNvPr id="34" name="Google Shape;34;p23"/>
          <p:cNvPicPr preferRelativeResize="0"/>
          <p:nvPr/>
        </p:nvPicPr>
        <p:blipFill rotWithShape="1">
          <a:blip r:embed="rId2">
            <a:alphaModFix/>
          </a:blip>
          <a:srcRect b="29001" l="0" r="0" t="0"/>
          <a:stretch/>
        </p:blipFill>
        <p:spPr>
          <a:xfrm>
            <a:off x="153075" y="4088525"/>
            <a:ext cx="2628126" cy="1054975"/>
          </a:xfrm>
          <a:prstGeom prst="rect">
            <a:avLst/>
          </a:prstGeom>
          <a:noFill/>
          <a:ln>
            <a:noFill/>
          </a:ln>
        </p:spPr>
      </p:pic>
      <p:pic>
        <p:nvPicPr>
          <p:cNvPr id="35" name="Google Shape;35;p23"/>
          <p:cNvPicPr preferRelativeResize="0"/>
          <p:nvPr/>
        </p:nvPicPr>
        <p:blipFill rotWithShape="1">
          <a:blip r:embed="rId3">
            <a:alphaModFix/>
          </a:blip>
          <a:srcRect b="0" l="0" r="0" t="0"/>
          <a:stretch/>
        </p:blipFill>
        <p:spPr>
          <a:xfrm>
            <a:off x="457200" y="1097280"/>
            <a:ext cx="1487147" cy="134775"/>
          </a:xfrm>
          <a:prstGeom prst="rect">
            <a:avLst/>
          </a:prstGeom>
          <a:noFill/>
          <a:ln>
            <a:noFill/>
          </a:ln>
        </p:spPr>
      </p:pic>
      <p:pic>
        <p:nvPicPr>
          <p:cNvPr id="36" name="Google Shape;36;p23"/>
          <p:cNvPicPr preferRelativeResize="0"/>
          <p:nvPr/>
        </p:nvPicPr>
        <p:blipFill rotWithShape="1">
          <a:blip r:embed="rId4">
            <a:alphaModFix/>
          </a:blip>
          <a:srcRect b="7347" l="49197" r="0" t="0"/>
          <a:stretch/>
        </p:blipFill>
        <p:spPr>
          <a:xfrm rot="10797854">
            <a:off x="7223775" y="-24420"/>
            <a:ext cx="1939225" cy="3713740"/>
          </a:xfrm>
          <a:prstGeom prst="rect">
            <a:avLst/>
          </a:prstGeom>
          <a:noFill/>
          <a:ln>
            <a:noFill/>
          </a:ln>
        </p:spPr>
      </p:pic>
      <p:sp>
        <p:nvSpPr>
          <p:cNvPr id="37" name="Google Shape;37;p23"/>
          <p:cNvSpPr txBox="1"/>
          <p:nvPr>
            <p:ph type="title"/>
          </p:nvPr>
        </p:nvSpPr>
        <p:spPr>
          <a:xfrm>
            <a:off x="283992" y="507369"/>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i="0" sz="2800" u="none" cap="none" strike="noStrike">
                <a:solidFill>
                  <a:srgbClr val="434343"/>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23"/>
          <p:cNvSpPr/>
          <p:nvPr>
            <p:ph idx="2" type="pic"/>
          </p:nvPr>
        </p:nvSpPr>
        <p:spPr>
          <a:xfrm>
            <a:off x="486700" y="1427163"/>
            <a:ext cx="6671338" cy="1433512"/>
          </a:xfrm>
          <a:prstGeom prst="rect">
            <a:avLst/>
          </a:prstGeom>
          <a:noFill/>
          <a:ln>
            <a:noFill/>
          </a:ln>
        </p:spPr>
      </p:sp>
      <p:sp>
        <p:nvSpPr>
          <p:cNvPr id="39" name="Google Shape;39;p23"/>
          <p:cNvSpPr/>
          <p:nvPr>
            <p:ph idx="3" type="pic"/>
          </p:nvPr>
        </p:nvSpPr>
        <p:spPr>
          <a:xfrm>
            <a:off x="513900" y="3074988"/>
            <a:ext cx="6644138" cy="9144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Line">
  <p:cSld name="1_Title and body BY Line">
    <p:spTree>
      <p:nvGrpSpPr>
        <p:cNvPr id="40" name="Shape 40"/>
        <p:cNvGrpSpPr/>
        <p:nvPr/>
      </p:nvGrpSpPr>
      <p:grpSpPr>
        <a:xfrm>
          <a:off x="0" y="0"/>
          <a:ext cx="0" cy="0"/>
          <a:chOff x="0" y="0"/>
          <a:chExt cx="0" cy="0"/>
        </a:xfrm>
      </p:grpSpPr>
      <p:pic>
        <p:nvPicPr>
          <p:cNvPr id="41" name="Google Shape;41;p24"/>
          <p:cNvPicPr preferRelativeResize="0"/>
          <p:nvPr/>
        </p:nvPicPr>
        <p:blipFill rotWithShape="1">
          <a:blip r:embed="rId2">
            <a:alphaModFix/>
          </a:blip>
          <a:srcRect b="0" l="0" r="25160" t="0"/>
          <a:stretch/>
        </p:blipFill>
        <p:spPr>
          <a:xfrm>
            <a:off x="7865052" y="2102775"/>
            <a:ext cx="1278949" cy="2830899"/>
          </a:xfrm>
          <a:prstGeom prst="rect">
            <a:avLst/>
          </a:prstGeom>
          <a:noFill/>
          <a:ln>
            <a:noFill/>
          </a:ln>
        </p:spPr>
      </p:pic>
      <p:pic>
        <p:nvPicPr>
          <p:cNvPr id="42" name="Google Shape;42;p24"/>
          <p:cNvPicPr preferRelativeResize="0"/>
          <p:nvPr/>
        </p:nvPicPr>
        <p:blipFill rotWithShape="1">
          <a:blip r:embed="rId3">
            <a:alphaModFix/>
          </a:blip>
          <a:srcRect b="0" l="0" r="0" t="0"/>
          <a:stretch/>
        </p:blipFill>
        <p:spPr>
          <a:xfrm>
            <a:off x="457200" y="1140275"/>
            <a:ext cx="1287626" cy="132053"/>
          </a:xfrm>
          <a:prstGeom prst="rect">
            <a:avLst/>
          </a:prstGeom>
          <a:noFill/>
          <a:ln>
            <a:noFill/>
          </a:ln>
        </p:spPr>
      </p:pic>
      <p:sp>
        <p:nvSpPr>
          <p:cNvPr id="43" name="Google Shape;43;p24"/>
          <p:cNvSpPr txBox="1"/>
          <p:nvPr>
            <p:ph type="title"/>
          </p:nvPr>
        </p:nvSpPr>
        <p:spPr>
          <a:xfrm>
            <a:off x="360189" y="569714"/>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4"/>
          <p:cNvSpPr txBox="1"/>
          <p:nvPr>
            <p:ph idx="1" type="body"/>
          </p:nvPr>
        </p:nvSpPr>
        <p:spPr>
          <a:xfrm>
            <a:off x="685800" y="1565275"/>
            <a:ext cx="3113088" cy="2963863"/>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chemeClr val="dk2"/>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5" name="Google Shape;45;p24"/>
          <p:cNvSpPr txBox="1"/>
          <p:nvPr>
            <p:ph idx="2" type="body"/>
          </p:nvPr>
        </p:nvSpPr>
        <p:spPr>
          <a:xfrm>
            <a:off x="3878263" y="1473200"/>
            <a:ext cx="3113087" cy="296227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chemeClr val="dk2"/>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 name="Google Shape;46;p24"/>
          <p:cNvSpPr txBox="1"/>
          <p:nvPr>
            <p:ph idx="3" type="body"/>
          </p:nvPr>
        </p:nvSpPr>
        <p:spPr>
          <a:xfrm>
            <a:off x="685800" y="4435475"/>
            <a:ext cx="5365750" cy="35401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0" i="0" sz="1100" u="sng" cap="none" strike="noStrike">
                <a:solidFill>
                  <a:schemeClr val="hlink"/>
                </a:solidFill>
                <a:latin typeface="Arial"/>
                <a:ea typeface="Arial"/>
                <a:cs typeface="Arial"/>
                <a:sym typeface="Arial"/>
              </a:defRPr>
            </a:lvl1pPr>
            <a:lvl2pPr indent="-228600" lvl="1" marL="9144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2pPr>
            <a:lvl3pPr indent="-228600" lvl="2" marL="13716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3pPr>
            <a:lvl4pPr indent="-228600" lvl="3" marL="18288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4pPr>
            <a:lvl5pPr indent="-228600" lvl="4" marL="22860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28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Line">
  <p:cSld name="1_Title and body BY Line 2">
    <p:spTree>
      <p:nvGrpSpPr>
        <p:cNvPr id="47" name="Shape 47"/>
        <p:cNvGrpSpPr/>
        <p:nvPr/>
      </p:nvGrpSpPr>
      <p:grpSpPr>
        <a:xfrm>
          <a:off x="0" y="0"/>
          <a:ext cx="0" cy="0"/>
          <a:chOff x="0" y="0"/>
          <a:chExt cx="0" cy="0"/>
        </a:xfrm>
      </p:grpSpPr>
      <p:pic>
        <p:nvPicPr>
          <p:cNvPr id="48" name="Google Shape;48;p25"/>
          <p:cNvPicPr preferRelativeResize="0"/>
          <p:nvPr/>
        </p:nvPicPr>
        <p:blipFill rotWithShape="1">
          <a:blip r:embed="rId2">
            <a:alphaModFix/>
          </a:blip>
          <a:srcRect b="0" l="0" r="25160" t="0"/>
          <a:stretch/>
        </p:blipFill>
        <p:spPr>
          <a:xfrm>
            <a:off x="7865052" y="2102775"/>
            <a:ext cx="1278949" cy="2830899"/>
          </a:xfrm>
          <a:prstGeom prst="rect">
            <a:avLst/>
          </a:prstGeom>
          <a:noFill/>
          <a:ln>
            <a:noFill/>
          </a:ln>
        </p:spPr>
      </p:pic>
      <p:pic>
        <p:nvPicPr>
          <p:cNvPr id="49" name="Google Shape;49;p25"/>
          <p:cNvPicPr preferRelativeResize="0"/>
          <p:nvPr/>
        </p:nvPicPr>
        <p:blipFill rotWithShape="1">
          <a:blip r:embed="rId3">
            <a:alphaModFix/>
          </a:blip>
          <a:srcRect b="0" l="0" r="0" t="0"/>
          <a:stretch/>
        </p:blipFill>
        <p:spPr>
          <a:xfrm>
            <a:off x="457200" y="1140275"/>
            <a:ext cx="1287626" cy="132053"/>
          </a:xfrm>
          <a:prstGeom prst="rect">
            <a:avLst/>
          </a:prstGeom>
          <a:noFill/>
          <a:ln>
            <a:noFill/>
          </a:ln>
        </p:spPr>
      </p:pic>
      <p:sp>
        <p:nvSpPr>
          <p:cNvPr id="50" name="Google Shape;50;p25"/>
          <p:cNvSpPr txBox="1"/>
          <p:nvPr>
            <p:ph type="title"/>
          </p:nvPr>
        </p:nvSpPr>
        <p:spPr>
          <a:xfrm>
            <a:off x="360189" y="569714"/>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25"/>
          <p:cNvSpPr txBox="1"/>
          <p:nvPr>
            <p:ph idx="1" type="body"/>
          </p:nvPr>
        </p:nvSpPr>
        <p:spPr>
          <a:xfrm>
            <a:off x="685800" y="1471661"/>
            <a:ext cx="6982800" cy="296381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chemeClr val="dk2"/>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p25"/>
          <p:cNvSpPr txBox="1"/>
          <p:nvPr>
            <p:ph idx="2" type="body"/>
          </p:nvPr>
        </p:nvSpPr>
        <p:spPr>
          <a:xfrm>
            <a:off x="685800" y="4573786"/>
            <a:ext cx="5365750" cy="35401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0" i="0" sz="1100" u="sng" cap="none" strike="noStrike">
                <a:solidFill>
                  <a:schemeClr val="hlink"/>
                </a:solidFill>
                <a:latin typeface="Arial"/>
                <a:ea typeface="Arial"/>
                <a:cs typeface="Arial"/>
                <a:sym typeface="Arial"/>
              </a:defRPr>
            </a:lvl1pPr>
            <a:lvl2pPr indent="-228600" lvl="1" marL="9144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2pPr>
            <a:lvl3pPr indent="-228600" lvl="2" marL="13716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3pPr>
            <a:lvl4pPr indent="-228600" lvl="3" marL="18288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4pPr>
            <a:lvl5pPr indent="-228600" lvl="4" marL="2286000" algn="l">
              <a:lnSpc>
                <a:spcPct val="100000"/>
              </a:lnSpc>
              <a:spcBef>
                <a:spcPts val="1600"/>
              </a:spcBef>
              <a:spcAft>
                <a:spcPts val="0"/>
              </a:spcAft>
              <a:buSzPts val="1400"/>
              <a:buNone/>
              <a:defRPr b="0" i="0" sz="1100" u="sng" cap="none" strike="noStrike">
                <a:solidFill>
                  <a:schemeClr val="hlink"/>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28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p:cSld name="TITLE_AND_BODY_1_1_1">
    <p:spTree>
      <p:nvGrpSpPr>
        <p:cNvPr id="53" name="Shape 53"/>
        <p:cNvGrpSpPr/>
        <p:nvPr/>
      </p:nvGrpSpPr>
      <p:grpSpPr>
        <a:xfrm>
          <a:off x="0" y="0"/>
          <a:ext cx="0" cy="0"/>
          <a:chOff x="0" y="0"/>
          <a:chExt cx="0" cy="0"/>
        </a:xfrm>
      </p:grpSpPr>
      <p:sp>
        <p:nvSpPr>
          <p:cNvPr id="54" name="Google Shape;54;p26"/>
          <p:cNvSpPr txBox="1"/>
          <p:nvPr>
            <p:ph type="title"/>
          </p:nvPr>
        </p:nvSpPr>
        <p:spPr>
          <a:xfrm>
            <a:off x="356616" y="120897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26"/>
          <p:cNvSpPr txBox="1"/>
          <p:nvPr>
            <p:ph idx="1" type="body"/>
          </p:nvPr>
        </p:nvSpPr>
        <p:spPr>
          <a:xfrm>
            <a:off x="585875" y="2090925"/>
            <a:ext cx="8151300" cy="2382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6" name="Google Shape;56;p26"/>
          <p:cNvSpPr txBox="1"/>
          <p:nvPr>
            <p:ph idx="12" type="sldNum"/>
          </p:nvPr>
        </p:nvSpPr>
        <p:spPr>
          <a:xfrm>
            <a:off x="8686253" y="4568875"/>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 name="Google Shape;57;p26"/>
          <p:cNvPicPr preferRelativeResize="0"/>
          <p:nvPr/>
        </p:nvPicPr>
        <p:blipFill rotWithShape="1">
          <a:blip r:embed="rId2">
            <a:alphaModFix/>
          </a:blip>
          <a:srcRect b="29001" l="0" r="0" t="0"/>
          <a:stretch/>
        </p:blipFill>
        <p:spPr>
          <a:xfrm>
            <a:off x="6064600" y="4005025"/>
            <a:ext cx="2836151" cy="1138475"/>
          </a:xfrm>
          <a:prstGeom prst="rect">
            <a:avLst/>
          </a:prstGeom>
          <a:noFill/>
          <a:ln>
            <a:noFill/>
          </a:ln>
        </p:spPr>
      </p:pic>
      <p:pic>
        <p:nvPicPr>
          <p:cNvPr id="58" name="Google Shape;58;p26"/>
          <p:cNvPicPr preferRelativeResize="0"/>
          <p:nvPr/>
        </p:nvPicPr>
        <p:blipFill rotWithShape="1">
          <a:blip r:embed="rId3">
            <a:alphaModFix/>
          </a:blip>
          <a:srcRect b="0" l="0" r="0" t="0"/>
          <a:stretch/>
        </p:blipFill>
        <p:spPr>
          <a:xfrm>
            <a:off x="457200" y="1783080"/>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Line">
  <p:cSld name="1_Title and body YRP Line">
    <p:spTree>
      <p:nvGrpSpPr>
        <p:cNvPr id="59" name="Shape 59"/>
        <p:cNvGrpSpPr/>
        <p:nvPr/>
      </p:nvGrpSpPr>
      <p:grpSpPr>
        <a:xfrm>
          <a:off x="0" y="0"/>
          <a:ext cx="0" cy="0"/>
          <a:chOff x="0" y="0"/>
          <a:chExt cx="0" cy="0"/>
        </a:xfrm>
      </p:grpSpPr>
      <p:pic>
        <p:nvPicPr>
          <p:cNvPr id="60" name="Google Shape;60;p27"/>
          <p:cNvPicPr preferRelativeResize="0"/>
          <p:nvPr/>
        </p:nvPicPr>
        <p:blipFill rotWithShape="1">
          <a:blip r:embed="rId2">
            <a:alphaModFix/>
          </a:blip>
          <a:srcRect b="0" l="0" r="0" t="0"/>
          <a:stretch/>
        </p:blipFill>
        <p:spPr>
          <a:xfrm>
            <a:off x="457200" y="1923049"/>
            <a:ext cx="1264400" cy="130100"/>
          </a:xfrm>
          <a:prstGeom prst="rect">
            <a:avLst/>
          </a:prstGeom>
          <a:noFill/>
          <a:ln>
            <a:noFill/>
          </a:ln>
        </p:spPr>
      </p:pic>
      <p:pic>
        <p:nvPicPr>
          <p:cNvPr id="61" name="Google Shape;61;p27"/>
          <p:cNvPicPr preferRelativeResize="0"/>
          <p:nvPr/>
        </p:nvPicPr>
        <p:blipFill rotWithShape="1">
          <a:blip r:embed="rId3">
            <a:alphaModFix/>
          </a:blip>
          <a:srcRect b="0" l="26653" r="0" t="23283"/>
          <a:stretch/>
        </p:blipFill>
        <p:spPr>
          <a:xfrm rot="5397968">
            <a:off x="6680011" y="-149469"/>
            <a:ext cx="2345726" cy="2595814"/>
          </a:xfrm>
          <a:prstGeom prst="rect">
            <a:avLst/>
          </a:prstGeom>
          <a:noFill/>
          <a:ln>
            <a:noFill/>
          </a:ln>
        </p:spPr>
      </p:pic>
      <p:sp>
        <p:nvSpPr>
          <p:cNvPr id="62" name="Google Shape;62;p27"/>
          <p:cNvSpPr txBox="1"/>
          <p:nvPr>
            <p:ph type="title"/>
          </p:nvPr>
        </p:nvSpPr>
        <p:spPr>
          <a:xfrm>
            <a:off x="356616" y="1268742"/>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27"/>
          <p:cNvSpPr/>
          <p:nvPr>
            <p:ph idx="2" type="pic"/>
          </p:nvPr>
        </p:nvSpPr>
        <p:spPr>
          <a:xfrm>
            <a:off x="506413" y="2432050"/>
            <a:ext cx="2881312" cy="1911350"/>
          </a:xfrm>
          <a:prstGeom prst="rect">
            <a:avLst/>
          </a:prstGeom>
          <a:noFill/>
          <a:ln>
            <a:noFill/>
          </a:ln>
        </p:spPr>
      </p:sp>
      <p:sp>
        <p:nvSpPr>
          <p:cNvPr id="64" name="Google Shape;64;p27"/>
          <p:cNvSpPr txBox="1"/>
          <p:nvPr>
            <p:ph idx="1" type="body"/>
          </p:nvPr>
        </p:nvSpPr>
        <p:spPr>
          <a:xfrm>
            <a:off x="3684588" y="2486890"/>
            <a:ext cx="4183062" cy="2245447"/>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0" i="0" sz="2000" u="none" cap="none" strike="noStrike">
                <a:solidFill>
                  <a:srgbClr val="434343"/>
                </a:solidFill>
                <a:latin typeface="Arial"/>
                <a:ea typeface="Arial"/>
                <a:cs typeface="Arial"/>
                <a:sym typeface="Arial"/>
              </a:defRPr>
            </a:lvl1pPr>
            <a:lvl2pPr indent="-228600" lvl="1" marL="914400" algn="l">
              <a:lnSpc>
                <a:spcPct val="100000"/>
              </a:lnSpc>
              <a:spcBef>
                <a:spcPts val="160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algn="l">
              <a:lnSpc>
                <a:spcPct val="100000"/>
              </a:lnSpc>
              <a:spcBef>
                <a:spcPts val="160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algn="l">
              <a:lnSpc>
                <a:spcPct val="100000"/>
              </a:lnSpc>
              <a:spcBef>
                <a:spcPts val="160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algn="l">
              <a:lnSpc>
                <a:spcPct val="100000"/>
              </a:lnSpc>
              <a:spcBef>
                <a:spcPts val="1600"/>
              </a:spcBef>
              <a:spcAft>
                <a:spcPts val="0"/>
              </a:spcAft>
              <a:buSzPts val="1400"/>
              <a:buNone/>
              <a:defRPr b="0" i="0" sz="2000" u="none" cap="none" strike="noStrike">
                <a:solidFill>
                  <a:srgbClr val="434343"/>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213675" y="245000"/>
            <a:ext cx="8652300" cy="4683600"/>
          </a:xfrm>
          <a:prstGeom prst="rect">
            <a:avLst/>
          </a:prstGeom>
          <a:solidFill>
            <a:srgbClr val="073763">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Arial"/>
              <a:ea typeface="Arial"/>
              <a:cs typeface="Arial"/>
              <a:sym typeface="Arial"/>
            </a:endParaRPr>
          </a:p>
        </p:txBody>
      </p:sp>
      <p:sp>
        <p:nvSpPr>
          <p:cNvPr id="7" name="Google Shape;7;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800"/>
              <a:buFont typeface="Arial"/>
              <a:buNone/>
              <a:defRPr b="1" i="0" sz="28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8"/>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8"/>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rhntc.org/resources/using-data-increase-clinic-efficiency-quality-improvement-guide" TargetMode="External"/><Relationship Id="rId4" Type="http://schemas.openxmlformats.org/officeDocument/2006/relationships/hyperlink" Target="https://rhntc.org/resources/reducing-patient-wait-time-video" TargetMode="External"/><Relationship Id="rId5" Type="http://schemas.openxmlformats.org/officeDocument/2006/relationships/hyperlink" Target="https://rhntc.org/resources/patient-experience-improvement-toolk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rhntc.org/resources/emergency-contraceptive-ec-methods-table" TargetMode="External"/><Relationship Id="rId4" Type="http://schemas.openxmlformats.org/officeDocument/2006/relationships/hyperlink" Target="https://rhntc.org/resources/emergency-contraception-ec-social-media-toolkit" TargetMode="External"/><Relationship Id="rId9" Type="http://schemas.openxmlformats.org/officeDocument/2006/relationships/hyperlink" Target="https://rhntc.org/resources/plan-c-copper-iud-emergency-contraception" TargetMode="External"/><Relationship Id="rId5" Type="http://schemas.openxmlformats.org/officeDocument/2006/relationships/hyperlink" Target="https://rhntc.org/resources/emergency-contraception-facts-family-planning-staff" TargetMode="External"/><Relationship Id="rId6" Type="http://schemas.openxmlformats.org/officeDocument/2006/relationships/hyperlink" Target="https://rhntc.org/resources/emergency-contraception-fast-facts-job-aid" TargetMode="External"/><Relationship Id="rId7" Type="http://schemas.openxmlformats.org/officeDocument/2006/relationships/hyperlink" Target="https://www.ctcfp.org/protocol-template-emergency-contraception/" TargetMode="External"/><Relationship Id="rId8" Type="http://schemas.openxmlformats.org/officeDocument/2006/relationships/hyperlink" Target="https://www.ctcfp.org/understanding-the-mechanism-of-action-for-emergency-contraceptive-pills/" TargetMode="External"/><Relationship Id="rId10" Type="http://schemas.openxmlformats.org/officeDocument/2006/relationships/hyperlink" Target="https://rhntc.org/resources/plan-c-copper-iud-emergency-contracep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mailto:rhntc@jsi.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 Id="rId3" Type="http://schemas.openxmlformats.org/officeDocument/2006/relationships/hyperlink" Target="https://rhntc.org/resources/client-centered-reproductive-goals-and-counseling-flow-chart" TargetMode="External"/><Relationship Id="rId4" Type="http://schemas.openxmlformats.org/officeDocument/2006/relationships/hyperlink" Target="https://rhntc.org/resources/contraceptive-counseling-and-education-elearning" TargetMode="External"/><Relationship Id="rId5" Type="http://schemas.openxmlformats.org/officeDocument/2006/relationships/hyperlink" Target="https://rhntc.org/resources/person-centered-contraceptive-counseling-pccc-measure" TargetMode="External"/><Relationship Id="rId6" Type="http://schemas.openxmlformats.org/officeDocument/2006/relationships/hyperlink" Target="https://rhntc.org/resources/person-centered-contraceptive-counseling-pccc-measure" TargetMode="External"/><Relationship Id="rId7" Type="http://schemas.openxmlformats.org/officeDocument/2006/relationships/hyperlink" Target="https://rhntc.org/resources/person-centered-contraceptive-counseling-pccc-measu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rhntc.org/resources/reducing-barriers-access-care-virtual-tou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rhntc.org/resources/increasing-access-contraception-toolk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rhntc.org/resources/reducing-barriers-access-care-virtual-tour" TargetMode="External"/><Relationship Id="rId4" Type="http://schemas.openxmlformats.org/officeDocument/2006/relationships/hyperlink" Target="https://rhntc.org/resources/increasing-access-contraception-toolkit" TargetMode="External"/><Relationship Id="rId5" Type="http://schemas.openxmlformats.org/officeDocument/2006/relationships/hyperlink" Target="https://rhntc.org/resources/contraceptive-access-change-package" TargetMode="External"/><Relationship Id="rId6" Type="http://schemas.openxmlformats.org/officeDocument/2006/relationships/hyperlink" Target="https://rhntc.org/resources/same-visit-contraception-toolkit-family-planning-providers" TargetMode="External"/><Relationship Id="rId7" Type="http://schemas.openxmlformats.org/officeDocument/2006/relationships/hyperlink" Target="https://rhntc.org/resources/promoting-family-planning-services-social-media-toolkit" TargetMode="External"/><Relationship Id="rId8" Type="http://schemas.openxmlformats.org/officeDocument/2006/relationships/hyperlink" Target="https://rhntc.org/resources/promocion-de-servicios-de-planificacion-familiar-kit-de-herramientas-para-redes-social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
          <p:cNvSpPr txBox="1"/>
          <p:nvPr>
            <p:ph type="title"/>
          </p:nvPr>
        </p:nvSpPr>
        <p:spPr>
          <a:xfrm>
            <a:off x="356310" y="1371645"/>
            <a:ext cx="6098811" cy="162146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600"/>
              <a:t>Strategies and Resources for Equity &amp; Quality While Increasing Access to All Contraceptive Care, Including LARC &amp; EC</a:t>
            </a:r>
            <a:endParaRPr sz="2600"/>
          </a:p>
        </p:txBody>
      </p:sp>
      <p:sp>
        <p:nvSpPr>
          <p:cNvPr id="261" name="Google Shape;261;p1"/>
          <p:cNvSpPr txBox="1"/>
          <p:nvPr>
            <p:ph idx="1" type="body"/>
          </p:nvPr>
        </p:nvSpPr>
        <p:spPr>
          <a:xfrm>
            <a:off x="283880" y="3313099"/>
            <a:ext cx="4595812" cy="79057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May 18,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9"/>
          <p:cNvSpPr txBox="1"/>
          <p:nvPr>
            <p:ph type="title"/>
          </p:nvPr>
        </p:nvSpPr>
        <p:spPr>
          <a:xfrm>
            <a:off x="356616" y="126874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Clinic Efficiency</a:t>
            </a:r>
            <a:endParaRPr/>
          </a:p>
        </p:txBody>
      </p:sp>
      <p:pic>
        <p:nvPicPr>
          <p:cNvPr descr="A hand-drawn diagram. 2 equal size rectangular bars. Top is labeled Expectation. The bottom bar is split about two-thirds labeled Outcome and last third, border line is dotted and labeled Disappointment." id="320" name="Google Shape;320;p9"/>
          <p:cNvPicPr preferRelativeResize="0"/>
          <p:nvPr>
            <p:ph idx="2" type="pic"/>
          </p:nvPr>
        </p:nvPicPr>
        <p:blipFill rotWithShape="1">
          <a:blip r:embed="rId3">
            <a:alphaModFix/>
          </a:blip>
          <a:srcRect b="616" l="0" r="0" t="616"/>
          <a:stretch/>
        </p:blipFill>
        <p:spPr>
          <a:xfrm>
            <a:off x="506413" y="2432050"/>
            <a:ext cx="2881312" cy="1911350"/>
          </a:xfrm>
          <a:prstGeom prst="rect">
            <a:avLst/>
          </a:prstGeom>
          <a:noFill/>
          <a:ln>
            <a:noFill/>
          </a:ln>
          <a:effectLst>
            <a:outerShdw blurRad="57150" rotWithShape="0" algn="bl" dir="5400000" dist="19050">
              <a:srgbClr val="000000">
                <a:alpha val="49803"/>
              </a:srgbClr>
            </a:outerShdw>
          </a:effectLst>
        </p:spPr>
      </p:pic>
      <p:sp>
        <p:nvSpPr>
          <p:cNvPr id="321" name="Google Shape;321;p9"/>
          <p:cNvSpPr txBox="1"/>
          <p:nvPr>
            <p:ph idx="1" type="body"/>
          </p:nvPr>
        </p:nvSpPr>
        <p:spPr>
          <a:xfrm>
            <a:off x="3684588" y="2360145"/>
            <a:ext cx="4183062" cy="2245447"/>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700"/>
              </a:spcBef>
              <a:spcAft>
                <a:spcPts val="0"/>
              </a:spcAft>
              <a:buSzPts val="1800"/>
              <a:buNone/>
            </a:pPr>
            <a:r>
              <a:rPr b="1" lang="en-US"/>
              <a:t>Effectiveness</a:t>
            </a:r>
            <a:r>
              <a:rPr lang="en-US"/>
              <a:t> = extent to which patient expectations are met</a:t>
            </a:r>
            <a:endParaRPr/>
          </a:p>
          <a:p>
            <a:pPr indent="0" lvl="0" marL="0" rtl="0" algn="l">
              <a:lnSpc>
                <a:spcPct val="114000"/>
              </a:lnSpc>
              <a:spcBef>
                <a:spcPts val="700"/>
              </a:spcBef>
              <a:spcAft>
                <a:spcPts val="0"/>
              </a:spcAft>
              <a:buSzPts val="1800"/>
              <a:buNone/>
            </a:pPr>
            <a:r>
              <a:rPr b="1" lang="en-US"/>
              <a:t>Efficiency</a:t>
            </a:r>
            <a:r>
              <a:rPr lang="en-US"/>
              <a:t> = resources needed </a:t>
            </a:r>
            <a:br>
              <a:rPr lang="en-US"/>
            </a:br>
            <a:r>
              <a:rPr lang="en-US"/>
              <a:t>to provide effective care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type="title"/>
          </p:nvPr>
        </p:nvSpPr>
        <p:spPr>
          <a:xfrm>
            <a:off x="365350" y="567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Best Practices for Clinic Efficiency</a:t>
            </a:r>
            <a:endParaRPr/>
          </a:p>
        </p:txBody>
      </p:sp>
      <p:sp>
        <p:nvSpPr>
          <p:cNvPr id="327" name="Google Shape;327;p10"/>
          <p:cNvSpPr txBox="1"/>
          <p:nvPr>
            <p:ph idx="1" type="body"/>
          </p:nvPr>
        </p:nvSpPr>
        <p:spPr>
          <a:xfrm>
            <a:off x="688375" y="1473800"/>
            <a:ext cx="6982800" cy="2963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Char char="●"/>
            </a:pPr>
            <a:r>
              <a:rPr lang="en-US" sz="2000">
                <a:solidFill>
                  <a:srgbClr val="434343"/>
                </a:solidFill>
              </a:rPr>
              <a:t>Update and simplify scheduling systems</a:t>
            </a:r>
            <a:endParaRPr/>
          </a:p>
          <a:p>
            <a:pPr indent="-342900" lvl="0" marL="457200" rtl="0" algn="l">
              <a:lnSpc>
                <a:spcPct val="100000"/>
              </a:lnSpc>
              <a:spcBef>
                <a:spcPts val="0"/>
              </a:spcBef>
              <a:spcAft>
                <a:spcPts val="0"/>
              </a:spcAft>
              <a:buClr>
                <a:srgbClr val="434343"/>
              </a:buClr>
              <a:buSzPts val="1800"/>
              <a:buChar char="●"/>
            </a:pPr>
            <a:r>
              <a:rPr lang="en-US" sz="2000">
                <a:solidFill>
                  <a:srgbClr val="434343"/>
                </a:solidFill>
              </a:rPr>
              <a:t>Improve clinic flow, e.g., reduce stops and wait times, improve communication</a:t>
            </a:r>
            <a:endParaRPr/>
          </a:p>
          <a:p>
            <a:pPr indent="-342900" lvl="0" marL="457200" rtl="0" algn="l">
              <a:lnSpc>
                <a:spcPct val="100000"/>
              </a:lnSpc>
              <a:spcBef>
                <a:spcPts val="0"/>
              </a:spcBef>
              <a:spcAft>
                <a:spcPts val="0"/>
              </a:spcAft>
              <a:buClr>
                <a:srgbClr val="434343"/>
              </a:buClr>
              <a:buSzPts val="1800"/>
              <a:buChar char="●"/>
            </a:pPr>
            <a:r>
              <a:rPr lang="en-US" sz="2000">
                <a:solidFill>
                  <a:srgbClr val="434343"/>
                </a:solidFill>
              </a:rPr>
              <a:t>Reduce waste, e.g., duplication, unnecessary documentation</a:t>
            </a:r>
            <a:endParaRPr/>
          </a:p>
          <a:p>
            <a:pPr indent="-342900" lvl="0" marL="457200" rtl="0" algn="l">
              <a:lnSpc>
                <a:spcPct val="100000"/>
              </a:lnSpc>
              <a:spcBef>
                <a:spcPts val="0"/>
              </a:spcBef>
              <a:spcAft>
                <a:spcPts val="0"/>
              </a:spcAft>
              <a:buClr>
                <a:srgbClr val="434343"/>
              </a:buClr>
              <a:buSzPts val="1800"/>
              <a:buChar char="●"/>
            </a:pPr>
            <a:r>
              <a:rPr lang="en-US" sz="2000">
                <a:solidFill>
                  <a:srgbClr val="434343"/>
                </a:solidFill>
              </a:rPr>
              <a:t>Use a team-based approach with everyone working top of license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1"/>
          <p:cNvSpPr txBox="1"/>
          <p:nvPr>
            <p:ph type="title"/>
          </p:nvPr>
        </p:nvSpPr>
        <p:spPr>
          <a:xfrm>
            <a:off x="364125" y="1106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Key Resources for Clinic Efficiency</a:t>
            </a:r>
            <a:endParaRPr/>
          </a:p>
        </p:txBody>
      </p:sp>
      <p:sp>
        <p:nvSpPr>
          <p:cNvPr id="333" name="Google Shape;333;p11"/>
          <p:cNvSpPr txBox="1"/>
          <p:nvPr>
            <p:ph idx="1" type="body"/>
          </p:nvPr>
        </p:nvSpPr>
        <p:spPr>
          <a:xfrm>
            <a:off x="567425" y="2047425"/>
            <a:ext cx="7429800" cy="2621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US" sz="2000" u="sng">
                <a:solidFill>
                  <a:schemeClr val="hlink"/>
                </a:solidFill>
                <a:hlinkClick r:id="rId3"/>
              </a:rPr>
              <a:t>Using Data to Increase Clinic Efficiency: A Quality Improvement Guide</a:t>
            </a:r>
            <a:endParaRPr sz="2000"/>
          </a:p>
          <a:p>
            <a:pPr indent="-355600" lvl="0" marL="457200" rtl="0" algn="l">
              <a:lnSpc>
                <a:spcPct val="115000"/>
              </a:lnSpc>
              <a:spcBef>
                <a:spcPts val="0"/>
              </a:spcBef>
              <a:spcAft>
                <a:spcPts val="0"/>
              </a:spcAft>
              <a:buSzPts val="2000"/>
              <a:buChar char="●"/>
            </a:pPr>
            <a:r>
              <a:rPr lang="en-US" sz="2000" u="sng">
                <a:solidFill>
                  <a:schemeClr val="hlink"/>
                </a:solidFill>
                <a:hlinkClick r:id="rId4"/>
              </a:rPr>
              <a:t>Reducing Patient Wait Time Video</a:t>
            </a:r>
            <a:endParaRPr sz="2000"/>
          </a:p>
          <a:p>
            <a:pPr indent="-355600" lvl="0" marL="457200" rtl="0" algn="l">
              <a:lnSpc>
                <a:spcPct val="115000"/>
              </a:lnSpc>
              <a:spcBef>
                <a:spcPts val="0"/>
              </a:spcBef>
              <a:spcAft>
                <a:spcPts val="0"/>
              </a:spcAft>
              <a:buSzPts val="2000"/>
              <a:buChar char="●"/>
            </a:pPr>
            <a:r>
              <a:rPr lang="en-US" sz="2000" u="sng">
                <a:solidFill>
                  <a:schemeClr val="hlink"/>
                </a:solidFill>
                <a:hlinkClick r:id="rId5"/>
              </a:rPr>
              <a:t>Patient Experience Improvement Toolkit</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2"/>
          <p:cNvSpPr txBox="1"/>
          <p:nvPr>
            <p:ph type="title"/>
          </p:nvPr>
        </p:nvSpPr>
        <p:spPr>
          <a:xfrm>
            <a:off x="338510" y="942943"/>
            <a:ext cx="655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Best Practices for Emergency Contraception (EC) Access</a:t>
            </a:r>
            <a:endParaRPr/>
          </a:p>
        </p:txBody>
      </p:sp>
      <p:sp>
        <p:nvSpPr>
          <p:cNvPr id="339" name="Google Shape;339;p12"/>
          <p:cNvSpPr txBox="1"/>
          <p:nvPr>
            <p:ph idx="1" type="body"/>
          </p:nvPr>
        </p:nvSpPr>
        <p:spPr>
          <a:xfrm>
            <a:off x="594360" y="2202175"/>
            <a:ext cx="6823800" cy="23667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US" sz="2000"/>
              <a:t>Staff education and training </a:t>
            </a:r>
            <a:endParaRPr/>
          </a:p>
          <a:p>
            <a:pPr indent="-355600" lvl="0" marL="457200" rtl="0" algn="l">
              <a:lnSpc>
                <a:spcPct val="115000"/>
              </a:lnSpc>
              <a:spcBef>
                <a:spcPts val="0"/>
              </a:spcBef>
              <a:spcAft>
                <a:spcPts val="0"/>
              </a:spcAft>
              <a:buSzPts val="2000"/>
              <a:buChar char="●"/>
            </a:pPr>
            <a:r>
              <a:rPr lang="en-US" sz="2000"/>
              <a:t>Advanced prescriptions</a:t>
            </a:r>
            <a:endParaRPr/>
          </a:p>
          <a:p>
            <a:pPr indent="-355600" lvl="0" marL="457200" rtl="0" algn="l">
              <a:lnSpc>
                <a:spcPct val="115000"/>
              </a:lnSpc>
              <a:spcBef>
                <a:spcPts val="0"/>
              </a:spcBef>
              <a:spcAft>
                <a:spcPts val="0"/>
              </a:spcAft>
              <a:buSzPts val="2000"/>
              <a:buChar char="●"/>
            </a:pPr>
            <a:r>
              <a:rPr lang="en-US" sz="2000"/>
              <a:t>Advanced supply</a:t>
            </a:r>
            <a:endParaRPr/>
          </a:p>
          <a:p>
            <a:pPr indent="-355600" lvl="0" marL="457200" rtl="0" algn="l">
              <a:lnSpc>
                <a:spcPct val="115000"/>
              </a:lnSpc>
              <a:spcBef>
                <a:spcPts val="0"/>
              </a:spcBef>
              <a:spcAft>
                <a:spcPts val="0"/>
              </a:spcAft>
              <a:buSzPts val="2000"/>
              <a:buChar char="●"/>
            </a:pPr>
            <a:r>
              <a:rPr lang="en-US" sz="2000"/>
              <a:t>Provide access in non-traditional settings</a:t>
            </a:r>
            <a:endParaRPr/>
          </a:p>
          <a:p>
            <a:pPr indent="-355600" lvl="0" marL="457200" rtl="0" algn="l">
              <a:lnSpc>
                <a:spcPct val="115000"/>
              </a:lnSpc>
              <a:spcBef>
                <a:spcPts val="0"/>
              </a:spcBef>
              <a:spcAft>
                <a:spcPts val="0"/>
              </a:spcAft>
              <a:buSzPts val="2000"/>
              <a:buChar char="●"/>
            </a:pPr>
            <a:r>
              <a:rPr lang="en-US" sz="2000"/>
              <a:t>Collaboration with local pharmacy and pharmacists</a:t>
            </a:r>
            <a:endParaRPr/>
          </a:p>
          <a:p>
            <a:pPr indent="-355600" lvl="0" marL="457200" rtl="0" algn="l">
              <a:lnSpc>
                <a:spcPct val="115000"/>
              </a:lnSpc>
              <a:spcBef>
                <a:spcPts val="0"/>
              </a:spcBef>
              <a:spcAft>
                <a:spcPts val="0"/>
              </a:spcAft>
              <a:buSzPts val="2000"/>
              <a:buChar char="●"/>
            </a:pPr>
            <a:r>
              <a:rPr lang="en-US" sz="2000"/>
              <a:t>Alternative EC purchasing options to reduce cost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type="title"/>
          </p:nvPr>
        </p:nvSpPr>
        <p:spPr>
          <a:xfrm>
            <a:off x="365350" y="567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Key Resources for EC Access</a:t>
            </a:r>
            <a:endParaRPr/>
          </a:p>
        </p:txBody>
      </p:sp>
      <p:sp>
        <p:nvSpPr>
          <p:cNvPr id="345" name="Google Shape;345;p13"/>
          <p:cNvSpPr txBox="1"/>
          <p:nvPr>
            <p:ph idx="1" type="body"/>
          </p:nvPr>
        </p:nvSpPr>
        <p:spPr>
          <a:xfrm>
            <a:off x="534469" y="1446641"/>
            <a:ext cx="8102540" cy="2963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US" sz="2000" u="sng">
                <a:solidFill>
                  <a:schemeClr val="hlink"/>
                </a:solidFill>
                <a:hlinkClick r:id="rId3"/>
              </a:rPr>
              <a:t>Emergency Contraceptive (EC) Methods Table</a:t>
            </a:r>
            <a:r>
              <a:rPr lang="en-US" sz="2000"/>
              <a:t> </a:t>
            </a:r>
            <a:endParaRPr/>
          </a:p>
          <a:p>
            <a:pPr indent="-355600" lvl="0" marL="457200" rtl="0" algn="l">
              <a:lnSpc>
                <a:spcPct val="115000"/>
              </a:lnSpc>
              <a:spcBef>
                <a:spcPts val="0"/>
              </a:spcBef>
              <a:spcAft>
                <a:spcPts val="0"/>
              </a:spcAft>
              <a:buSzPts val="2000"/>
              <a:buChar char="●"/>
            </a:pPr>
            <a:r>
              <a:rPr lang="en-US" sz="2000" u="sng">
                <a:solidFill>
                  <a:schemeClr val="hlink"/>
                </a:solidFill>
                <a:hlinkClick r:id="rId4"/>
              </a:rPr>
              <a:t>Emergency Contraception (EC) Social Media Toolkit</a:t>
            </a:r>
            <a:endParaRPr sz="2000"/>
          </a:p>
          <a:p>
            <a:pPr indent="-355600" lvl="0" marL="457200" rtl="0" algn="l">
              <a:lnSpc>
                <a:spcPct val="115000"/>
              </a:lnSpc>
              <a:spcBef>
                <a:spcPts val="0"/>
              </a:spcBef>
              <a:spcAft>
                <a:spcPts val="0"/>
              </a:spcAft>
              <a:buSzPts val="2000"/>
              <a:buChar char="●"/>
            </a:pPr>
            <a:r>
              <a:rPr lang="en-US" sz="2000" u="sng">
                <a:solidFill>
                  <a:schemeClr val="hlink"/>
                </a:solidFill>
                <a:hlinkClick r:id="rId5"/>
              </a:rPr>
              <a:t>Emergency Contraception Facts for Family Planning Staff</a:t>
            </a:r>
            <a:endParaRPr sz="2000"/>
          </a:p>
          <a:p>
            <a:pPr indent="-355600" lvl="0" marL="457200" rtl="0" algn="l">
              <a:lnSpc>
                <a:spcPct val="115000"/>
              </a:lnSpc>
              <a:spcBef>
                <a:spcPts val="0"/>
              </a:spcBef>
              <a:spcAft>
                <a:spcPts val="0"/>
              </a:spcAft>
              <a:buSzPts val="2000"/>
              <a:buChar char="●"/>
            </a:pPr>
            <a:r>
              <a:rPr lang="en-US" sz="2000" u="sng">
                <a:solidFill>
                  <a:schemeClr val="hlink"/>
                </a:solidFill>
                <a:hlinkClick r:id="rId6"/>
              </a:rPr>
              <a:t>Emergency Contraception Fast Facts Job Aid </a:t>
            </a:r>
            <a:endParaRPr sz="2000"/>
          </a:p>
          <a:p>
            <a:pPr indent="-355600" lvl="0" marL="457200" rtl="0" algn="l">
              <a:lnSpc>
                <a:spcPct val="115000"/>
              </a:lnSpc>
              <a:spcBef>
                <a:spcPts val="0"/>
              </a:spcBef>
              <a:spcAft>
                <a:spcPts val="0"/>
              </a:spcAft>
              <a:buSzPts val="2000"/>
              <a:buChar char="●"/>
            </a:pPr>
            <a:r>
              <a:rPr lang="en-US" sz="2000" u="sng">
                <a:solidFill>
                  <a:schemeClr val="hlink"/>
                </a:solidFill>
                <a:hlinkClick r:id="rId7"/>
              </a:rPr>
              <a:t>Protocol Template: Emergency Contraception (NCTCFP)</a:t>
            </a:r>
            <a:endParaRPr sz="2000"/>
          </a:p>
          <a:p>
            <a:pPr indent="-355600" lvl="0" marL="457200" rtl="0" algn="l">
              <a:lnSpc>
                <a:spcPct val="115000"/>
              </a:lnSpc>
              <a:spcBef>
                <a:spcPts val="0"/>
              </a:spcBef>
              <a:spcAft>
                <a:spcPts val="0"/>
              </a:spcAft>
              <a:buSzPts val="2000"/>
              <a:buChar char="●"/>
            </a:pPr>
            <a:r>
              <a:rPr lang="en-US" sz="2000" u="sng">
                <a:solidFill>
                  <a:schemeClr val="hlink"/>
                </a:solidFill>
                <a:hlinkClick r:id="rId8"/>
              </a:rPr>
              <a:t>Understanding the Mechanism of Action for Emergency Contraceptive Pills (NCTCFP)</a:t>
            </a:r>
            <a:endParaRPr sz="2000"/>
          </a:p>
          <a:p>
            <a:pPr indent="-342900" lvl="0" marL="457200" rtl="0" algn="l">
              <a:lnSpc>
                <a:spcPct val="115000"/>
              </a:lnSpc>
              <a:spcBef>
                <a:spcPts val="0"/>
              </a:spcBef>
              <a:spcAft>
                <a:spcPts val="0"/>
              </a:spcAft>
              <a:buSzPts val="1800"/>
              <a:buChar char="●"/>
            </a:pPr>
            <a:r>
              <a:rPr lang="en-US" sz="2000" u="sng">
                <a:solidFill>
                  <a:schemeClr val="hlink"/>
                </a:solidFill>
                <a:hlinkClick r:id="rId9"/>
              </a:rPr>
              <a:t>Plan C: Copper IUD as Emergency Contraception</a:t>
            </a:r>
            <a:r>
              <a:rPr lang="en-US" sz="2300" u="sng">
                <a:solidFill>
                  <a:schemeClr val="hlink"/>
                </a:solidFill>
                <a:hlinkClick r:id="rId10"/>
              </a:rPr>
              <a:t> (CAI)</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4"/>
          <p:cNvSpPr txBox="1"/>
          <p:nvPr>
            <p:ph type="title"/>
          </p:nvPr>
        </p:nvSpPr>
        <p:spPr>
          <a:xfrm>
            <a:off x="368377" y="110577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Addressing Misinformation </a:t>
            </a:r>
            <a:endParaRPr/>
          </a:p>
        </p:txBody>
      </p:sp>
      <p:sp>
        <p:nvSpPr>
          <p:cNvPr id="351" name="Google Shape;351;p14"/>
          <p:cNvSpPr txBox="1"/>
          <p:nvPr>
            <p:ph idx="1" type="body"/>
          </p:nvPr>
        </p:nvSpPr>
        <p:spPr>
          <a:xfrm>
            <a:off x="512419" y="1993557"/>
            <a:ext cx="7431087" cy="2620963"/>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en-US">
                <a:solidFill>
                  <a:schemeClr val="dk2"/>
                </a:solidFill>
              </a:rPr>
              <a:t>Exaggerated side effect claims</a:t>
            </a:r>
            <a:endParaRPr/>
          </a:p>
          <a:p>
            <a:pPr indent="-355600" lvl="0" marL="457200" rtl="0" algn="l">
              <a:lnSpc>
                <a:spcPct val="100000"/>
              </a:lnSpc>
              <a:spcBef>
                <a:spcPts val="0"/>
              </a:spcBef>
              <a:spcAft>
                <a:spcPts val="0"/>
              </a:spcAft>
              <a:buSzPts val="2000"/>
              <a:buChar char="●"/>
            </a:pPr>
            <a:r>
              <a:rPr lang="en-US">
                <a:solidFill>
                  <a:schemeClr val="dk2"/>
                </a:solidFill>
              </a:rPr>
              <a:t>Promoting less effective methods</a:t>
            </a:r>
            <a:endParaRPr/>
          </a:p>
          <a:p>
            <a:pPr indent="-355600" lvl="0" marL="457200" rtl="0" algn="l">
              <a:lnSpc>
                <a:spcPct val="100000"/>
              </a:lnSpc>
              <a:spcBef>
                <a:spcPts val="0"/>
              </a:spcBef>
              <a:spcAft>
                <a:spcPts val="0"/>
              </a:spcAft>
              <a:buSzPts val="2000"/>
              <a:buChar char="●"/>
            </a:pPr>
            <a:r>
              <a:rPr lang="en-US">
                <a:solidFill>
                  <a:schemeClr val="dk2"/>
                </a:solidFill>
              </a:rPr>
              <a:t>EC vs. the abortion pill</a:t>
            </a:r>
            <a:endParaRPr/>
          </a:p>
          <a:p>
            <a:pPr indent="-355600" lvl="0" marL="457200" rtl="0" algn="l">
              <a:lnSpc>
                <a:spcPct val="100000"/>
              </a:lnSpc>
              <a:spcBef>
                <a:spcPts val="0"/>
              </a:spcBef>
              <a:spcAft>
                <a:spcPts val="0"/>
              </a:spcAft>
              <a:buSzPts val="2000"/>
              <a:buChar char="●"/>
            </a:pPr>
            <a:r>
              <a:rPr lang="en-US">
                <a:solidFill>
                  <a:schemeClr val="dk2"/>
                </a:solidFill>
              </a:rPr>
              <a:t>Pharmacies and pharmacists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5"/>
          <p:cNvSpPr txBox="1"/>
          <p:nvPr>
            <p:ph type="title"/>
          </p:nvPr>
        </p:nvSpPr>
        <p:spPr>
          <a:xfrm>
            <a:off x="365350" y="567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Breakout Groups</a:t>
            </a:r>
            <a:endParaRPr/>
          </a:p>
        </p:txBody>
      </p:sp>
      <p:sp>
        <p:nvSpPr>
          <p:cNvPr id="357" name="Google Shape;357;p15"/>
          <p:cNvSpPr txBox="1"/>
          <p:nvPr>
            <p:ph idx="1" type="body"/>
          </p:nvPr>
        </p:nvSpPr>
        <p:spPr>
          <a:xfrm>
            <a:off x="697428" y="1428535"/>
            <a:ext cx="6982800" cy="2963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a:t>What other misinformation tactics or campaigns have you heard about from subrecipients?</a:t>
            </a:r>
            <a:endParaRPr/>
          </a:p>
          <a:p>
            <a:pPr indent="-342900" lvl="0" marL="457200" rtl="0" algn="l">
              <a:lnSpc>
                <a:spcPct val="100000"/>
              </a:lnSpc>
              <a:spcBef>
                <a:spcPts val="1000"/>
              </a:spcBef>
              <a:spcAft>
                <a:spcPts val="0"/>
              </a:spcAft>
              <a:buSzPts val="1800"/>
              <a:buChar char="●"/>
            </a:pPr>
            <a:r>
              <a:rPr lang="en-US"/>
              <a:t>How are you, as a grantee agency, addressing misinformation within your communities and among staff (e.g., staff training)? </a:t>
            </a:r>
            <a:endParaRPr/>
          </a:p>
          <a:p>
            <a:pPr indent="-342900" lvl="0" marL="457200" rtl="0" algn="l">
              <a:lnSpc>
                <a:spcPct val="100000"/>
              </a:lnSpc>
              <a:spcBef>
                <a:spcPts val="1000"/>
              </a:spcBef>
              <a:spcAft>
                <a:spcPts val="0"/>
              </a:spcAft>
              <a:buSzPts val="1800"/>
              <a:buChar char="●"/>
            </a:pPr>
            <a:r>
              <a:rPr lang="en-US"/>
              <a:t>In states where there are Board of Pharmacy statewide protocols for dispensing contraceptive methods, including EC—do you have suggestions on how to engage with </a:t>
            </a:r>
            <a:br>
              <a:rPr lang="en-US"/>
            </a:br>
            <a:r>
              <a:rPr lang="en-US"/>
              <a:t>local pharmacies?</a:t>
            </a:r>
            <a:endParaRPr/>
          </a:p>
          <a:p>
            <a:pPr indent="-342900" lvl="0" marL="457200" rtl="0" algn="l">
              <a:lnSpc>
                <a:spcPct val="100000"/>
              </a:lnSpc>
              <a:spcBef>
                <a:spcPts val="1000"/>
              </a:spcBef>
              <a:spcAft>
                <a:spcPts val="1000"/>
              </a:spcAft>
              <a:buSzPts val="1800"/>
              <a:buChar char="●"/>
            </a:pPr>
            <a:r>
              <a:rPr lang="en-US"/>
              <a:t>What are other potential strategies and solutions to </a:t>
            </a:r>
            <a:br>
              <a:rPr lang="en-US"/>
            </a:br>
            <a:r>
              <a:rPr lang="en-US"/>
              <a:t>addressing misinformation?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6"/>
          <p:cNvSpPr txBox="1"/>
          <p:nvPr>
            <p:ph type="title"/>
          </p:nvPr>
        </p:nvSpPr>
        <p:spPr>
          <a:xfrm>
            <a:off x="1019852" y="1864250"/>
            <a:ext cx="3110373" cy="135606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t>Q&amp;A</a:t>
            </a:r>
            <a:endParaRPr/>
          </a:p>
        </p:txBody>
      </p:sp>
      <p:sp>
        <p:nvSpPr>
          <p:cNvPr id="363" name="Google Shape;363;p16"/>
          <p:cNvSpPr txBox="1"/>
          <p:nvPr>
            <p:ph idx="1" type="body"/>
          </p:nvPr>
        </p:nvSpPr>
        <p:spPr>
          <a:xfrm>
            <a:off x="4097338" y="2014350"/>
            <a:ext cx="3719512" cy="11146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What other questions do you have?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7"/>
          <p:cNvSpPr txBox="1"/>
          <p:nvPr>
            <p:ph type="title"/>
          </p:nvPr>
        </p:nvSpPr>
        <p:spPr>
          <a:xfrm>
            <a:off x="852310" y="1804303"/>
            <a:ext cx="3870907"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THANK YOU!</a:t>
            </a:r>
            <a:endParaRPr/>
          </a:p>
        </p:txBody>
      </p:sp>
      <p:sp>
        <p:nvSpPr>
          <p:cNvPr id="369" name="Google Shape;369;p17"/>
          <p:cNvSpPr txBox="1"/>
          <p:nvPr>
            <p:ph idx="1" type="body"/>
          </p:nvPr>
        </p:nvSpPr>
        <p:spPr>
          <a:xfrm>
            <a:off x="6371675" y="234500"/>
            <a:ext cx="2460625" cy="584200"/>
          </a:xfrm>
          <a:prstGeom prst="rect">
            <a:avLst/>
          </a:prstGeom>
          <a:noFill/>
          <a:ln>
            <a:noFill/>
          </a:ln>
        </p:spPr>
        <p:txBody>
          <a:bodyPr anchorCtr="0" anchor="t" bIns="91425" lIns="91425" spcFirstLastPara="1" rIns="91425" wrap="square" tIns="91425">
            <a:noAutofit/>
          </a:bodyPr>
          <a:lstStyle/>
          <a:p>
            <a:pPr indent="0" lvl="0" marL="114300" rtl="0" algn="r">
              <a:lnSpc>
                <a:spcPct val="115000"/>
              </a:lnSpc>
              <a:spcBef>
                <a:spcPts val="0"/>
              </a:spcBef>
              <a:spcAft>
                <a:spcPts val="0"/>
              </a:spcAft>
              <a:buSzPts val="1800"/>
              <a:buNone/>
            </a:pPr>
            <a:r>
              <a:rPr lang="en-US"/>
              <a:t>rhntc.org</a:t>
            </a:r>
            <a:endParaRPr/>
          </a:p>
        </p:txBody>
      </p:sp>
      <p:sp>
        <p:nvSpPr>
          <p:cNvPr id="370" name="Google Shape;370;p17"/>
          <p:cNvSpPr txBox="1"/>
          <p:nvPr>
            <p:ph idx="2" type="body"/>
          </p:nvPr>
        </p:nvSpPr>
        <p:spPr>
          <a:xfrm>
            <a:off x="4977456" y="1858491"/>
            <a:ext cx="3255963" cy="69373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800"/>
              <a:buNone/>
            </a:pPr>
            <a:r>
              <a:rPr lang="en-US"/>
              <a:t>CONTACT US</a:t>
            </a:r>
            <a:endParaRPr/>
          </a:p>
          <a:p>
            <a:pPr indent="0" lvl="0" marL="0" rtl="0" algn="l">
              <a:lnSpc>
                <a:spcPct val="115000"/>
              </a:lnSpc>
              <a:spcBef>
                <a:spcPts val="0"/>
              </a:spcBef>
              <a:spcAft>
                <a:spcPts val="0"/>
              </a:spcAft>
              <a:buSzPts val="1800"/>
              <a:buNone/>
            </a:pPr>
            <a:r>
              <a:rPr b="0" lang="en-US" sz="1600" u="sng">
                <a:solidFill>
                  <a:srgbClr val="4A86E8"/>
                </a:solidFill>
                <a:hlinkClick r:id="rId3">
                  <a:extLst>
                    <a:ext uri="{A12FA001-AC4F-418D-AE19-62706E023703}">
                      <ahyp:hlinkClr val="tx"/>
                    </a:ext>
                  </a:extLst>
                </a:hlinkClick>
              </a:rPr>
              <a:t>rhntc@jsi.com</a:t>
            </a:r>
            <a:r>
              <a:rPr b="0" lang="en-US" sz="1600">
                <a:solidFill>
                  <a:srgbClr val="4A86E8"/>
                </a:solidFill>
              </a:rPr>
              <a:t> </a:t>
            </a:r>
            <a:endParaRPr b="0" sz="1600">
              <a:solidFill>
                <a:srgbClr val="595959"/>
              </a:solidFill>
            </a:endParaRPr>
          </a:p>
        </p:txBody>
      </p:sp>
      <p:sp>
        <p:nvSpPr>
          <p:cNvPr id="371" name="Google Shape;371;p17"/>
          <p:cNvSpPr txBox="1"/>
          <p:nvPr>
            <p:ph idx="3" type="body"/>
          </p:nvPr>
        </p:nvSpPr>
        <p:spPr>
          <a:xfrm>
            <a:off x="339725" y="4206875"/>
            <a:ext cx="8574088" cy="5730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This webinar was supported by the Office of Population Affairs (Grants FPTPA006030, TPSAH000006). The views expressed do not necessarily reflect the official policies of the Department of Health and Human Services; nor does mention of trade names, commercial practices, or organizations imply endorsement by the U.S. Government.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
          <p:cNvSpPr txBox="1"/>
          <p:nvPr>
            <p:ph type="title"/>
          </p:nvPr>
        </p:nvSpPr>
        <p:spPr>
          <a:xfrm>
            <a:off x="364125" y="1106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Facilitators </a:t>
            </a:r>
            <a:endParaRPr/>
          </a:p>
        </p:txBody>
      </p:sp>
      <p:sp>
        <p:nvSpPr>
          <p:cNvPr id="267" name="Google Shape;267;p2"/>
          <p:cNvSpPr txBox="1"/>
          <p:nvPr>
            <p:ph idx="1" type="body"/>
          </p:nvPr>
        </p:nvSpPr>
        <p:spPr>
          <a:xfrm>
            <a:off x="567425" y="2047425"/>
            <a:ext cx="7429800" cy="2621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434343"/>
              </a:buClr>
              <a:buSzPts val="2000"/>
              <a:buChar char="●"/>
            </a:pPr>
            <a:r>
              <a:rPr lang="en-US" sz="2000">
                <a:solidFill>
                  <a:srgbClr val="434343"/>
                </a:solidFill>
              </a:rPr>
              <a:t>Jennifer Kawatu, RN, MPH, TTA Provider, RHNTC</a:t>
            </a:r>
            <a:endParaRPr/>
          </a:p>
          <a:p>
            <a:pPr indent="-355600" lvl="0" marL="457200" rtl="0" algn="l">
              <a:lnSpc>
                <a:spcPct val="115000"/>
              </a:lnSpc>
              <a:spcBef>
                <a:spcPts val="0"/>
              </a:spcBef>
              <a:spcAft>
                <a:spcPts val="0"/>
              </a:spcAft>
              <a:buClr>
                <a:srgbClr val="434343"/>
              </a:buClr>
              <a:buSzPts val="2000"/>
              <a:buChar char="●"/>
            </a:pPr>
            <a:r>
              <a:rPr lang="en-US" sz="2000">
                <a:solidFill>
                  <a:srgbClr val="434343"/>
                </a:solidFill>
              </a:rPr>
              <a:t>Angie Fellers LeMire, MSN, TTA Provider, RHNTC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
          <p:cNvSpPr txBox="1"/>
          <p:nvPr>
            <p:ph type="title"/>
          </p:nvPr>
        </p:nvSpPr>
        <p:spPr>
          <a:xfrm>
            <a:off x="339981"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Introduction</a:t>
            </a:r>
            <a:endParaRPr/>
          </a:p>
        </p:txBody>
      </p:sp>
      <p:pic>
        <p:nvPicPr>
          <p:cNvPr descr="A photo of a cairn of stones on a shore. " id="273" name="Google Shape;273;p3"/>
          <p:cNvPicPr preferRelativeResize="0"/>
          <p:nvPr>
            <p:ph idx="2" type="pic"/>
          </p:nvPr>
        </p:nvPicPr>
        <p:blipFill rotWithShape="1">
          <a:blip r:embed="rId3">
            <a:alphaModFix/>
          </a:blip>
          <a:srcRect b="233" l="0" r="0" t="233"/>
          <a:stretch/>
        </p:blipFill>
        <p:spPr>
          <a:xfrm>
            <a:off x="3117850" y="1336675"/>
            <a:ext cx="2430463" cy="3232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
          <p:cNvSpPr txBox="1"/>
          <p:nvPr>
            <p:ph type="title"/>
          </p:nvPr>
        </p:nvSpPr>
        <p:spPr>
          <a:xfrm>
            <a:off x="365350" y="567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Learning Objectives</a:t>
            </a:r>
            <a:endParaRPr/>
          </a:p>
        </p:txBody>
      </p:sp>
      <p:sp>
        <p:nvSpPr>
          <p:cNvPr id="279" name="Google Shape;279;p4"/>
          <p:cNvSpPr txBox="1"/>
          <p:nvPr>
            <p:ph idx="1" type="body"/>
          </p:nvPr>
        </p:nvSpPr>
        <p:spPr>
          <a:xfrm>
            <a:off x="679322" y="1428535"/>
            <a:ext cx="6982800" cy="296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solidFill>
                  <a:srgbClr val="434343"/>
                </a:solidFill>
              </a:rPr>
              <a:t>By the end of this session, participants will be able to: </a:t>
            </a:r>
            <a:endParaRPr/>
          </a:p>
          <a:p>
            <a:pPr indent="-342900" lvl="0" marL="457200" rtl="0" algn="l">
              <a:lnSpc>
                <a:spcPct val="115000"/>
              </a:lnSpc>
              <a:spcBef>
                <a:spcPts val="1600"/>
              </a:spcBef>
              <a:spcAft>
                <a:spcPts val="0"/>
              </a:spcAft>
              <a:buClr>
                <a:srgbClr val="434343"/>
              </a:buClr>
              <a:buSzPts val="1800"/>
              <a:buChar char="●"/>
            </a:pPr>
            <a:r>
              <a:rPr lang="en-US">
                <a:solidFill>
                  <a:srgbClr val="434343"/>
                </a:solidFill>
              </a:rPr>
              <a:t>Describe the challenges related to increasing access to the full range of contraceptive methods while also applying principles of reproductive justice and client-centered care</a:t>
            </a:r>
            <a:endParaRPr/>
          </a:p>
          <a:p>
            <a:pPr indent="-342900" lvl="0" marL="457200" rtl="0" algn="l">
              <a:lnSpc>
                <a:spcPct val="115000"/>
              </a:lnSpc>
              <a:spcBef>
                <a:spcPts val="0"/>
              </a:spcBef>
              <a:spcAft>
                <a:spcPts val="0"/>
              </a:spcAft>
              <a:buClr>
                <a:srgbClr val="434343"/>
              </a:buClr>
              <a:buSzPts val="1800"/>
              <a:buChar char="●"/>
            </a:pPr>
            <a:r>
              <a:rPr lang="en-US">
                <a:solidFill>
                  <a:srgbClr val="434343"/>
                </a:solidFill>
              </a:rPr>
              <a:t>Identify best and promising practices for increasing access </a:t>
            </a:r>
            <a:br>
              <a:rPr lang="en-US">
                <a:solidFill>
                  <a:srgbClr val="434343"/>
                </a:solidFill>
              </a:rPr>
            </a:br>
            <a:r>
              <a:rPr lang="en-US">
                <a:solidFill>
                  <a:srgbClr val="434343"/>
                </a:solidFill>
              </a:rPr>
              <a:t>to contraception while ensuring equity and quality</a:t>
            </a:r>
            <a:endParaRPr/>
          </a:p>
          <a:p>
            <a:pPr indent="-342900" lvl="0" marL="457200" rtl="0" algn="l">
              <a:lnSpc>
                <a:spcPct val="115000"/>
              </a:lnSpc>
              <a:spcBef>
                <a:spcPts val="0"/>
              </a:spcBef>
              <a:spcAft>
                <a:spcPts val="0"/>
              </a:spcAft>
              <a:buClr>
                <a:srgbClr val="434343"/>
              </a:buClr>
              <a:buSzPts val="1800"/>
              <a:buChar char="●"/>
            </a:pPr>
            <a:r>
              <a:rPr lang="en-US">
                <a:solidFill>
                  <a:srgbClr val="434343"/>
                </a:solidFill>
              </a:rPr>
              <a:t>Describe a variety of resources available to assist in improving clinic access to contraception, emergency contraception (EC), and other family planning services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
          <p:cNvSpPr txBox="1"/>
          <p:nvPr>
            <p:ph type="title"/>
          </p:nvPr>
        </p:nvSpPr>
        <p:spPr>
          <a:xfrm>
            <a:off x="283992" y="50736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Increasing Access </a:t>
            </a:r>
            <a:endParaRPr/>
          </a:p>
        </p:txBody>
      </p:sp>
      <p:pic>
        <p:nvPicPr>
          <p:cNvPr descr="Screenshot CNN health page, headline reads: &quot;Contraception demand up after Roe reversal, doctors say&quot;&#10;By Virginia Langmaid, CNN&#10;Published 7:42 AM EDT, Wed July 6, 2022" id="285" name="Google Shape;285;p5"/>
          <p:cNvPicPr preferRelativeResize="0"/>
          <p:nvPr>
            <p:ph idx="2" type="pic"/>
          </p:nvPr>
        </p:nvPicPr>
        <p:blipFill rotWithShape="1">
          <a:blip r:embed="rId3">
            <a:alphaModFix/>
          </a:blip>
          <a:srcRect b="3242" l="0" r="0" t="3243"/>
          <a:stretch/>
        </p:blipFill>
        <p:spPr>
          <a:xfrm>
            <a:off x="416459" y="1427163"/>
            <a:ext cx="6741579" cy="1469946"/>
          </a:xfrm>
          <a:prstGeom prst="rect">
            <a:avLst/>
          </a:prstGeom>
          <a:noFill/>
          <a:ln>
            <a:noFill/>
          </a:ln>
          <a:effectLst>
            <a:outerShdw blurRad="57150" rotWithShape="0" algn="bl" dir="5400000" dist="19050">
              <a:srgbClr val="000000">
                <a:alpha val="49803"/>
              </a:srgbClr>
            </a:outerShdw>
          </a:effectLst>
        </p:spPr>
      </p:pic>
      <p:pic>
        <p:nvPicPr>
          <p:cNvPr descr="Screenshot of headline: HEALTH-ABORTION: 21% of Women Reported Switching Their Birth Control Method Post Roe" id="286" name="Google Shape;286;p5"/>
          <p:cNvPicPr preferRelativeResize="0"/>
          <p:nvPr>
            <p:ph idx="3" type="pic"/>
          </p:nvPr>
        </p:nvPicPr>
        <p:blipFill rotWithShape="1">
          <a:blip r:embed="rId4">
            <a:alphaModFix/>
          </a:blip>
          <a:srcRect b="10587" l="0" r="0" t="10587"/>
          <a:stretch/>
        </p:blipFill>
        <p:spPr>
          <a:xfrm>
            <a:off x="514350" y="3074988"/>
            <a:ext cx="6643688" cy="9144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412d8392d1_0_1"/>
          <p:cNvSpPr txBox="1"/>
          <p:nvPr>
            <p:ph type="title"/>
          </p:nvPr>
        </p:nvSpPr>
        <p:spPr>
          <a:xfrm>
            <a:off x="356616" y="504825"/>
            <a:ext cx="60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extLst>
                  <a:ext uri="http://customooxmlschemas.google.com/">
                    <go:slidesCustomData xmlns:go="http://customooxmlschemas.google.com/" textRoundtripDataId="0"/>
                  </a:ext>
                </a:extLst>
              </a:rPr>
              <a:t>Person</a:t>
            </a:r>
            <a:r>
              <a:rPr lang="en-US"/>
              <a:t>-centered approach</a:t>
            </a:r>
            <a:endParaRPr/>
          </a:p>
        </p:txBody>
      </p:sp>
      <p:sp>
        <p:nvSpPr>
          <p:cNvPr id="292" name="Google Shape;292;g2412d8392d1_0_1"/>
          <p:cNvSpPr txBox="1"/>
          <p:nvPr>
            <p:ph idx="1" type="body"/>
          </p:nvPr>
        </p:nvSpPr>
        <p:spPr>
          <a:xfrm>
            <a:off x="594350" y="1313225"/>
            <a:ext cx="6610500" cy="272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Do you think you might like to have (more) children at some point?</a:t>
            </a:r>
            <a:endParaRPr/>
          </a:p>
          <a:p>
            <a:pPr indent="-317500" lvl="1" marL="914400" rtl="0" algn="l">
              <a:spcBef>
                <a:spcPts val="0"/>
              </a:spcBef>
              <a:spcAft>
                <a:spcPts val="0"/>
              </a:spcAft>
              <a:buSzPts val="1400"/>
              <a:buChar char="○"/>
            </a:pPr>
            <a:r>
              <a:rPr lang="en-US"/>
              <a:t>When do you think that might be?</a:t>
            </a:r>
            <a:endParaRPr/>
          </a:p>
          <a:p>
            <a:pPr indent="-317500" lvl="1" marL="914400" rtl="0" algn="l">
              <a:spcBef>
                <a:spcPts val="0"/>
              </a:spcBef>
              <a:spcAft>
                <a:spcPts val="0"/>
              </a:spcAft>
              <a:buSzPts val="1400"/>
              <a:buChar char="○"/>
            </a:pPr>
            <a:r>
              <a:rPr lang="en-US"/>
              <a:t>How important is it to you to prevent pregnancy (until then)?</a:t>
            </a:r>
            <a:endParaRPr/>
          </a:p>
          <a:p>
            <a:pPr indent="-342900" lvl="0" marL="457200" rtl="0" algn="l">
              <a:spcBef>
                <a:spcPts val="0"/>
              </a:spcBef>
              <a:spcAft>
                <a:spcPts val="0"/>
              </a:spcAft>
              <a:buSzPts val="1800"/>
              <a:buChar char="●"/>
            </a:pPr>
            <a:r>
              <a:rPr lang="en-US"/>
              <a:t>Would you like to talk about ways to be prepared for a healthy pregnancy?</a:t>
            </a:r>
            <a:endParaRPr/>
          </a:p>
          <a:p>
            <a:pPr indent="-342900" lvl="0" marL="457200" rtl="0" algn="l">
              <a:spcBef>
                <a:spcPts val="0"/>
              </a:spcBef>
              <a:spcAft>
                <a:spcPts val="0"/>
              </a:spcAft>
              <a:buSzPts val="1800"/>
              <a:buChar char="●"/>
            </a:pPr>
            <a:r>
              <a:rPr lang="en-US"/>
              <a:t>Would you like to talk about your birth control options?</a:t>
            </a:r>
            <a:endParaRPr/>
          </a:p>
          <a:p>
            <a:pPr indent="-342900" lvl="0" marL="457200" rtl="0" algn="l">
              <a:spcBef>
                <a:spcPts val="0"/>
              </a:spcBef>
              <a:spcAft>
                <a:spcPts val="0"/>
              </a:spcAft>
              <a:buSzPts val="1800"/>
              <a:buChar char="●"/>
            </a:pPr>
            <a:r>
              <a:rPr lang="en-US"/>
              <a:t>Do you have a sense of what is important to you about your birth control method?</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3" name="Google Shape;293;g2412d8392d1_0_1"/>
          <p:cNvSpPr txBox="1"/>
          <p:nvPr/>
        </p:nvSpPr>
        <p:spPr>
          <a:xfrm>
            <a:off x="3308400" y="4110100"/>
            <a:ext cx="6018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3"/>
              </a:rPr>
              <a:t>Client-Centered Reproductive Goals and Counseling Flow Chart</a:t>
            </a:r>
            <a:endParaRPr/>
          </a:p>
          <a:p>
            <a:pPr indent="0" lvl="0" marL="0" rtl="0" algn="l">
              <a:spcBef>
                <a:spcPts val="0"/>
              </a:spcBef>
              <a:spcAft>
                <a:spcPts val="0"/>
              </a:spcAft>
              <a:buNone/>
            </a:pPr>
            <a:r>
              <a:rPr lang="en-US" u="sng">
                <a:solidFill>
                  <a:schemeClr val="hlink"/>
                </a:solidFill>
                <a:hlinkClick r:id="rId4"/>
              </a:rPr>
              <a:t>Contraceptive Counseling and Education eLearning</a:t>
            </a:r>
            <a:endParaRPr/>
          </a:p>
          <a:p>
            <a:pPr indent="0" lvl="0" marL="0" rtl="0" algn="l">
              <a:spcBef>
                <a:spcPts val="0"/>
              </a:spcBef>
              <a:spcAft>
                <a:spcPts val="0"/>
              </a:spcAft>
              <a:buNone/>
            </a:pPr>
            <a:r>
              <a:rPr lang="en-US" u="sng">
                <a:solidFill>
                  <a:schemeClr val="hlink"/>
                </a:solidFill>
                <a:hlinkClick r:id="rId5"/>
              </a:rPr>
              <a:t>Person-Centered Contraceptive Counseling </a:t>
            </a:r>
            <a:r>
              <a:rPr lang="en-US" u="sng">
                <a:solidFill>
                  <a:schemeClr val="hlink"/>
                </a:solidFill>
                <a:hlinkClick r:id="rId6"/>
                <a:extLst>
                  <a:ext uri="http://customooxmlschemas.google.com/">
                    <go:slidesCustomData xmlns:go="http://customooxmlschemas.google.com/" textRoundtripDataId="1"/>
                  </a:ext>
                </a:extLst>
              </a:rPr>
              <a:t>Measure</a:t>
            </a:r>
            <a:r>
              <a:rPr lang="en-US" u="sng">
                <a:solidFill>
                  <a:schemeClr val="hlink"/>
                </a:solidFill>
                <a:hlinkClick r:id="rId7"/>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6"/>
          <p:cNvSpPr txBox="1"/>
          <p:nvPr>
            <p:ph type="title"/>
          </p:nvPr>
        </p:nvSpPr>
        <p:spPr>
          <a:xfrm>
            <a:off x="360189" y="569714"/>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Reduce Barriers in Access</a:t>
            </a:r>
            <a:endParaRPr/>
          </a:p>
        </p:txBody>
      </p:sp>
      <p:sp>
        <p:nvSpPr>
          <p:cNvPr id="299" name="Google Shape;299;p6"/>
          <p:cNvSpPr txBox="1"/>
          <p:nvPr>
            <p:ph idx="1" type="body"/>
          </p:nvPr>
        </p:nvSpPr>
        <p:spPr>
          <a:xfrm>
            <a:off x="685800" y="1565276"/>
            <a:ext cx="3113088" cy="2254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Accessible</a:t>
            </a:r>
            <a:endParaRPr/>
          </a:p>
          <a:p>
            <a:pPr indent="0" lvl="0" marL="0" rtl="0" algn="l">
              <a:lnSpc>
                <a:spcPct val="100000"/>
              </a:lnSpc>
              <a:spcBef>
                <a:spcPts val="1600"/>
              </a:spcBef>
              <a:spcAft>
                <a:spcPts val="0"/>
              </a:spcAft>
              <a:buSzPts val="1800"/>
              <a:buNone/>
            </a:pPr>
            <a:r>
              <a:rPr lang="en-US"/>
              <a:t>Efficient</a:t>
            </a:r>
            <a:endParaRPr/>
          </a:p>
          <a:p>
            <a:pPr indent="0" lvl="0" marL="0" rtl="0" algn="l">
              <a:lnSpc>
                <a:spcPct val="100000"/>
              </a:lnSpc>
              <a:spcBef>
                <a:spcPts val="1600"/>
              </a:spcBef>
              <a:spcAft>
                <a:spcPts val="0"/>
              </a:spcAft>
              <a:buSzPts val="1800"/>
              <a:buNone/>
            </a:pPr>
            <a:r>
              <a:rPr lang="en-US"/>
              <a:t>Private and confidential</a:t>
            </a:r>
            <a:endParaRPr/>
          </a:p>
          <a:p>
            <a:pPr indent="0" lvl="0" marL="0" rtl="0" algn="l">
              <a:lnSpc>
                <a:spcPct val="100000"/>
              </a:lnSpc>
              <a:spcBef>
                <a:spcPts val="1600"/>
              </a:spcBef>
              <a:spcAft>
                <a:spcPts val="0"/>
              </a:spcAft>
              <a:buSzPts val="1800"/>
              <a:buNone/>
            </a:pPr>
            <a:r>
              <a:rPr lang="en-US"/>
              <a:t>Affordable</a:t>
            </a:r>
            <a:endParaRPr/>
          </a:p>
        </p:txBody>
      </p:sp>
      <p:sp>
        <p:nvSpPr>
          <p:cNvPr id="300" name="Google Shape;300;p6"/>
          <p:cNvSpPr txBox="1"/>
          <p:nvPr>
            <p:ph idx="2" type="body"/>
          </p:nvPr>
        </p:nvSpPr>
        <p:spPr>
          <a:xfrm>
            <a:off x="3878263" y="1473201"/>
            <a:ext cx="3113087" cy="23463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Safe and welcoming</a:t>
            </a:r>
            <a:endParaRPr/>
          </a:p>
          <a:p>
            <a:pPr indent="0" lvl="0" marL="0" rtl="0" algn="l">
              <a:lnSpc>
                <a:spcPct val="100000"/>
              </a:lnSpc>
              <a:spcBef>
                <a:spcPts val="1600"/>
              </a:spcBef>
              <a:spcAft>
                <a:spcPts val="0"/>
              </a:spcAft>
              <a:buSzPts val="1800"/>
              <a:buNone/>
            </a:pPr>
            <a:r>
              <a:rPr lang="en-US"/>
              <a:t>Culturally and linguistically appropriate</a:t>
            </a:r>
            <a:endParaRPr/>
          </a:p>
          <a:p>
            <a:pPr indent="0" lvl="0" marL="0" rtl="0" algn="l">
              <a:lnSpc>
                <a:spcPct val="100000"/>
              </a:lnSpc>
              <a:spcBef>
                <a:spcPts val="1600"/>
              </a:spcBef>
              <a:spcAft>
                <a:spcPts val="0"/>
              </a:spcAft>
              <a:buSzPts val="1800"/>
              <a:buNone/>
            </a:pPr>
            <a:r>
              <a:rPr lang="en-US"/>
              <a:t>Gender inclusive </a:t>
            </a:r>
            <a:endParaRPr/>
          </a:p>
          <a:p>
            <a:pPr indent="0" lvl="0" marL="0" rtl="0" algn="l">
              <a:lnSpc>
                <a:spcPct val="100000"/>
              </a:lnSpc>
              <a:spcBef>
                <a:spcPts val="1600"/>
              </a:spcBef>
              <a:spcAft>
                <a:spcPts val="0"/>
              </a:spcAft>
              <a:buSzPts val="1800"/>
              <a:buNone/>
            </a:pPr>
            <a:r>
              <a:rPr lang="en-US"/>
              <a:t>Client-centered</a:t>
            </a:r>
            <a:endParaRPr/>
          </a:p>
        </p:txBody>
      </p:sp>
      <p:sp>
        <p:nvSpPr>
          <p:cNvPr id="301" name="Google Shape;301;p6"/>
          <p:cNvSpPr txBox="1"/>
          <p:nvPr>
            <p:ph idx="3" type="body"/>
          </p:nvPr>
        </p:nvSpPr>
        <p:spPr>
          <a:xfrm>
            <a:off x="685800" y="4435475"/>
            <a:ext cx="5365750" cy="3540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u="sng">
                <a:solidFill>
                  <a:schemeClr val="hlink"/>
                </a:solidFill>
                <a:hlinkClick r:id="rId3"/>
              </a:rPr>
              <a:t>Reducing Barriers in Access to Care Virtual Tour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7"/>
          <p:cNvSpPr txBox="1"/>
          <p:nvPr>
            <p:ph type="title"/>
          </p:nvPr>
        </p:nvSpPr>
        <p:spPr>
          <a:xfrm>
            <a:off x="360189" y="569714"/>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Best Practices for Contraceptive Access</a:t>
            </a:r>
            <a:endParaRPr/>
          </a:p>
        </p:txBody>
      </p:sp>
      <p:sp>
        <p:nvSpPr>
          <p:cNvPr id="307" name="Google Shape;307;p7"/>
          <p:cNvSpPr txBox="1"/>
          <p:nvPr>
            <p:ph idx="1" type="body"/>
          </p:nvPr>
        </p:nvSpPr>
        <p:spPr>
          <a:xfrm>
            <a:off x="685800" y="1471661"/>
            <a:ext cx="6982800" cy="2963815"/>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Stock a broad range of contraceptive methods</a:t>
            </a:r>
            <a:endParaRPr/>
          </a:p>
          <a:p>
            <a:pPr indent="-342900" lvl="0" marL="457200" rtl="0" algn="l">
              <a:lnSpc>
                <a:spcPct val="115000"/>
              </a:lnSpc>
              <a:spcBef>
                <a:spcPts val="0"/>
              </a:spcBef>
              <a:spcAft>
                <a:spcPts val="0"/>
              </a:spcAft>
              <a:buSzPts val="1800"/>
              <a:buChar char="●"/>
            </a:pPr>
            <a:r>
              <a:rPr lang="en-US"/>
              <a:t>Assess reproductive goals and (when appropriate) provide patient-centered counseling and services</a:t>
            </a:r>
            <a:endParaRPr/>
          </a:p>
          <a:p>
            <a:pPr indent="-342900" lvl="0" marL="457200" rtl="0" algn="l">
              <a:lnSpc>
                <a:spcPct val="115000"/>
              </a:lnSpc>
              <a:spcBef>
                <a:spcPts val="0"/>
              </a:spcBef>
              <a:spcAft>
                <a:spcPts val="0"/>
              </a:spcAft>
              <a:buSzPts val="1800"/>
              <a:buChar char="●"/>
            </a:pPr>
            <a:r>
              <a:rPr lang="en-US"/>
              <a:t>Offer same-visit provision of all contraceptive methods</a:t>
            </a:r>
            <a:endParaRPr/>
          </a:p>
          <a:p>
            <a:pPr indent="-342900" lvl="0" marL="457200" rtl="0" algn="l">
              <a:lnSpc>
                <a:spcPct val="115000"/>
              </a:lnSpc>
              <a:spcBef>
                <a:spcPts val="0"/>
              </a:spcBef>
              <a:spcAft>
                <a:spcPts val="0"/>
              </a:spcAft>
              <a:buSzPts val="1800"/>
              <a:buChar char="●"/>
            </a:pPr>
            <a:r>
              <a:rPr lang="en-US"/>
              <a:t>Utilize diverse payment options to reduce cost as a barrier</a:t>
            </a:r>
            <a:endParaRPr/>
          </a:p>
        </p:txBody>
      </p:sp>
      <p:sp>
        <p:nvSpPr>
          <p:cNvPr id="308" name="Google Shape;308;p7"/>
          <p:cNvSpPr txBox="1"/>
          <p:nvPr>
            <p:ph idx="2" type="body"/>
          </p:nvPr>
        </p:nvSpPr>
        <p:spPr>
          <a:xfrm>
            <a:off x="685800" y="4573786"/>
            <a:ext cx="5365750" cy="3540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u="none">
                <a:solidFill>
                  <a:schemeClr val="dk2"/>
                </a:solidFill>
              </a:rPr>
              <a:t>Source: </a:t>
            </a:r>
            <a:r>
              <a:rPr lang="en-US" u="sng">
                <a:solidFill>
                  <a:schemeClr val="hlink"/>
                </a:solidFill>
                <a:hlinkClick r:id="rId3"/>
              </a:rPr>
              <a:t>Increasing Access to Contraception Toolkit and Change Package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8"/>
          <p:cNvSpPr txBox="1"/>
          <p:nvPr>
            <p:ph type="title"/>
          </p:nvPr>
        </p:nvSpPr>
        <p:spPr>
          <a:xfrm>
            <a:off x="356616" y="1181816"/>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Key Resources for Contraceptive Access</a:t>
            </a:r>
            <a:endParaRPr/>
          </a:p>
        </p:txBody>
      </p:sp>
      <p:sp>
        <p:nvSpPr>
          <p:cNvPr id="314" name="Google Shape;314;p8"/>
          <p:cNvSpPr txBox="1"/>
          <p:nvPr>
            <p:ph idx="1" type="body"/>
          </p:nvPr>
        </p:nvSpPr>
        <p:spPr>
          <a:xfrm>
            <a:off x="584368" y="2149019"/>
            <a:ext cx="8151300" cy="2382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u="sng">
                <a:solidFill>
                  <a:schemeClr val="hlink"/>
                </a:solidFill>
                <a:hlinkClick r:id="rId3"/>
              </a:rPr>
              <a:t>Reducing Barriers in Access to Care Virtual Tour</a:t>
            </a:r>
            <a:endParaRPr/>
          </a:p>
          <a:p>
            <a:pPr indent="-342900" lvl="0" marL="457200" rtl="0" algn="l">
              <a:lnSpc>
                <a:spcPct val="115000"/>
              </a:lnSpc>
              <a:spcBef>
                <a:spcPts val="0"/>
              </a:spcBef>
              <a:spcAft>
                <a:spcPts val="0"/>
              </a:spcAft>
              <a:buSzPts val="1800"/>
              <a:buChar char="●"/>
            </a:pPr>
            <a:r>
              <a:rPr lang="en-US" u="sng">
                <a:solidFill>
                  <a:schemeClr val="hlink"/>
                </a:solidFill>
                <a:hlinkClick r:id="rId4"/>
              </a:rPr>
              <a:t>Increasing Access to Contraception Toolkit</a:t>
            </a:r>
            <a:endParaRPr/>
          </a:p>
          <a:p>
            <a:pPr indent="-342900" lvl="0" marL="457200" rtl="0" algn="l">
              <a:lnSpc>
                <a:spcPct val="115000"/>
              </a:lnSpc>
              <a:spcBef>
                <a:spcPts val="0"/>
              </a:spcBef>
              <a:spcAft>
                <a:spcPts val="0"/>
              </a:spcAft>
              <a:buSzPts val="1800"/>
              <a:buChar char="●"/>
            </a:pPr>
            <a:r>
              <a:rPr lang="en-US" u="sng">
                <a:solidFill>
                  <a:schemeClr val="hlink"/>
                </a:solidFill>
                <a:hlinkClick r:id="rId5"/>
              </a:rPr>
              <a:t>Contraceptive Access Change Package</a:t>
            </a:r>
            <a:endParaRPr/>
          </a:p>
          <a:p>
            <a:pPr indent="-342900" lvl="0" marL="457200" rtl="0" algn="l">
              <a:lnSpc>
                <a:spcPct val="115000"/>
              </a:lnSpc>
              <a:spcBef>
                <a:spcPts val="0"/>
              </a:spcBef>
              <a:spcAft>
                <a:spcPts val="0"/>
              </a:spcAft>
              <a:buSzPts val="1800"/>
              <a:buChar char="●"/>
            </a:pPr>
            <a:r>
              <a:rPr lang="en-US" u="sng">
                <a:solidFill>
                  <a:schemeClr val="hlink"/>
                </a:solidFill>
                <a:hlinkClick r:id="rId6"/>
              </a:rPr>
              <a:t>Same-Visit Contraception: A Toolkit for Family Planning Providers</a:t>
            </a:r>
            <a:endParaRPr/>
          </a:p>
          <a:p>
            <a:pPr indent="-342900" lvl="0" marL="457200" rtl="0" algn="l">
              <a:lnSpc>
                <a:spcPct val="115000"/>
              </a:lnSpc>
              <a:spcBef>
                <a:spcPts val="0"/>
              </a:spcBef>
              <a:spcAft>
                <a:spcPts val="0"/>
              </a:spcAft>
              <a:buSzPts val="1800"/>
              <a:buChar char="●"/>
            </a:pPr>
            <a:r>
              <a:rPr lang="en-US" u="sng">
                <a:solidFill>
                  <a:schemeClr val="hlink"/>
                </a:solidFill>
                <a:hlinkClick r:id="rId7"/>
              </a:rPr>
              <a:t>Promoting Family Planning Services Social Media Toolkit</a:t>
            </a:r>
            <a:endParaRPr/>
          </a:p>
          <a:p>
            <a:pPr indent="-342900" lvl="1" marL="914400" rtl="0" algn="l">
              <a:lnSpc>
                <a:spcPct val="115000"/>
              </a:lnSpc>
              <a:spcBef>
                <a:spcPts val="0"/>
              </a:spcBef>
              <a:spcAft>
                <a:spcPts val="0"/>
              </a:spcAft>
              <a:buSzPts val="1800"/>
              <a:buChar char="○"/>
            </a:pPr>
            <a:r>
              <a:rPr lang="en-US" sz="1800" u="sng">
                <a:solidFill>
                  <a:schemeClr val="hlink"/>
                </a:solidFill>
                <a:hlinkClick r:id="rId8"/>
              </a:rPr>
              <a:t>Also in Spanish</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