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504">
          <p15:clr>
            <a:srgbClr val="9AA0A6"/>
          </p15:clr>
        </p15:guide>
        <p15:guide id="2" orient="horz" pos="1322">
          <p15:clr>
            <a:srgbClr val="9AA0A6"/>
          </p15:clr>
        </p15:guide>
        <p15:guide id="3" orient="horz" pos="1495">
          <p15:clr>
            <a:srgbClr val="9AA0A6"/>
          </p15:clr>
        </p15:guide>
      </p15:sldGuideLst>
    </p:ext>
    <p:ext uri="http://customooxmlschemas.google.com/">
      <go:slidesCustomData xmlns:go="http://customooxmlschemas.google.com/" r:id="rId25" roundtripDataSignature="AMtx7miiUXOaB1Ju80EYavMzm5APpf+W3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04"/>
        <p:guide pos="1322" orient="horz"/>
        <p:guide pos="1495"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Lato-bold.fntdata"/><Relationship Id="rId21" Type="http://schemas.openxmlformats.org/officeDocument/2006/relationships/font" Target="fonts/Lato-regular.fntdata"/><Relationship Id="rId24" Type="http://schemas.openxmlformats.org/officeDocument/2006/relationships/font" Target="fonts/Lato-boldItalic.fntdata"/><Relationship Id="rId23"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4.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 Id="rId3"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 Id="rId3" Type="http://schemas.openxmlformats.org/officeDocument/2006/relationships/image" Target="../media/image1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1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4.png"/><Relationship Id="rId3" Type="http://schemas.openxmlformats.org/officeDocument/2006/relationships/image" Target="../media/image1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9.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19.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19.png"/><Relationship Id="rId4" Type="http://schemas.openxmlformats.org/officeDocument/2006/relationships/image" Target="../media/image15.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9.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png"/><Relationship Id="rId3" Type="http://schemas.openxmlformats.org/officeDocument/2006/relationships/image" Target="../media/image1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1.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 Id="rId3" Type="http://schemas.openxmlformats.org/officeDocument/2006/relationships/image" Target="../media/image14.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0.png"/><Relationship Id="rId3" Type="http://schemas.openxmlformats.org/officeDocument/2006/relationships/image" Target="../media/image37.png"/><Relationship Id="rId4" Type="http://schemas.openxmlformats.org/officeDocument/2006/relationships/image" Target="../media/image39.png"/><Relationship Id="rId5" Type="http://schemas.openxmlformats.org/officeDocument/2006/relationships/image" Target="../media/image42.png"/><Relationship Id="rId6" Type="http://schemas.openxmlformats.org/officeDocument/2006/relationships/image" Target="../media/image38.png"/><Relationship Id="rId7" Type="http://schemas.openxmlformats.org/officeDocument/2006/relationships/image" Target="../media/image7.png"/><Relationship Id="rId8"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5.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5.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1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1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pic>
        <p:nvPicPr>
          <p:cNvPr id="11" name="Google Shape;11;g20c66d7bdfb_0_6"/>
          <p:cNvPicPr preferRelativeResize="0"/>
          <p:nvPr/>
        </p:nvPicPr>
        <p:blipFill rotWithShape="1">
          <a:blip r:embed="rId2">
            <a:alphaModFix/>
          </a:blip>
          <a:srcRect b="29077" l="0" r="16289" t="0"/>
          <a:stretch/>
        </p:blipFill>
        <p:spPr>
          <a:xfrm>
            <a:off x="4838400" y="1495600"/>
            <a:ext cx="4305603" cy="3647898"/>
          </a:xfrm>
          <a:prstGeom prst="rect">
            <a:avLst/>
          </a:prstGeom>
          <a:noFill/>
          <a:ln>
            <a:noFill/>
          </a:ln>
        </p:spPr>
      </p:pic>
      <p:pic>
        <p:nvPicPr>
          <p:cNvPr id="12" name="Google Shape;12;g20c66d7bdfb_0_6"/>
          <p:cNvPicPr preferRelativeResize="0"/>
          <p:nvPr/>
        </p:nvPicPr>
        <p:blipFill rotWithShape="1">
          <a:blip r:embed="rId3">
            <a:alphaModFix/>
          </a:blip>
          <a:srcRect b="0" l="0" r="0" t="0"/>
          <a:stretch/>
        </p:blipFill>
        <p:spPr>
          <a:xfrm>
            <a:off x="453350" y="581350"/>
            <a:ext cx="2374100" cy="641000"/>
          </a:xfrm>
          <a:prstGeom prst="rect">
            <a:avLst/>
          </a:prstGeom>
          <a:noFill/>
          <a:ln>
            <a:noFill/>
          </a:ln>
        </p:spPr>
      </p:pic>
      <p:pic>
        <p:nvPicPr>
          <p:cNvPr id="13" name="Google Shape;13;g20c66d7bdfb_0_6"/>
          <p:cNvPicPr preferRelativeResize="0"/>
          <p:nvPr/>
        </p:nvPicPr>
        <p:blipFill rotWithShape="1">
          <a:blip r:embed="rId4">
            <a:alphaModFix/>
          </a:blip>
          <a:srcRect b="0" l="0" r="0" t="0"/>
          <a:stretch/>
        </p:blipFill>
        <p:spPr>
          <a:xfrm>
            <a:off x="457200" y="3083650"/>
            <a:ext cx="1586958" cy="150300"/>
          </a:xfrm>
          <a:prstGeom prst="rect">
            <a:avLst/>
          </a:prstGeom>
          <a:noFill/>
          <a:ln>
            <a:noFill/>
          </a:ln>
        </p:spPr>
      </p:pic>
      <p:sp>
        <p:nvSpPr>
          <p:cNvPr id="14" name="Google Shape;14;g20c66d7bdfb_0_6"/>
          <p:cNvSpPr txBox="1"/>
          <p:nvPr>
            <p:ph type="title"/>
          </p:nvPr>
        </p:nvSpPr>
        <p:spPr>
          <a:xfrm>
            <a:off x="356616" y="1787825"/>
            <a:ext cx="5638827" cy="1455327"/>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g20c66d7bdfb_0_6"/>
          <p:cNvSpPr txBox="1"/>
          <p:nvPr>
            <p:ph idx="1" type="body"/>
          </p:nvPr>
        </p:nvSpPr>
        <p:spPr>
          <a:xfrm>
            <a:off x="357188" y="3368675"/>
            <a:ext cx="4006850" cy="78105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b="0" i="0" sz="2000" u="none" cap="none" strike="noStrike">
                <a:solidFill>
                  <a:srgbClr val="434343"/>
                </a:solidFill>
                <a:latin typeface="Arial"/>
                <a:ea typeface="Arial"/>
                <a:cs typeface="Arial"/>
                <a:sym typeface="Arial"/>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amp;A 1">
  <p:cSld name="1_Q&amp;A 1">
    <p:spTree>
      <p:nvGrpSpPr>
        <p:cNvPr id="53" name="Shape 53"/>
        <p:cNvGrpSpPr/>
        <p:nvPr/>
      </p:nvGrpSpPr>
      <p:grpSpPr>
        <a:xfrm>
          <a:off x="0" y="0"/>
          <a:ext cx="0" cy="0"/>
          <a:chOff x="0" y="0"/>
          <a:chExt cx="0" cy="0"/>
        </a:xfrm>
      </p:grpSpPr>
      <p:pic>
        <p:nvPicPr>
          <p:cNvPr id="54" name="Google Shape;54;p28"/>
          <p:cNvPicPr preferRelativeResize="0"/>
          <p:nvPr/>
        </p:nvPicPr>
        <p:blipFill rotWithShape="1">
          <a:blip r:embed="rId2">
            <a:alphaModFix/>
          </a:blip>
          <a:srcRect b="0" l="0" r="0" t="0"/>
          <a:stretch/>
        </p:blipFill>
        <p:spPr>
          <a:xfrm rot="-5400000">
            <a:off x="3299454" y="2456579"/>
            <a:ext cx="912600" cy="93584"/>
          </a:xfrm>
          <a:prstGeom prst="rect">
            <a:avLst/>
          </a:prstGeom>
          <a:noFill/>
          <a:ln>
            <a:noFill/>
          </a:ln>
        </p:spPr>
      </p:pic>
      <p:pic>
        <p:nvPicPr>
          <p:cNvPr id="55" name="Google Shape;55;p28"/>
          <p:cNvPicPr preferRelativeResize="0"/>
          <p:nvPr/>
        </p:nvPicPr>
        <p:blipFill rotWithShape="1">
          <a:blip r:embed="rId3">
            <a:alphaModFix/>
          </a:blip>
          <a:srcRect b="0" l="0" r="25160" t="0"/>
          <a:stretch/>
        </p:blipFill>
        <p:spPr>
          <a:xfrm>
            <a:off x="7865052" y="1014125"/>
            <a:ext cx="1278949" cy="2830899"/>
          </a:xfrm>
          <a:prstGeom prst="rect">
            <a:avLst/>
          </a:prstGeom>
          <a:noFill/>
          <a:ln>
            <a:noFill/>
          </a:ln>
        </p:spPr>
      </p:pic>
      <p:sp>
        <p:nvSpPr>
          <p:cNvPr id="56" name="Google Shape;56;p28"/>
          <p:cNvSpPr txBox="1"/>
          <p:nvPr>
            <p:ph type="title"/>
          </p:nvPr>
        </p:nvSpPr>
        <p:spPr>
          <a:xfrm>
            <a:off x="763853" y="1977125"/>
            <a:ext cx="2798645" cy="1231375"/>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b="1" i="0" sz="4700" u="none" cap="none" strike="noStrike">
                <a:solidFill>
                  <a:srgbClr val="434343"/>
                </a:solidFill>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7" name="Google Shape;57;p28"/>
          <p:cNvSpPr txBox="1"/>
          <p:nvPr>
            <p:ph idx="1" type="body"/>
          </p:nvPr>
        </p:nvSpPr>
        <p:spPr>
          <a:xfrm>
            <a:off x="4092575" y="1976438"/>
            <a:ext cx="3111500" cy="1112837"/>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b="0" i="0" sz="2000" u="none" cap="none" strike="noStrike">
                <a:solidFill>
                  <a:srgbClr val="434343"/>
                </a:solidFill>
                <a:latin typeface="Arial"/>
                <a:ea typeface="Arial"/>
                <a:cs typeface="Arial"/>
                <a:sym typeface="Arial"/>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Y Line" type="tx">
  <p:cSld name="TITLE_AND_BODY">
    <p:spTree>
      <p:nvGrpSpPr>
        <p:cNvPr id="58" name="Shape 58"/>
        <p:cNvGrpSpPr/>
        <p:nvPr/>
      </p:nvGrpSpPr>
      <p:grpSpPr>
        <a:xfrm>
          <a:off x="0" y="0"/>
          <a:ext cx="0" cy="0"/>
          <a:chOff x="0" y="0"/>
          <a:chExt cx="0" cy="0"/>
        </a:xfrm>
      </p:grpSpPr>
      <p:sp>
        <p:nvSpPr>
          <p:cNvPr id="59" name="Google Shape;59;g20c66d7bdfb_0_17"/>
          <p:cNvSpPr txBox="1"/>
          <p:nvPr>
            <p:ph type="title"/>
          </p:nvPr>
        </p:nvSpPr>
        <p:spPr>
          <a:xfrm>
            <a:off x="365350" y="56757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0" name="Google Shape;60;g20c66d7bdfb_0_17"/>
          <p:cNvSpPr txBox="1"/>
          <p:nvPr>
            <p:ph idx="1" type="body"/>
          </p:nvPr>
        </p:nvSpPr>
        <p:spPr>
          <a:xfrm>
            <a:off x="688375" y="1473800"/>
            <a:ext cx="6982800" cy="2963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61" name="Google Shape;61;g20c66d7bdfb_0_17"/>
          <p:cNvSpPr txBox="1"/>
          <p:nvPr>
            <p:ph idx="12" type="sldNum"/>
          </p:nvPr>
        </p:nvSpPr>
        <p:spPr>
          <a:xfrm>
            <a:off x="8189878"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62" name="Google Shape;62;g20c66d7bdfb_0_17"/>
          <p:cNvPicPr preferRelativeResize="0"/>
          <p:nvPr/>
        </p:nvPicPr>
        <p:blipFill rotWithShape="1">
          <a:blip r:embed="rId2">
            <a:alphaModFix/>
          </a:blip>
          <a:srcRect b="0" l="0" r="25160" t="0"/>
          <a:stretch/>
        </p:blipFill>
        <p:spPr>
          <a:xfrm>
            <a:off x="7865052" y="2102775"/>
            <a:ext cx="1278949" cy="2830899"/>
          </a:xfrm>
          <a:prstGeom prst="rect">
            <a:avLst/>
          </a:prstGeom>
          <a:noFill/>
          <a:ln>
            <a:noFill/>
          </a:ln>
        </p:spPr>
      </p:pic>
      <p:pic>
        <p:nvPicPr>
          <p:cNvPr id="63" name="Google Shape;63;g20c66d7bdfb_0_17"/>
          <p:cNvPicPr preferRelativeResize="0"/>
          <p:nvPr/>
        </p:nvPicPr>
        <p:blipFill rotWithShape="1">
          <a:blip r:embed="rId3">
            <a:alphaModFix/>
          </a:blip>
          <a:srcRect b="0" l="0" r="0" t="0"/>
          <a:stretch/>
        </p:blipFill>
        <p:spPr>
          <a:xfrm>
            <a:off x="457200" y="1140275"/>
            <a:ext cx="1287626" cy="132053"/>
          </a:xfrm>
          <a:prstGeom prst="rect">
            <a:avLst/>
          </a:prstGeom>
          <a:noFill/>
          <a:ln>
            <a:noFill/>
          </a:ln>
        </p:spPr>
      </p:pic>
    </p:spTree>
  </p:cSld>
  <p:clrMapOvr>
    <a:masterClrMapping/>
  </p:clrMapOvr>
  <p:extLst>
    <p:ext uri="{DCECCB84-F9BA-43D5-87BE-67443E8EF086}">
      <p15:sldGuideLst>
        <p15:guide id="1" pos="288">
          <p15:clr>
            <a:srgbClr val="FA7B17"/>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P Line">
  <p:cSld name="TITLE_AND_BODY_1_1_1">
    <p:spTree>
      <p:nvGrpSpPr>
        <p:cNvPr id="64" name="Shape 64"/>
        <p:cNvGrpSpPr/>
        <p:nvPr/>
      </p:nvGrpSpPr>
      <p:grpSpPr>
        <a:xfrm>
          <a:off x="0" y="0"/>
          <a:ext cx="0" cy="0"/>
          <a:chOff x="0" y="0"/>
          <a:chExt cx="0" cy="0"/>
        </a:xfrm>
      </p:grpSpPr>
      <p:sp>
        <p:nvSpPr>
          <p:cNvPr id="65" name="Google Shape;65;g20c66d7bdfb_0_44"/>
          <p:cNvSpPr txBox="1"/>
          <p:nvPr>
            <p:ph type="title"/>
          </p:nvPr>
        </p:nvSpPr>
        <p:spPr>
          <a:xfrm>
            <a:off x="356616" y="120897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66" name="Google Shape;66;g20c66d7bdfb_0_44"/>
          <p:cNvSpPr txBox="1"/>
          <p:nvPr>
            <p:ph idx="1" type="body"/>
          </p:nvPr>
        </p:nvSpPr>
        <p:spPr>
          <a:xfrm>
            <a:off x="585875" y="2090925"/>
            <a:ext cx="8151300" cy="23826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67" name="Google Shape;67;g20c66d7bdfb_0_44"/>
          <p:cNvSpPr txBox="1"/>
          <p:nvPr>
            <p:ph idx="12" type="sldNum"/>
          </p:nvPr>
        </p:nvSpPr>
        <p:spPr>
          <a:xfrm>
            <a:off x="868625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68" name="Google Shape;68;g20c66d7bdfb_0_44"/>
          <p:cNvPicPr preferRelativeResize="0"/>
          <p:nvPr/>
        </p:nvPicPr>
        <p:blipFill rotWithShape="1">
          <a:blip r:embed="rId2">
            <a:alphaModFix/>
          </a:blip>
          <a:srcRect b="29000" l="0" r="0" t="0"/>
          <a:stretch/>
        </p:blipFill>
        <p:spPr>
          <a:xfrm>
            <a:off x="6064600" y="4005025"/>
            <a:ext cx="2836151" cy="1138475"/>
          </a:xfrm>
          <a:prstGeom prst="rect">
            <a:avLst/>
          </a:prstGeom>
          <a:noFill/>
          <a:ln>
            <a:noFill/>
          </a:ln>
        </p:spPr>
      </p:pic>
      <p:pic>
        <p:nvPicPr>
          <p:cNvPr id="69" name="Google Shape;69;g20c66d7bdfb_0_44"/>
          <p:cNvPicPr preferRelativeResize="0"/>
          <p:nvPr/>
        </p:nvPicPr>
        <p:blipFill rotWithShape="1">
          <a:blip r:embed="rId3">
            <a:alphaModFix/>
          </a:blip>
          <a:srcRect b="0" l="0" r="0" t="0"/>
          <a:stretch/>
        </p:blipFill>
        <p:spPr>
          <a:xfrm>
            <a:off x="457200" y="1783080"/>
            <a:ext cx="1612884" cy="13477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Closeout 1">
  <p:cSld name="BLANK_1">
    <p:spTree>
      <p:nvGrpSpPr>
        <p:cNvPr id="70" name="Shape 70"/>
        <p:cNvGrpSpPr/>
        <p:nvPr/>
      </p:nvGrpSpPr>
      <p:grpSpPr>
        <a:xfrm>
          <a:off x="0" y="0"/>
          <a:ext cx="0" cy="0"/>
          <a:chOff x="0" y="0"/>
          <a:chExt cx="0" cy="0"/>
        </a:xfrm>
      </p:grpSpPr>
      <p:pic>
        <p:nvPicPr>
          <p:cNvPr id="71" name="Google Shape;71;g20c66d7bdfb_0_140"/>
          <p:cNvPicPr preferRelativeResize="0"/>
          <p:nvPr/>
        </p:nvPicPr>
        <p:blipFill rotWithShape="1">
          <a:blip r:embed="rId2">
            <a:alphaModFix/>
          </a:blip>
          <a:srcRect b="0" l="0" r="0" t="0"/>
          <a:stretch/>
        </p:blipFill>
        <p:spPr>
          <a:xfrm>
            <a:off x="406200" y="471425"/>
            <a:ext cx="2374100" cy="641000"/>
          </a:xfrm>
          <a:prstGeom prst="rect">
            <a:avLst/>
          </a:prstGeom>
          <a:noFill/>
          <a:ln>
            <a:noFill/>
          </a:ln>
        </p:spPr>
      </p:pic>
      <p:pic>
        <p:nvPicPr>
          <p:cNvPr id="72" name="Google Shape;72;g20c66d7bdfb_0_140"/>
          <p:cNvPicPr preferRelativeResize="0"/>
          <p:nvPr/>
        </p:nvPicPr>
        <p:blipFill rotWithShape="1">
          <a:blip r:embed="rId3">
            <a:alphaModFix/>
          </a:blip>
          <a:srcRect b="0" l="0" r="0" t="0"/>
          <a:stretch/>
        </p:blipFill>
        <p:spPr>
          <a:xfrm rot="5400000">
            <a:off x="4201005" y="2131730"/>
            <a:ext cx="1087600" cy="90900"/>
          </a:xfrm>
          <a:prstGeom prst="rect">
            <a:avLst/>
          </a:prstGeom>
          <a:noFill/>
          <a:ln>
            <a:noFill/>
          </a:ln>
        </p:spPr>
      </p:pic>
      <p:sp>
        <p:nvSpPr>
          <p:cNvPr id="73" name="Google Shape;73;g20c66d7bdfb_0_140"/>
          <p:cNvSpPr txBox="1"/>
          <p:nvPr>
            <p:ph type="title"/>
          </p:nvPr>
        </p:nvSpPr>
        <p:spPr>
          <a:xfrm>
            <a:off x="849850" y="1785699"/>
            <a:ext cx="3599545" cy="96727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b="1" i="0" sz="4200" u="none" cap="none" strike="noStrike">
                <a:solidFill>
                  <a:srgbClr val="595959"/>
                </a:solidFill>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4" name="Google Shape;74;g20c66d7bdfb_0_140"/>
          <p:cNvSpPr txBox="1"/>
          <p:nvPr>
            <p:ph idx="1" type="body"/>
          </p:nvPr>
        </p:nvSpPr>
        <p:spPr>
          <a:xfrm>
            <a:off x="6363738" y="234500"/>
            <a:ext cx="2468562" cy="584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b="1" i="0" sz="2800" u="none" cap="none" strike="noStrike">
                <a:solidFill>
                  <a:srgbClr val="434343"/>
                </a:solidFill>
                <a:latin typeface="Arial"/>
                <a:ea typeface="Arial"/>
                <a:cs typeface="Arial"/>
                <a:sym typeface="Arial"/>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75" name="Google Shape;75;g20c66d7bdfb_0_140"/>
          <p:cNvSpPr txBox="1"/>
          <p:nvPr>
            <p:ph idx="2" type="body"/>
          </p:nvPr>
        </p:nvSpPr>
        <p:spPr>
          <a:xfrm>
            <a:off x="4967288" y="1849438"/>
            <a:ext cx="3235325" cy="650875"/>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b="1" i="0" sz="1900" u="none" cap="none" strike="noStrike">
                <a:solidFill>
                  <a:srgbClr val="434343"/>
                </a:solidFill>
                <a:latin typeface="Arial"/>
                <a:ea typeface="Arial"/>
                <a:cs typeface="Arial"/>
                <a:sym typeface="Arial"/>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76" name="Google Shape;76;g20c66d7bdfb_0_140"/>
          <p:cNvSpPr txBox="1"/>
          <p:nvPr>
            <p:ph idx="3" type="body"/>
          </p:nvPr>
        </p:nvSpPr>
        <p:spPr>
          <a:xfrm>
            <a:off x="339500" y="4282698"/>
            <a:ext cx="8574088" cy="61595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b="0" i="1" sz="1000" u="none" cap="none" strike="noStrike">
                <a:solidFill>
                  <a:srgbClr val="222222"/>
                </a:solidFill>
                <a:latin typeface="Arial"/>
                <a:ea typeface="Arial"/>
                <a:cs typeface="Arial"/>
                <a:sym typeface="Arial"/>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P Line">
  <p:cSld name="1_Title and body BP Line">
    <p:spTree>
      <p:nvGrpSpPr>
        <p:cNvPr id="77" name="Shape 77"/>
        <p:cNvGrpSpPr/>
        <p:nvPr/>
      </p:nvGrpSpPr>
      <p:grpSpPr>
        <a:xfrm>
          <a:off x="0" y="0"/>
          <a:ext cx="0" cy="0"/>
          <a:chOff x="0" y="0"/>
          <a:chExt cx="0" cy="0"/>
        </a:xfrm>
      </p:grpSpPr>
      <p:pic>
        <p:nvPicPr>
          <p:cNvPr id="78" name="Google Shape;78;p29"/>
          <p:cNvPicPr preferRelativeResize="0"/>
          <p:nvPr/>
        </p:nvPicPr>
        <p:blipFill rotWithShape="1">
          <a:blip r:embed="rId2">
            <a:alphaModFix/>
          </a:blip>
          <a:srcRect b="0" l="0" r="29952" t="0"/>
          <a:stretch/>
        </p:blipFill>
        <p:spPr>
          <a:xfrm rot="-5400000">
            <a:off x="6744400" y="-943749"/>
            <a:ext cx="1353249" cy="3200249"/>
          </a:xfrm>
          <a:prstGeom prst="rect">
            <a:avLst/>
          </a:prstGeom>
          <a:noFill/>
          <a:ln>
            <a:noFill/>
          </a:ln>
        </p:spPr>
      </p:pic>
      <p:pic>
        <p:nvPicPr>
          <p:cNvPr id="79" name="Google Shape;79;p29"/>
          <p:cNvPicPr preferRelativeResize="0"/>
          <p:nvPr/>
        </p:nvPicPr>
        <p:blipFill rotWithShape="1">
          <a:blip r:embed="rId3">
            <a:alphaModFix/>
          </a:blip>
          <a:srcRect b="0" l="0" r="0" t="0"/>
          <a:stretch/>
        </p:blipFill>
        <p:spPr>
          <a:xfrm>
            <a:off x="455725" y="1678925"/>
            <a:ext cx="1346475" cy="124825"/>
          </a:xfrm>
          <a:prstGeom prst="rect">
            <a:avLst/>
          </a:prstGeom>
          <a:noFill/>
          <a:ln>
            <a:noFill/>
          </a:ln>
        </p:spPr>
      </p:pic>
      <p:sp>
        <p:nvSpPr>
          <p:cNvPr id="80" name="Google Shape;80;p29"/>
          <p:cNvSpPr txBox="1"/>
          <p:nvPr>
            <p:ph type="title"/>
          </p:nvPr>
        </p:nvSpPr>
        <p:spPr>
          <a:xfrm>
            <a:off x="364125" y="11062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1" name="Google Shape;81;p29"/>
          <p:cNvSpPr txBox="1"/>
          <p:nvPr>
            <p:ph idx="1" type="body"/>
          </p:nvPr>
        </p:nvSpPr>
        <p:spPr>
          <a:xfrm>
            <a:off x="560388" y="2036763"/>
            <a:ext cx="7440612" cy="2646362"/>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b="0" i="0" sz="2000" u="none" cap="none" strike="noStrike">
                <a:solidFill>
                  <a:srgbClr val="434343"/>
                </a:solidFill>
                <a:latin typeface="Lato"/>
                <a:ea typeface="Lato"/>
                <a:cs typeface="Lato"/>
                <a:sym typeface="Lato"/>
              </a:defRPr>
            </a:lvl1pPr>
            <a:lvl2pPr indent="-317500" lvl="1" marL="914400" algn="l">
              <a:lnSpc>
                <a:spcPct val="115000"/>
              </a:lnSpc>
              <a:spcBef>
                <a:spcPts val="1600"/>
              </a:spcBef>
              <a:spcAft>
                <a:spcPts val="0"/>
              </a:spcAft>
              <a:buSzPts val="1400"/>
              <a:buChar char="○"/>
              <a:defRPr b="0" i="0" sz="2000" u="none" cap="none" strike="noStrike">
                <a:solidFill>
                  <a:srgbClr val="434343"/>
                </a:solidFill>
                <a:latin typeface="Lato"/>
                <a:ea typeface="Lato"/>
                <a:cs typeface="Lato"/>
                <a:sym typeface="Lato"/>
              </a:defRPr>
            </a:lvl2pPr>
            <a:lvl3pPr indent="-317500" lvl="2" marL="1371600" algn="l">
              <a:lnSpc>
                <a:spcPct val="115000"/>
              </a:lnSpc>
              <a:spcBef>
                <a:spcPts val="1600"/>
              </a:spcBef>
              <a:spcAft>
                <a:spcPts val="0"/>
              </a:spcAft>
              <a:buSzPts val="1400"/>
              <a:buChar char="■"/>
              <a:defRPr b="0" i="0" sz="2000" u="none" cap="none" strike="noStrike">
                <a:solidFill>
                  <a:srgbClr val="434343"/>
                </a:solidFill>
                <a:latin typeface="Lato"/>
                <a:ea typeface="Lato"/>
                <a:cs typeface="Lato"/>
                <a:sym typeface="Lato"/>
              </a:defRPr>
            </a:lvl3pPr>
            <a:lvl4pPr indent="-317500" lvl="3" marL="1828800" algn="l">
              <a:lnSpc>
                <a:spcPct val="115000"/>
              </a:lnSpc>
              <a:spcBef>
                <a:spcPts val="1600"/>
              </a:spcBef>
              <a:spcAft>
                <a:spcPts val="0"/>
              </a:spcAft>
              <a:buSzPts val="1400"/>
              <a:buChar char="●"/>
              <a:defRPr b="0" i="0" sz="2000" u="none" cap="none" strike="noStrike">
                <a:solidFill>
                  <a:srgbClr val="434343"/>
                </a:solidFill>
                <a:latin typeface="Lato"/>
                <a:ea typeface="Lato"/>
                <a:cs typeface="Lato"/>
                <a:sym typeface="Lato"/>
              </a:defRPr>
            </a:lvl4pPr>
            <a:lvl5pPr indent="-317500" lvl="4" marL="2286000" algn="l">
              <a:lnSpc>
                <a:spcPct val="115000"/>
              </a:lnSpc>
              <a:spcBef>
                <a:spcPts val="1600"/>
              </a:spcBef>
              <a:spcAft>
                <a:spcPts val="0"/>
              </a:spcAft>
              <a:buSzPts val="1400"/>
              <a:buChar char="○"/>
              <a:defRPr b="0" i="0" sz="2000" u="none" cap="none" strike="noStrike">
                <a:solidFill>
                  <a:srgbClr val="434343"/>
                </a:solidFill>
                <a:latin typeface="Lato"/>
                <a:ea typeface="Lato"/>
                <a:cs typeface="Lato"/>
                <a:sym typeface="Lato"/>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YRP Line">
  <p:cSld name="1_Title and body YRP Line">
    <p:spTree>
      <p:nvGrpSpPr>
        <p:cNvPr id="82" name="Shape 82"/>
        <p:cNvGrpSpPr/>
        <p:nvPr/>
      </p:nvGrpSpPr>
      <p:grpSpPr>
        <a:xfrm>
          <a:off x="0" y="0"/>
          <a:ext cx="0" cy="0"/>
          <a:chOff x="0" y="0"/>
          <a:chExt cx="0" cy="0"/>
        </a:xfrm>
      </p:grpSpPr>
      <p:pic>
        <p:nvPicPr>
          <p:cNvPr id="83" name="Google Shape;83;p30"/>
          <p:cNvPicPr preferRelativeResize="0"/>
          <p:nvPr/>
        </p:nvPicPr>
        <p:blipFill rotWithShape="1">
          <a:blip r:embed="rId2">
            <a:alphaModFix/>
          </a:blip>
          <a:srcRect b="0" l="0" r="0" t="0"/>
          <a:stretch/>
        </p:blipFill>
        <p:spPr>
          <a:xfrm>
            <a:off x="457200" y="1923049"/>
            <a:ext cx="1264400" cy="130100"/>
          </a:xfrm>
          <a:prstGeom prst="rect">
            <a:avLst/>
          </a:prstGeom>
          <a:noFill/>
          <a:ln>
            <a:noFill/>
          </a:ln>
        </p:spPr>
      </p:pic>
      <p:pic>
        <p:nvPicPr>
          <p:cNvPr id="84" name="Google Shape;84;p30"/>
          <p:cNvPicPr preferRelativeResize="0"/>
          <p:nvPr/>
        </p:nvPicPr>
        <p:blipFill rotWithShape="1">
          <a:blip r:embed="rId3">
            <a:alphaModFix/>
          </a:blip>
          <a:srcRect b="0" l="26653" r="0" t="23283"/>
          <a:stretch/>
        </p:blipFill>
        <p:spPr>
          <a:xfrm rot="5397968">
            <a:off x="6680011" y="-149469"/>
            <a:ext cx="2345726" cy="2595814"/>
          </a:xfrm>
          <a:prstGeom prst="rect">
            <a:avLst/>
          </a:prstGeom>
          <a:noFill/>
          <a:ln>
            <a:noFill/>
          </a:ln>
        </p:spPr>
      </p:pic>
      <p:sp>
        <p:nvSpPr>
          <p:cNvPr id="85" name="Google Shape;85;p30"/>
          <p:cNvSpPr txBox="1"/>
          <p:nvPr>
            <p:ph type="title"/>
          </p:nvPr>
        </p:nvSpPr>
        <p:spPr>
          <a:xfrm>
            <a:off x="429492" y="1244852"/>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6" name="Google Shape;86;p30"/>
          <p:cNvSpPr txBox="1"/>
          <p:nvPr>
            <p:ph idx="1" type="body"/>
          </p:nvPr>
        </p:nvSpPr>
        <p:spPr>
          <a:xfrm>
            <a:off x="722431" y="2195248"/>
            <a:ext cx="6831012" cy="2347913"/>
          </a:xfrm>
          <a:prstGeom prst="rect">
            <a:avLst/>
          </a:prstGeom>
          <a:noFill/>
          <a:ln>
            <a:noFill/>
          </a:ln>
        </p:spPr>
        <p:txBody>
          <a:bodyPr anchorCtr="0" anchor="t" bIns="91425" lIns="91425" spcFirstLastPara="1" rIns="91425" wrap="square" tIns="91425">
            <a:noAutofit/>
          </a:bodyPr>
          <a:lstStyle>
            <a:lvl1pPr indent="-228600" lvl="0" marL="457200" algn="l">
              <a:lnSpc>
                <a:spcPct val="115000"/>
              </a:lnSpc>
              <a:spcBef>
                <a:spcPts val="0"/>
              </a:spcBef>
              <a:spcAft>
                <a:spcPts val="0"/>
              </a:spcAft>
              <a:buSzPts val="1800"/>
              <a:buNone/>
              <a:defRPr b="0" i="0" sz="2000" u="none" cap="none" strike="noStrike">
                <a:solidFill>
                  <a:srgbClr val="434343"/>
                </a:solidFill>
                <a:latin typeface="Arial"/>
                <a:ea typeface="Arial"/>
                <a:cs typeface="Arial"/>
                <a:sym typeface="Arial"/>
              </a:defRPr>
            </a:lvl1pPr>
            <a:lvl2pPr indent="-228600" lvl="1" marL="914400" algn="l">
              <a:lnSpc>
                <a:spcPct val="115000"/>
              </a:lnSpc>
              <a:spcBef>
                <a:spcPts val="1600"/>
              </a:spcBef>
              <a:spcAft>
                <a:spcPts val="0"/>
              </a:spcAft>
              <a:buSzPts val="1400"/>
              <a:buNone/>
              <a:defRPr b="0" i="0" sz="2000" u="none" cap="none" strike="noStrike">
                <a:solidFill>
                  <a:srgbClr val="434343"/>
                </a:solidFill>
                <a:latin typeface="Arial"/>
                <a:ea typeface="Arial"/>
                <a:cs typeface="Arial"/>
                <a:sym typeface="Arial"/>
              </a:defRPr>
            </a:lvl2pPr>
            <a:lvl3pPr indent="-228600" lvl="2" marL="1371600" algn="l">
              <a:lnSpc>
                <a:spcPct val="115000"/>
              </a:lnSpc>
              <a:spcBef>
                <a:spcPts val="1600"/>
              </a:spcBef>
              <a:spcAft>
                <a:spcPts val="0"/>
              </a:spcAft>
              <a:buSzPts val="1400"/>
              <a:buNone/>
              <a:defRPr b="0" i="0" sz="2000" u="none" cap="none" strike="noStrike">
                <a:solidFill>
                  <a:srgbClr val="434343"/>
                </a:solidFill>
                <a:latin typeface="Arial"/>
                <a:ea typeface="Arial"/>
                <a:cs typeface="Arial"/>
                <a:sym typeface="Arial"/>
              </a:defRPr>
            </a:lvl3pPr>
            <a:lvl4pPr indent="-228600" lvl="3" marL="1828800" algn="l">
              <a:lnSpc>
                <a:spcPct val="115000"/>
              </a:lnSpc>
              <a:spcBef>
                <a:spcPts val="1600"/>
              </a:spcBef>
              <a:spcAft>
                <a:spcPts val="0"/>
              </a:spcAft>
              <a:buSzPts val="1400"/>
              <a:buNone/>
              <a:defRPr b="0" i="0" sz="2000" u="none" cap="none" strike="noStrike">
                <a:solidFill>
                  <a:srgbClr val="434343"/>
                </a:solidFill>
                <a:latin typeface="Arial"/>
                <a:ea typeface="Arial"/>
                <a:cs typeface="Arial"/>
                <a:sym typeface="Arial"/>
              </a:defRPr>
            </a:lvl4pPr>
            <a:lvl5pPr indent="-228600" lvl="4" marL="2286000" algn="l">
              <a:lnSpc>
                <a:spcPct val="115000"/>
              </a:lnSpc>
              <a:spcBef>
                <a:spcPts val="1600"/>
              </a:spcBef>
              <a:spcAft>
                <a:spcPts val="0"/>
              </a:spcAft>
              <a:buSzPts val="1400"/>
              <a:buNone/>
              <a:defRPr b="0" i="0" sz="2000" u="none" cap="none" strike="noStrike">
                <a:solidFill>
                  <a:srgbClr val="434343"/>
                </a:solidFill>
                <a:latin typeface="Arial"/>
                <a:ea typeface="Arial"/>
                <a:cs typeface="Arial"/>
                <a:sym typeface="Arial"/>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Y">
  <p:cSld name="1_Title and body BY">
    <p:spTree>
      <p:nvGrpSpPr>
        <p:cNvPr id="87" name="Shape 87"/>
        <p:cNvGrpSpPr/>
        <p:nvPr/>
      </p:nvGrpSpPr>
      <p:grpSpPr>
        <a:xfrm>
          <a:off x="0" y="0"/>
          <a:ext cx="0" cy="0"/>
          <a:chOff x="0" y="0"/>
          <a:chExt cx="0" cy="0"/>
        </a:xfrm>
      </p:grpSpPr>
      <p:pic>
        <p:nvPicPr>
          <p:cNvPr id="88" name="Google Shape;88;p31"/>
          <p:cNvPicPr preferRelativeResize="0"/>
          <p:nvPr/>
        </p:nvPicPr>
        <p:blipFill rotWithShape="1">
          <a:blip r:embed="rId2">
            <a:alphaModFix/>
          </a:blip>
          <a:srcRect b="0" l="0" r="25160" t="0"/>
          <a:stretch/>
        </p:blipFill>
        <p:spPr>
          <a:xfrm>
            <a:off x="7865052" y="2102775"/>
            <a:ext cx="1278949" cy="2830899"/>
          </a:xfrm>
          <a:prstGeom prst="rect">
            <a:avLst/>
          </a:prstGeom>
          <a:noFill/>
          <a:ln>
            <a:noFill/>
          </a:ln>
        </p:spPr>
      </p:pic>
      <p:sp>
        <p:nvSpPr>
          <p:cNvPr id="89" name="Google Shape;89;p31"/>
          <p:cNvSpPr txBox="1"/>
          <p:nvPr>
            <p:ph type="title"/>
          </p:nvPr>
        </p:nvSpPr>
        <p:spPr>
          <a:xfrm>
            <a:off x="351496" y="590036"/>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0" name="Google Shape;90;p31"/>
          <p:cNvSpPr txBox="1"/>
          <p:nvPr>
            <p:ph idx="1" type="body"/>
          </p:nvPr>
        </p:nvSpPr>
        <p:spPr>
          <a:xfrm>
            <a:off x="650875" y="1330325"/>
            <a:ext cx="7010400" cy="2951163"/>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AutoNum type="arabicPeriod"/>
              <a:defRPr b="0" i="0" sz="1800" u="none" cap="none" strike="noStrike">
                <a:solidFill>
                  <a:srgbClr val="434343"/>
                </a:solidFill>
                <a:latin typeface="Arial"/>
                <a:ea typeface="Arial"/>
                <a:cs typeface="Arial"/>
                <a:sym typeface="Arial"/>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extLst>
    <p:ext uri="{DCECCB84-F9BA-43D5-87BE-67443E8EF086}">
      <p15:sldGuideLst>
        <p15:guide id="1" pos="288">
          <p15:clr>
            <a:srgbClr val="FA7B17"/>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P Line">
  <p:cSld name="1_Title and body RP Line">
    <p:spTree>
      <p:nvGrpSpPr>
        <p:cNvPr id="91" name="Shape 91"/>
        <p:cNvGrpSpPr/>
        <p:nvPr/>
      </p:nvGrpSpPr>
      <p:grpSpPr>
        <a:xfrm>
          <a:off x="0" y="0"/>
          <a:ext cx="0" cy="0"/>
          <a:chOff x="0" y="0"/>
          <a:chExt cx="0" cy="0"/>
        </a:xfrm>
      </p:grpSpPr>
      <p:pic>
        <p:nvPicPr>
          <p:cNvPr id="92" name="Google Shape;92;p32"/>
          <p:cNvPicPr preferRelativeResize="0"/>
          <p:nvPr/>
        </p:nvPicPr>
        <p:blipFill rotWithShape="1">
          <a:blip r:embed="rId2">
            <a:alphaModFix/>
          </a:blip>
          <a:srcRect b="29000" l="0" r="0" t="0"/>
          <a:stretch/>
        </p:blipFill>
        <p:spPr>
          <a:xfrm>
            <a:off x="6064600" y="4005025"/>
            <a:ext cx="2836151" cy="1138475"/>
          </a:xfrm>
          <a:prstGeom prst="rect">
            <a:avLst/>
          </a:prstGeom>
          <a:noFill/>
          <a:ln>
            <a:noFill/>
          </a:ln>
        </p:spPr>
      </p:pic>
      <p:pic>
        <p:nvPicPr>
          <p:cNvPr id="93" name="Google Shape;93;p32"/>
          <p:cNvPicPr preferRelativeResize="0"/>
          <p:nvPr/>
        </p:nvPicPr>
        <p:blipFill rotWithShape="1">
          <a:blip r:embed="rId3">
            <a:alphaModFix/>
          </a:blip>
          <a:srcRect b="0" l="0" r="0" t="0"/>
          <a:stretch/>
        </p:blipFill>
        <p:spPr>
          <a:xfrm>
            <a:off x="457200" y="1783080"/>
            <a:ext cx="1612884" cy="134775"/>
          </a:xfrm>
          <a:prstGeom prst="rect">
            <a:avLst/>
          </a:prstGeom>
          <a:noFill/>
          <a:ln>
            <a:noFill/>
          </a:ln>
        </p:spPr>
      </p:pic>
      <p:sp>
        <p:nvSpPr>
          <p:cNvPr id="94" name="Google Shape;94;p32"/>
          <p:cNvSpPr txBox="1"/>
          <p:nvPr>
            <p:ph type="title"/>
          </p:nvPr>
        </p:nvSpPr>
        <p:spPr>
          <a:xfrm>
            <a:off x="356616" y="1216722"/>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5" name="Google Shape;95;p32"/>
          <p:cNvSpPr txBox="1"/>
          <p:nvPr>
            <p:ph idx="1" type="body"/>
          </p:nvPr>
        </p:nvSpPr>
        <p:spPr>
          <a:xfrm>
            <a:off x="595313" y="2078038"/>
            <a:ext cx="8147050" cy="2382837"/>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b="0" i="0" sz="2000" u="sng" cap="none" strike="noStrike">
                <a:solidFill>
                  <a:schemeClr val="hlink"/>
                </a:solidFill>
                <a:latin typeface="Arial"/>
                <a:ea typeface="Arial"/>
                <a:cs typeface="Arial"/>
                <a:sym typeface="Arial"/>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P">
  <p:cSld name="TITLE_AND_BODY_1_3">
    <p:spTree>
      <p:nvGrpSpPr>
        <p:cNvPr id="96" name="Shape 96"/>
        <p:cNvGrpSpPr/>
        <p:nvPr/>
      </p:nvGrpSpPr>
      <p:grpSpPr>
        <a:xfrm>
          <a:off x="0" y="0"/>
          <a:ext cx="0" cy="0"/>
          <a:chOff x="0" y="0"/>
          <a:chExt cx="0" cy="0"/>
        </a:xfrm>
      </p:grpSpPr>
      <p:sp>
        <p:nvSpPr>
          <p:cNvPr id="97" name="Google Shape;97;g20c66d7bdfb_0_34"/>
          <p:cNvSpPr txBox="1"/>
          <p:nvPr>
            <p:ph type="title"/>
          </p:nvPr>
        </p:nvSpPr>
        <p:spPr>
          <a:xfrm>
            <a:off x="364125" y="11062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8" name="Google Shape;98;g20c66d7bdfb_0_34"/>
          <p:cNvSpPr txBox="1"/>
          <p:nvPr>
            <p:ph idx="1" type="body"/>
          </p:nvPr>
        </p:nvSpPr>
        <p:spPr>
          <a:xfrm>
            <a:off x="567425" y="2047425"/>
            <a:ext cx="7429800" cy="2621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99" name="Google Shape;99;g20c66d7bdfb_0_34"/>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00" name="Google Shape;100;g20c66d7bdfb_0_34"/>
          <p:cNvPicPr preferRelativeResize="0"/>
          <p:nvPr/>
        </p:nvPicPr>
        <p:blipFill rotWithShape="1">
          <a:blip r:embed="rId2">
            <a:alphaModFix/>
          </a:blip>
          <a:srcRect b="0" l="0" r="29952" t="0"/>
          <a:stretch/>
        </p:blipFill>
        <p:spPr>
          <a:xfrm rot="-5400000">
            <a:off x="6744400" y="-943749"/>
            <a:ext cx="1353249" cy="3200249"/>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P Line 2">
  <p:cSld name="TITLE_AND_BODY_1_1">
    <p:spTree>
      <p:nvGrpSpPr>
        <p:cNvPr id="101" name="Shape 101"/>
        <p:cNvGrpSpPr/>
        <p:nvPr/>
      </p:nvGrpSpPr>
      <p:grpSpPr>
        <a:xfrm>
          <a:off x="0" y="0"/>
          <a:ext cx="0" cy="0"/>
          <a:chOff x="0" y="0"/>
          <a:chExt cx="0" cy="0"/>
        </a:xfrm>
      </p:grpSpPr>
      <p:sp>
        <p:nvSpPr>
          <p:cNvPr id="102" name="Google Shape;102;g20c66d7bdfb_0_39"/>
          <p:cNvSpPr txBox="1"/>
          <p:nvPr>
            <p:ph type="title"/>
          </p:nvPr>
        </p:nvSpPr>
        <p:spPr>
          <a:xfrm>
            <a:off x="356616" y="4154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3" name="Google Shape;103;g20c66d7bdfb_0_39"/>
          <p:cNvSpPr txBox="1"/>
          <p:nvPr>
            <p:ph idx="1" type="body"/>
          </p:nvPr>
        </p:nvSpPr>
        <p:spPr>
          <a:xfrm>
            <a:off x="566928" y="1276375"/>
            <a:ext cx="8520600" cy="32925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04" name="Google Shape;104;g20c66d7bdfb_0_39"/>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05" name="Google Shape;105;g20c66d7bdfb_0_39"/>
          <p:cNvPicPr preferRelativeResize="0"/>
          <p:nvPr/>
        </p:nvPicPr>
        <p:blipFill rotWithShape="1">
          <a:blip r:embed="rId2">
            <a:alphaModFix/>
          </a:blip>
          <a:srcRect b="0" l="0" r="0" t="0"/>
          <a:stretch/>
        </p:blipFill>
        <p:spPr>
          <a:xfrm>
            <a:off x="457200" y="988113"/>
            <a:ext cx="1612884" cy="13477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P Line">
  <p:cSld name="TITLE_AND_BODY_1">
    <p:spTree>
      <p:nvGrpSpPr>
        <p:cNvPr id="16" name="Shape 16"/>
        <p:cNvGrpSpPr/>
        <p:nvPr/>
      </p:nvGrpSpPr>
      <p:grpSpPr>
        <a:xfrm>
          <a:off x="0" y="0"/>
          <a:ext cx="0" cy="0"/>
          <a:chOff x="0" y="0"/>
          <a:chExt cx="0" cy="0"/>
        </a:xfrm>
      </p:grpSpPr>
      <p:sp>
        <p:nvSpPr>
          <p:cNvPr id="17" name="Google Shape;17;g20c66d7bdfb_0_28"/>
          <p:cNvSpPr txBox="1"/>
          <p:nvPr>
            <p:ph type="title"/>
          </p:nvPr>
        </p:nvSpPr>
        <p:spPr>
          <a:xfrm>
            <a:off x="364125" y="11062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g20c66d7bdfb_0_28"/>
          <p:cNvSpPr txBox="1"/>
          <p:nvPr>
            <p:ph idx="1" type="body"/>
          </p:nvPr>
        </p:nvSpPr>
        <p:spPr>
          <a:xfrm>
            <a:off x="567425" y="2047425"/>
            <a:ext cx="7429800" cy="2621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 name="Google Shape;19;g20c66d7bdfb_0_28"/>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0" name="Google Shape;20;g20c66d7bdfb_0_28"/>
          <p:cNvPicPr preferRelativeResize="0"/>
          <p:nvPr/>
        </p:nvPicPr>
        <p:blipFill rotWithShape="1">
          <a:blip r:embed="rId2">
            <a:alphaModFix/>
          </a:blip>
          <a:srcRect b="0" l="0" r="29952" t="0"/>
          <a:stretch/>
        </p:blipFill>
        <p:spPr>
          <a:xfrm rot="-5400000">
            <a:off x="6744400" y="-943749"/>
            <a:ext cx="1353249" cy="3200249"/>
          </a:xfrm>
          <a:prstGeom prst="rect">
            <a:avLst/>
          </a:prstGeom>
          <a:noFill/>
          <a:ln>
            <a:noFill/>
          </a:ln>
        </p:spPr>
      </p:pic>
      <p:pic>
        <p:nvPicPr>
          <p:cNvPr id="21" name="Google Shape;21;g20c66d7bdfb_0_28"/>
          <p:cNvPicPr preferRelativeResize="0"/>
          <p:nvPr/>
        </p:nvPicPr>
        <p:blipFill rotWithShape="1">
          <a:blip r:embed="rId3">
            <a:alphaModFix/>
          </a:blip>
          <a:srcRect b="0" l="0" r="0" t="0"/>
          <a:stretch/>
        </p:blipFill>
        <p:spPr>
          <a:xfrm>
            <a:off x="455725" y="1678925"/>
            <a:ext cx="1346475" cy="124825"/>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P">
  <p:cSld name="TITLE_AND_BODY_1_1_1_2">
    <p:spTree>
      <p:nvGrpSpPr>
        <p:cNvPr id="106" name="Shape 106"/>
        <p:cNvGrpSpPr/>
        <p:nvPr/>
      </p:nvGrpSpPr>
      <p:grpSpPr>
        <a:xfrm>
          <a:off x="0" y="0"/>
          <a:ext cx="0" cy="0"/>
          <a:chOff x="0" y="0"/>
          <a:chExt cx="0" cy="0"/>
        </a:xfrm>
      </p:grpSpPr>
      <p:sp>
        <p:nvSpPr>
          <p:cNvPr id="107" name="Google Shape;107;g20c66d7bdfb_0_50"/>
          <p:cNvSpPr txBox="1"/>
          <p:nvPr>
            <p:ph type="title"/>
          </p:nvPr>
        </p:nvSpPr>
        <p:spPr>
          <a:xfrm>
            <a:off x="356616" y="120897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8" name="Google Shape;108;g20c66d7bdfb_0_50"/>
          <p:cNvSpPr txBox="1"/>
          <p:nvPr>
            <p:ph idx="1" type="body"/>
          </p:nvPr>
        </p:nvSpPr>
        <p:spPr>
          <a:xfrm>
            <a:off x="604925" y="1909950"/>
            <a:ext cx="8151300" cy="23826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09" name="Google Shape;109;g20c66d7bdfb_0_50"/>
          <p:cNvSpPr txBox="1"/>
          <p:nvPr>
            <p:ph idx="12" type="sldNum"/>
          </p:nvPr>
        </p:nvSpPr>
        <p:spPr>
          <a:xfrm>
            <a:off x="868625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10" name="Google Shape;110;g20c66d7bdfb_0_50"/>
          <p:cNvPicPr preferRelativeResize="0"/>
          <p:nvPr/>
        </p:nvPicPr>
        <p:blipFill rotWithShape="1">
          <a:blip r:embed="rId2">
            <a:alphaModFix/>
          </a:blip>
          <a:srcRect b="29000" l="0" r="0" t="0"/>
          <a:stretch/>
        </p:blipFill>
        <p:spPr>
          <a:xfrm>
            <a:off x="6064600" y="4005025"/>
            <a:ext cx="2836151" cy="1138475"/>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YRP ">
  <p:cSld name="TITLE_AND_BODY_1_1_1_1_4">
    <p:spTree>
      <p:nvGrpSpPr>
        <p:cNvPr id="111" name="Shape 111"/>
        <p:cNvGrpSpPr/>
        <p:nvPr/>
      </p:nvGrpSpPr>
      <p:grpSpPr>
        <a:xfrm>
          <a:off x="0" y="0"/>
          <a:ext cx="0" cy="0"/>
          <a:chOff x="0" y="0"/>
          <a:chExt cx="0" cy="0"/>
        </a:xfrm>
      </p:grpSpPr>
      <p:sp>
        <p:nvSpPr>
          <p:cNvPr id="112" name="Google Shape;112;g20c66d7bdfb_0_61"/>
          <p:cNvSpPr txBox="1"/>
          <p:nvPr>
            <p:ph type="title"/>
          </p:nvPr>
        </p:nvSpPr>
        <p:spPr>
          <a:xfrm>
            <a:off x="356616" y="1350350"/>
            <a:ext cx="65580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3" name="Google Shape;113;g20c66d7bdfb_0_61"/>
          <p:cNvSpPr txBox="1"/>
          <p:nvPr>
            <p:ph idx="1" type="body"/>
          </p:nvPr>
        </p:nvSpPr>
        <p:spPr>
          <a:xfrm>
            <a:off x="594360" y="2202175"/>
            <a:ext cx="6823800" cy="2366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14" name="Google Shape;114;g20c66d7bdfb_0_61"/>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15" name="Google Shape;115;g20c66d7bdfb_0_61"/>
          <p:cNvPicPr preferRelativeResize="0"/>
          <p:nvPr/>
        </p:nvPicPr>
        <p:blipFill rotWithShape="1">
          <a:blip r:embed="rId2">
            <a:alphaModFix/>
          </a:blip>
          <a:srcRect b="0" l="26653" r="0" t="23283"/>
          <a:stretch/>
        </p:blipFill>
        <p:spPr>
          <a:xfrm rot="5397968">
            <a:off x="6680011" y="-149469"/>
            <a:ext cx="2345726" cy="2595814"/>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PBY Line">
  <p:cSld name="TITLE_AND_BODY_1_1_1_1_1">
    <p:spTree>
      <p:nvGrpSpPr>
        <p:cNvPr id="116" name="Shape 116"/>
        <p:cNvGrpSpPr/>
        <p:nvPr/>
      </p:nvGrpSpPr>
      <p:grpSpPr>
        <a:xfrm>
          <a:off x="0" y="0"/>
          <a:ext cx="0" cy="0"/>
          <a:chOff x="0" y="0"/>
          <a:chExt cx="0" cy="0"/>
        </a:xfrm>
      </p:grpSpPr>
      <p:sp>
        <p:nvSpPr>
          <p:cNvPr id="117" name="Google Shape;117;g20c66d7bdfb_0_66"/>
          <p:cNvSpPr txBox="1"/>
          <p:nvPr>
            <p:ph type="title"/>
          </p:nvPr>
        </p:nvSpPr>
        <p:spPr>
          <a:xfrm>
            <a:off x="356616" y="504825"/>
            <a:ext cx="60999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8" name="Google Shape;118;g20c66d7bdfb_0_66"/>
          <p:cNvSpPr txBox="1"/>
          <p:nvPr>
            <p:ph idx="1" type="body"/>
          </p:nvPr>
        </p:nvSpPr>
        <p:spPr>
          <a:xfrm>
            <a:off x="594360" y="1469950"/>
            <a:ext cx="6610500" cy="25653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19" name="Google Shape;119;g20c66d7bdfb_0_66"/>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20" name="Google Shape;120;g20c66d7bdfb_0_66"/>
          <p:cNvPicPr preferRelativeResize="0"/>
          <p:nvPr/>
        </p:nvPicPr>
        <p:blipFill rotWithShape="1">
          <a:blip r:embed="rId2">
            <a:alphaModFix/>
          </a:blip>
          <a:srcRect b="29000" l="0" r="0" t="0"/>
          <a:stretch/>
        </p:blipFill>
        <p:spPr>
          <a:xfrm>
            <a:off x="153075" y="4088525"/>
            <a:ext cx="2628126" cy="1054975"/>
          </a:xfrm>
          <a:prstGeom prst="rect">
            <a:avLst/>
          </a:prstGeom>
          <a:noFill/>
          <a:ln>
            <a:noFill/>
          </a:ln>
        </p:spPr>
      </p:pic>
      <p:pic>
        <p:nvPicPr>
          <p:cNvPr id="121" name="Google Shape;121;g20c66d7bdfb_0_66"/>
          <p:cNvPicPr preferRelativeResize="0"/>
          <p:nvPr/>
        </p:nvPicPr>
        <p:blipFill rotWithShape="1">
          <a:blip r:embed="rId3">
            <a:alphaModFix/>
          </a:blip>
          <a:srcRect b="0" l="0" r="0" t="0"/>
          <a:stretch/>
        </p:blipFill>
        <p:spPr>
          <a:xfrm>
            <a:off x="457200" y="1097280"/>
            <a:ext cx="1487147" cy="134775"/>
          </a:xfrm>
          <a:prstGeom prst="rect">
            <a:avLst/>
          </a:prstGeom>
          <a:noFill/>
          <a:ln>
            <a:noFill/>
          </a:ln>
        </p:spPr>
      </p:pic>
      <p:pic>
        <p:nvPicPr>
          <p:cNvPr id="122" name="Google Shape;122;g20c66d7bdfb_0_66"/>
          <p:cNvPicPr preferRelativeResize="0"/>
          <p:nvPr/>
        </p:nvPicPr>
        <p:blipFill rotWithShape="1">
          <a:blip r:embed="rId4">
            <a:alphaModFix/>
          </a:blip>
          <a:srcRect b="7347" l="49197" r="0" t="0"/>
          <a:stretch/>
        </p:blipFill>
        <p:spPr>
          <a:xfrm rot="10797854">
            <a:off x="7223775" y="-24420"/>
            <a:ext cx="1939225" cy="3713740"/>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23" name="Shape 123"/>
        <p:cNvGrpSpPr/>
        <p:nvPr/>
      </p:nvGrpSpPr>
      <p:grpSpPr>
        <a:xfrm>
          <a:off x="0" y="0"/>
          <a:ext cx="0" cy="0"/>
          <a:chOff x="0" y="0"/>
          <a:chExt cx="0" cy="0"/>
        </a:xfrm>
      </p:grpSpPr>
      <p:sp>
        <p:nvSpPr>
          <p:cNvPr id="124" name="Google Shape;124;g20c66d7bdfb_0_79"/>
          <p:cNvSpPr txBox="1"/>
          <p:nvPr>
            <p:ph type="title"/>
          </p:nvPr>
        </p:nvSpPr>
        <p:spPr>
          <a:xfrm>
            <a:off x="356616" y="3688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25" name="Google Shape;125;g20c66d7bdfb_0_79"/>
          <p:cNvSpPr txBox="1"/>
          <p:nvPr>
            <p:ph idx="1" type="body"/>
          </p:nvPr>
        </p:nvSpPr>
        <p:spPr>
          <a:xfrm>
            <a:off x="3879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26" name="Google Shape;126;g20c66d7bdfb_0_79"/>
          <p:cNvSpPr txBox="1"/>
          <p:nvPr>
            <p:ph idx="2" type="body"/>
          </p:nvPr>
        </p:nvSpPr>
        <p:spPr>
          <a:xfrm>
            <a:off x="49086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27" name="Google Shape;127;g20c66d7bdfb_0_79"/>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RP">
  <p:cSld name="TITLE_AND_TWO_COLUMNS_1">
    <p:spTree>
      <p:nvGrpSpPr>
        <p:cNvPr id="128" name="Shape 128"/>
        <p:cNvGrpSpPr/>
        <p:nvPr/>
      </p:nvGrpSpPr>
      <p:grpSpPr>
        <a:xfrm>
          <a:off x="0" y="0"/>
          <a:ext cx="0" cy="0"/>
          <a:chOff x="0" y="0"/>
          <a:chExt cx="0" cy="0"/>
        </a:xfrm>
      </p:grpSpPr>
      <p:sp>
        <p:nvSpPr>
          <p:cNvPr id="129" name="Google Shape;129;g20c66d7bdfb_0_84"/>
          <p:cNvSpPr txBox="1"/>
          <p:nvPr>
            <p:ph type="title"/>
          </p:nvPr>
        </p:nvSpPr>
        <p:spPr>
          <a:xfrm>
            <a:off x="356616" y="3688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30" name="Google Shape;130;g20c66d7bdfb_0_84"/>
          <p:cNvSpPr txBox="1"/>
          <p:nvPr>
            <p:ph idx="1" type="body"/>
          </p:nvPr>
        </p:nvSpPr>
        <p:spPr>
          <a:xfrm>
            <a:off x="3879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31" name="Google Shape;131;g20c66d7bdfb_0_84"/>
          <p:cNvSpPr txBox="1"/>
          <p:nvPr>
            <p:ph idx="2" type="body"/>
          </p:nvPr>
        </p:nvSpPr>
        <p:spPr>
          <a:xfrm>
            <a:off x="49086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32" name="Google Shape;132;g20c66d7bdfb_0_84"/>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33" name="Google Shape;133;g20c66d7bdfb_0_84"/>
          <p:cNvPicPr preferRelativeResize="0"/>
          <p:nvPr/>
        </p:nvPicPr>
        <p:blipFill rotWithShape="1">
          <a:blip r:embed="rId2">
            <a:alphaModFix/>
          </a:blip>
          <a:srcRect b="0" l="0" r="0" t="0"/>
          <a:stretch/>
        </p:blipFill>
        <p:spPr>
          <a:xfrm>
            <a:off x="457200" y="911913"/>
            <a:ext cx="1612884" cy="134775"/>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YR Line">
  <p:cSld name="TITLE_ONLY_1">
    <p:spTree>
      <p:nvGrpSpPr>
        <p:cNvPr id="134" name="Shape 134"/>
        <p:cNvGrpSpPr/>
        <p:nvPr/>
      </p:nvGrpSpPr>
      <p:grpSpPr>
        <a:xfrm>
          <a:off x="0" y="0"/>
          <a:ext cx="0" cy="0"/>
          <a:chOff x="0" y="0"/>
          <a:chExt cx="0" cy="0"/>
        </a:xfrm>
      </p:grpSpPr>
      <p:sp>
        <p:nvSpPr>
          <p:cNvPr id="135" name="Google Shape;135;g20c66d7bdfb_0_90"/>
          <p:cNvSpPr txBox="1"/>
          <p:nvPr>
            <p:ph type="title"/>
          </p:nvPr>
        </p:nvSpPr>
        <p:spPr>
          <a:xfrm>
            <a:off x="356616"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36" name="Google Shape;136;g20c66d7bdfb_0_90"/>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37" name="Google Shape;137;g20c66d7bdfb_0_90"/>
          <p:cNvPicPr preferRelativeResize="0"/>
          <p:nvPr/>
        </p:nvPicPr>
        <p:blipFill rotWithShape="1">
          <a:blip r:embed="rId2">
            <a:alphaModFix/>
          </a:blip>
          <a:srcRect b="0" l="0" r="0" t="0"/>
          <a:stretch/>
        </p:blipFill>
        <p:spPr>
          <a:xfrm>
            <a:off x="457200" y="1008649"/>
            <a:ext cx="1264400" cy="130100"/>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1">
  <p:cSld name="ONE_COLUMN_TEXT_1">
    <p:spTree>
      <p:nvGrpSpPr>
        <p:cNvPr id="138" name="Shape 138"/>
        <p:cNvGrpSpPr/>
        <p:nvPr/>
      </p:nvGrpSpPr>
      <p:grpSpPr>
        <a:xfrm>
          <a:off x="0" y="0"/>
          <a:ext cx="0" cy="0"/>
          <a:chOff x="0" y="0"/>
          <a:chExt cx="0" cy="0"/>
        </a:xfrm>
      </p:grpSpPr>
      <p:sp>
        <p:nvSpPr>
          <p:cNvPr id="139" name="Google Shape;139;g20c66d7bdfb_0_94"/>
          <p:cNvSpPr txBox="1"/>
          <p:nvPr>
            <p:ph type="title"/>
          </p:nvPr>
        </p:nvSpPr>
        <p:spPr>
          <a:xfrm>
            <a:off x="387900" y="555600"/>
            <a:ext cx="3075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40" name="Google Shape;140;g20c66d7bdfb_0_94"/>
          <p:cNvSpPr txBox="1"/>
          <p:nvPr>
            <p:ph idx="1" type="body"/>
          </p:nvPr>
        </p:nvSpPr>
        <p:spPr>
          <a:xfrm>
            <a:off x="59436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41" name="Google Shape;141;g20c66d7bdfb_0_94"/>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1 1">
  <p:cSld name="ONE_COLUMN_TEXT_1_1">
    <p:spTree>
      <p:nvGrpSpPr>
        <p:cNvPr id="142" name="Shape 142"/>
        <p:cNvGrpSpPr/>
        <p:nvPr/>
      </p:nvGrpSpPr>
      <p:grpSpPr>
        <a:xfrm>
          <a:off x="0" y="0"/>
          <a:ext cx="0" cy="0"/>
          <a:chOff x="0" y="0"/>
          <a:chExt cx="0" cy="0"/>
        </a:xfrm>
      </p:grpSpPr>
      <p:sp>
        <p:nvSpPr>
          <p:cNvPr id="143" name="Google Shape;143;g20c66d7bdfb_0_98"/>
          <p:cNvSpPr txBox="1"/>
          <p:nvPr>
            <p:ph type="title"/>
          </p:nvPr>
        </p:nvSpPr>
        <p:spPr>
          <a:xfrm>
            <a:off x="387900" y="555600"/>
            <a:ext cx="3075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44" name="Google Shape;144;g20c66d7bdfb_0_98"/>
          <p:cNvSpPr txBox="1"/>
          <p:nvPr>
            <p:ph idx="1" type="body"/>
          </p:nvPr>
        </p:nvSpPr>
        <p:spPr>
          <a:xfrm>
            <a:off x="594348" y="1389600"/>
            <a:ext cx="34416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45" name="Google Shape;145;g20c66d7bdfb_0_98"/>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46" name="Google Shape;146;g20c66d7bdfb_0_98"/>
          <p:cNvPicPr preferRelativeResize="0"/>
          <p:nvPr/>
        </p:nvPicPr>
        <p:blipFill rotWithShape="1">
          <a:blip r:embed="rId2">
            <a:alphaModFix/>
          </a:blip>
          <a:srcRect b="0" l="0" r="0" t="0"/>
          <a:stretch/>
        </p:blipFill>
        <p:spPr>
          <a:xfrm>
            <a:off x="457200" y="1237249"/>
            <a:ext cx="1264400" cy="130100"/>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7" name="Shape 147"/>
        <p:cNvGrpSpPr/>
        <p:nvPr/>
      </p:nvGrpSpPr>
      <p:grpSpPr>
        <a:xfrm>
          <a:off x="0" y="0"/>
          <a:ext cx="0" cy="0"/>
          <a:chOff x="0" y="0"/>
          <a:chExt cx="0" cy="0"/>
        </a:xfrm>
      </p:grpSpPr>
      <p:sp>
        <p:nvSpPr>
          <p:cNvPr id="148" name="Google Shape;148;g20c66d7bdfb_0_103"/>
          <p:cNvSpPr txBox="1"/>
          <p:nvPr>
            <p:ph type="title"/>
          </p:nvPr>
        </p:nvSpPr>
        <p:spPr>
          <a:xfrm>
            <a:off x="356616" y="441425"/>
            <a:ext cx="60615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49" name="Google Shape;149;g20c66d7bdfb_0_103"/>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p:cSld name="MAIN_POINT">
    <p:spTree>
      <p:nvGrpSpPr>
        <p:cNvPr id="150" name="Shape 150"/>
        <p:cNvGrpSpPr/>
        <p:nvPr/>
      </p:nvGrpSpPr>
      <p:grpSpPr>
        <a:xfrm>
          <a:off x="0" y="0"/>
          <a:ext cx="0" cy="0"/>
          <a:chOff x="0" y="0"/>
          <a:chExt cx="0" cy="0"/>
        </a:xfrm>
      </p:grpSpPr>
      <p:sp>
        <p:nvSpPr>
          <p:cNvPr id="151" name="Google Shape;151;g20c66d7bdfb_0_106"/>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52" name="Google Shape;152;g20c66d7bdfb_0_106"/>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53" name="Google Shape;153;g20c66d7bdfb_0_106"/>
          <p:cNvPicPr preferRelativeResize="0"/>
          <p:nvPr/>
        </p:nvPicPr>
        <p:blipFill rotWithShape="1">
          <a:blip r:embed="rId2">
            <a:alphaModFix/>
          </a:blip>
          <a:srcRect b="0" l="0" r="0" t="0"/>
          <a:stretch/>
        </p:blipFill>
        <p:spPr>
          <a:xfrm>
            <a:off x="639800" y="3371775"/>
            <a:ext cx="2063574" cy="1954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p:cSld name="1_Section Break">
    <p:spTree>
      <p:nvGrpSpPr>
        <p:cNvPr id="22" name="Shape 22"/>
        <p:cNvGrpSpPr/>
        <p:nvPr/>
      </p:nvGrpSpPr>
      <p:grpSpPr>
        <a:xfrm>
          <a:off x="0" y="0"/>
          <a:ext cx="0" cy="0"/>
          <a:chOff x="0" y="0"/>
          <a:chExt cx="0" cy="0"/>
        </a:xfrm>
      </p:grpSpPr>
      <p:pic>
        <p:nvPicPr>
          <p:cNvPr id="23" name="Google Shape;23;p23"/>
          <p:cNvPicPr preferRelativeResize="0"/>
          <p:nvPr/>
        </p:nvPicPr>
        <p:blipFill rotWithShape="1">
          <a:blip r:embed="rId2">
            <a:alphaModFix/>
          </a:blip>
          <a:srcRect b="0" l="0" r="0" t="0"/>
          <a:stretch/>
        </p:blipFill>
        <p:spPr>
          <a:xfrm>
            <a:off x="0" y="0"/>
            <a:ext cx="9144000" cy="5189301"/>
          </a:xfrm>
          <a:prstGeom prst="rect">
            <a:avLst/>
          </a:prstGeom>
          <a:noFill/>
          <a:ln>
            <a:noFill/>
          </a:ln>
        </p:spPr>
      </p:pic>
      <p:pic>
        <p:nvPicPr>
          <p:cNvPr id="24" name="Google Shape;24;p23"/>
          <p:cNvPicPr preferRelativeResize="0"/>
          <p:nvPr/>
        </p:nvPicPr>
        <p:blipFill rotWithShape="1">
          <a:blip r:embed="rId3">
            <a:alphaModFix/>
          </a:blip>
          <a:srcRect b="0" l="0" r="0" t="0"/>
          <a:stretch/>
        </p:blipFill>
        <p:spPr>
          <a:xfrm>
            <a:off x="5349739" y="1614500"/>
            <a:ext cx="5146921" cy="5143499"/>
          </a:xfrm>
          <a:prstGeom prst="rect">
            <a:avLst/>
          </a:prstGeom>
          <a:noFill/>
          <a:ln>
            <a:noFill/>
          </a:ln>
        </p:spPr>
      </p:pic>
      <p:sp>
        <p:nvSpPr>
          <p:cNvPr id="25" name="Google Shape;25;p23"/>
          <p:cNvSpPr txBox="1"/>
          <p:nvPr>
            <p:ph type="title"/>
          </p:nvPr>
        </p:nvSpPr>
        <p:spPr>
          <a:xfrm>
            <a:off x="446769" y="2017077"/>
            <a:ext cx="8520600" cy="927014"/>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b="1" i="0" sz="2400" u="none" cap="none" strike="noStrike">
                <a:solidFill>
                  <a:schemeClr val="lt1"/>
                </a:solidFill>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54" name="Shape 154"/>
        <p:cNvGrpSpPr/>
        <p:nvPr/>
      </p:nvGrpSpPr>
      <p:grpSpPr>
        <a:xfrm>
          <a:off x="0" y="0"/>
          <a:ext cx="0" cy="0"/>
          <a:chOff x="0" y="0"/>
          <a:chExt cx="0" cy="0"/>
        </a:xfrm>
      </p:grpSpPr>
      <p:sp>
        <p:nvSpPr>
          <p:cNvPr id="155" name="Google Shape;155;g20c66d7bdfb_0_11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g20c66d7bdfb_0_11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157" name="Google Shape;157;g20c66d7bdfb_0_11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58" name="Google Shape;158;g20c66d7bdfb_0_11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59" name="Google Shape;159;g20c66d7bdfb_0_110"/>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60" name="Shape 160"/>
        <p:cNvGrpSpPr/>
        <p:nvPr/>
      </p:nvGrpSpPr>
      <p:grpSpPr>
        <a:xfrm>
          <a:off x="0" y="0"/>
          <a:ext cx="0" cy="0"/>
          <a:chOff x="0" y="0"/>
          <a:chExt cx="0" cy="0"/>
        </a:xfrm>
      </p:grpSpPr>
      <p:sp>
        <p:nvSpPr>
          <p:cNvPr id="161" name="Google Shape;161;g20c66d7bdfb_0_116"/>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162" name="Google Shape;162;g20c66d7bdfb_0_116"/>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63" name="Shape 163"/>
        <p:cNvGrpSpPr/>
        <p:nvPr/>
      </p:nvGrpSpPr>
      <p:grpSpPr>
        <a:xfrm>
          <a:off x="0" y="0"/>
          <a:ext cx="0" cy="0"/>
          <a:chOff x="0" y="0"/>
          <a:chExt cx="0" cy="0"/>
        </a:xfrm>
      </p:grpSpPr>
      <p:sp>
        <p:nvSpPr>
          <p:cNvPr id="164" name="Google Shape;164;g20c66d7bdfb_0_119"/>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65" name="Google Shape;165;g20c66d7bdfb_0_119"/>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166" name="Google Shape;166;g20c66d7bdfb_0_119"/>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meline">
  <p:cSld name="CUSTOM_3">
    <p:spTree>
      <p:nvGrpSpPr>
        <p:cNvPr id="167" name="Shape 167"/>
        <p:cNvGrpSpPr/>
        <p:nvPr/>
      </p:nvGrpSpPr>
      <p:grpSpPr>
        <a:xfrm>
          <a:off x="0" y="0"/>
          <a:ext cx="0" cy="0"/>
          <a:chOff x="0" y="0"/>
          <a:chExt cx="0" cy="0"/>
        </a:xfrm>
      </p:grpSpPr>
      <p:sp>
        <p:nvSpPr>
          <p:cNvPr id="168" name="Google Shape;168;g20c66d7bdfb_0_1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atin typeface="Lato"/>
                <a:ea typeface="Lato"/>
                <a:cs typeface="Lato"/>
                <a:sym typeface="Lato"/>
              </a:defRPr>
            </a:lvl2pPr>
            <a:lvl3pPr lvl="2" algn="l">
              <a:lnSpc>
                <a:spcPct val="100000"/>
              </a:lnSpc>
              <a:spcBef>
                <a:spcPts val="0"/>
              </a:spcBef>
              <a:spcAft>
                <a:spcPts val="0"/>
              </a:spcAft>
              <a:buSzPts val="2800"/>
              <a:buNone/>
              <a:defRPr>
                <a:latin typeface="Lato"/>
                <a:ea typeface="Lato"/>
                <a:cs typeface="Lato"/>
                <a:sym typeface="Lato"/>
              </a:defRPr>
            </a:lvl3pPr>
            <a:lvl4pPr lvl="3" algn="l">
              <a:lnSpc>
                <a:spcPct val="100000"/>
              </a:lnSpc>
              <a:spcBef>
                <a:spcPts val="0"/>
              </a:spcBef>
              <a:spcAft>
                <a:spcPts val="0"/>
              </a:spcAft>
              <a:buSzPts val="2800"/>
              <a:buNone/>
              <a:defRPr>
                <a:latin typeface="Lato"/>
                <a:ea typeface="Lato"/>
                <a:cs typeface="Lato"/>
                <a:sym typeface="Lato"/>
              </a:defRPr>
            </a:lvl4pPr>
            <a:lvl5pPr lvl="4" algn="l">
              <a:lnSpc>
                <a:spcPct val="100000"/>
              </a:lnSpc>
              <a:spcBef>
                <a:spcPts val="0"/>
              </a:spcBef>
              <a:spcAft>
                <a:spcPts val="0"/>
              </a:spcAft>
              <a:buSzPts val="2800"/>
              <a:buNone/>
              <a:defRPr>
                <a:latin typeface="Lato"/>
                <a:ea typeface="Lato"/>
                <a:cs typeface="Lato"/>
                <a:sym typeface="Lato"/>
              </a:defRPr>
            </a:lvl5pPr>
            <a:lvl6pPr lvl="5" algn="l">
              <a:lnSpc>
                <a:spcPct val="100000"/>
              </a:lnSpc>
              <a:spcBef>
                <a:spcPts val="0"/>
              </a:spcBef>
              <a:spcAft>
                <a:spcPts val="0"/>
              </a:spcAft>
              <a:buSzPts val="2800"/>
              <a:buNone/>
              <a:defRPr>
                <a:latin typeface="Lato"/>
                <a:ea typeface="Lato"/>
                <a:cs typeface="Lato"/>
                <a:sym typeface="Lato"/>
              </a:defRPr>
            </a:lvl6pPr>
            <a:lvl7pPr lvl="6" algn="l">
              <a:lnSpc>
                <a:spcPct val="100000"/>
              </a:lnSpc>
              <a:spcBef>
                <a:spcPts val="0"/>
              </a:spcBef>
              <a:spcAft>
                <a:spcPts val="0"/>
              </a:spcAft>
              <a:buSzPts val="2800"/>
              <a:buNone/>
              <a:defRPr>
                <a:latin typeface="Lato"/>
                <a:ea typeface="Lato"/>
                <a:cs typeface="Lato"/>
                <a:sym typeface="Lato"/>
              </a:defRPr>
            </a:lvl7pPr>
            <a:lvl8pPr lvl="7" algn="l">
              <a:lnSpc>
                <a:spcPct val="100000"/>
              </a:lnSpc>
              <a:spcBef>
                <a:spcPts val="0"/>
              </a:spcBef>
              <a:spcAft>
                <a:spcPts val="0"/>
              </a:spcAft>
              <a:buSzPts val="2800"/>
              <a:buNone/>
              <a:defRPr>
                <a:latin typeface="Lato"/>
                <a:ea typeface="Lato"/>
                <a:cs typeface="Lato"/>
                <a:sym typeface="Lato"/>
              </a:defRPr>
            </a:lvl8pPr>
            <a:lvl9pPr lvl="8" algn="l">
              <a:lnSpc>
                <a:spcPct val="100000"/>
              </a:lnSpc>
              <a:spcBef>
                <a:spcPts val="0"/>
              </a:spcBef>
              <a:spcAft>
                <a:spcPts val="0"/>
              </a:spcAft>
              <a:buSzPts val="2800"/>
              <a:buNone/>
              <a:defRPr>
                <a:latin typeface="Lato"/>
                <a:ea typeface="Lato"/>
                <a:cs typeface="Lato"/>
                <a:sym typeface="Lato"/>
              </a:defRPr>
            </a:lvl9pPr>
          </a:lstStyle>
          <a:p/>
        </p:txBody>
      </p:sp>
      <p:pic>
        <p:nvPicPr>
          <p:cNvPr id="169" name="Google Shape;169;g20c66d7bdfb_0_123"/>
          <p:cNvPicPr preferRelativeResize="0"/>
          <p:nvPr/>
        </p:nvPicPr>
        <p:blipFill rotWithShape="1">
          <a:blip r:embed="rId2">
            <a:alphaModFix/>
          </a:blip>
          <a:srcRect b="0" l="0" r="0" t="0"/>
          <a:stretch/>
        </p:blipFill>
        <p:spPr>
          <a:xfrm>
            <a:off x="495300" y="2838450"/>
            <a:ext cx="7961339" cy="229355"/>
          </a:xfrm>
          <a:prstGeom prst="rect">
            <a:avLst/>
          </a:prstGeom>
          <a:noFill/>
          <a:ln>
            <a:noFill/>
          </a:ln>
        </p:spPr>
      </p:pic>
      <p:cxnSp>
        <p:nvCxnSpPr>
          <p:cNvPr id="170" name="Google Shape;170;g20c66d7bdfb_0_123"/>
          <p:cNvCxnSpPr/>
          <p:nvPr/>
        </p:nvCxnSpPr>
        <p:spPr>
          <a:xfrm>
            <a:off x="694325" y="2084250"/>
            <a:ext cx="0" cy="670200"/>
          </a:xfrm>
          <a:prstGeom prst="straightConnector1">
            <a:avLst/>
          </a:prstGeom>
          <a:noFill/>
          <a:ln cap="flat" cmpd="sng" w="28575">
            <a:solidFill>
              <a:schemeClr val="dk2"/>
            </a:solidFill>
            <a:prstDash val="solid"/>
            <a:round/>
            <a:headEnd len="sm" w="sm" type="none"/>
            <a:tailEnd len="sm" w="sm" type="none"/>
          </a:ln>
        </p:spPr>
      </p:cxnSp>
      <p:cxnSp>
        <p:nvCxnSpPr>
          <p:cNvPr id="171" name="Google Shape;171;g20c66d7bdfb_0_123"/>
          <p:cNvCxnSpPr/>
          <p:nvPr/>
        </p:nvCxnSpPr>
        <p:spPr>
          <a:xfrm>
            <a:off x="2554775" y="3164375"/>
            <a:ext cx="0" cy="670200"/>
          </a:xfrm>
          <a:prstGeom prst="straightConnector1">
            <a:avLst/>
          </a:prstGeom>
          <a:noFill/>
          <a:ln cap="flat" cmpd="sng" w="28575">
            <a:solidFill>
              <a:schemeClr val="dk2"/>
            </a:solidFill>
            <a:prstDash val="solid"/>
            <a:round/>
            <a:headEnd len="sm" w="sm" type="none"/>
            <a:tailEnd len="sm" w="sm" type="none"/>
          </a:ln>
        </p:spPr>
      </p:cxnSp>
      <p:cxnSp>
        <p:nvCxnSpPr>
          <p:cNvPr id="172" name="Google Shape;172;g20c66d7bdfb_0_123"/>
          <p:cNvCxnSpPr/>
          <p:nvPr/>
        </p:nvCxnSpPr>
        <p:spPr>
          <a:xfrm>
            <a:off x="4475975" y="2084250"/>
            <a:ext cx="0" cy="670200"/>
          </a:xfrm>
          <a:prstGeom prst="straightConnector1">
            <a:avLst/>
          </a:prstGeom>
          <a:noFill/>
          <a:ln cap="flat" cmpd="sng" w="28575">
            <a:solidFill>
              <a:schemeClr val="dk2"/>
            </a:solidFill>
            <a:prstDash val="solid"/>
            <a:round/>
            <a:headEnd len="sm" w="sm" type="none"/>
            <a:tailEnd len="sm" w="sm" type="none"/>
          </a:ln>
        </p:spPr>
      </p:cxnSp>
      <p:cxnSp>
        <p:nvCxnSpPr>
          <p:cNvPr id="173" name="Google Shape;173;g20c66d7bdfb_0_123"/>
          <p:cNvCxnSpPr/>
          <p:nvPr/>
        </p:nvCxnSpPr>
        <p:spPr>
          <a:xfrm>
            <a:off x="6429000" y="3164375"/>
            <a:ext cx="0" cy="670200"/>
          </a:xfrm>
          <a:prstGeom prst="straightConnector1">
            <a:avLst/>
          </a:prstGeom>
          <a:noFill/>
          <a:ln cap="flat" cmpd="sng" w="28575">
            <a:solidFill>
              <a:schemeClr val="dk2"/>
            </a:solidFill>
            <a:prstDash val="solid"/>
            <a:round/>
            <a:headEnd len="sm" w="sm" type="none"/>
            <a:tailEnd len="sm" w="sm" type="none"/>
          </a:ln>
        </p:spPr>
      </p:cxnSp>
      <p:sp>
        <p:nvSpPr>
          <p:cNvPr id="174" name="Google Shape;174;g20c66d7bdfb_0_123"/>
          <p:cNvSpPr txBox="1"/>
          <p:nvPr>
            <p:ph idx="1" type="body"/>
          </p:nvPr>
        </p:nvSpPr>
        <p:spPr>
          <a:xfrm>
            <a:off x="665850" y="1603800"/>
            <a:ext cx="1691700" cy="10533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75" name="Google Shape;175;g20c66d7bdfb_0_123"/>
          <p:cNvSpPr txBox="1"/>
          <p:nvPr>
            <p:ph idx="2" type="body"/>
          </p:nvPr>
        </p:nvSpPr>
        <p:spPr>
          <a:xfrm>
            <a:off x="2586700" y="3415850"/>
            <a:ext cx="1691700" cy="10533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76" name="Google Shape;176;g20c66d7bdfb_0_123"/>
          <p:cNvSpPr txBox="1"/>
          <p:nvPr>
            <p:ph idx="3" type="body"/>
          </p:nvPr>
        </p:nvSpPr>
        <p:spPr>
          <a:xfrm>
            <a:off x="4533700" y="1603800"/>
            <a:ext cx="1691700" cy="10533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77" name="Google Shape;177;g20c66d7bdfb_0_123"/>
          <p:cNvSpPr txBox="1"/>
          <p:nvPr>
            <p:ph idx="4" type="body"/>
          </p:nvPr>
        </p:nvSpPr>
        <p:spPr>
          <a:xfrm>
            <a:off x="6556675" y="3164375"/>
            <a:ext cx="1691700" cy="10533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amp;A">
  <p:cSld name="CUSTOM_2">
    <p:spTree>
      <p:nvGrpSpPr>
        <p:cNvPr id="178" name="Shape 178"/>
        <p:cNvGrpSpPr/>
        <p:nvPr/>
      </p:nvGrpSpPr>
      <p:grpSpPr>
        <a:xfrm>
          <a:off x="0" y="0"/>
          <a:ext cx="0" cy="0"/>
          <a:chOff x="0" y="0"/>
          <a:chExt cx="0" cy="0"/>
        </a:xfrm>
      </p:grpSpPr>
      <p:sp>
        <p:nvSpPr>
          <p:cNvPr id="179" name="Google Shape;179;g20c66d7bdfb_0_134"/>
          <p:cNvSpPr txBox="1"/>
          <p:nvPr>
            <p:ph type="title"/>
          </p:nvPr>
        </p:nvSpPr>
        <p:spPr>
          <a:xfrm>
            <a:off x="828850" y="2047075"/>
            <a:ext cx="25872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0" name="Google Shape;180;g20c66d7bdfb_0_134"/>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81" name="Google Shape;181;g20c66d7bdfb_0_134"/>
          <p:cNvPicPr preferRelativeResize="0"/>
          <p:nvPr/>
        </p:nvPicPr>
        <p:blipFill rotWithShape="1">
          <a:blip r:embed="rId2">
            <a:alphaModFix/>
          </a:blip>
          <a:srcRect b="0" l="0" r="0" t="0"/>
          <a:stretch/>
        </p:blipFill>
        <p:spPr>
          <a:xfrm rot="-5400000">
            <a:off x="3299454" y="2456579"/>
            <a:ext cx="912600" cy="93584"/>
          </a:xfrm>
          <a:prstGeom prst="rect">
            <a:avLst/>
          </a:prstGeom>
          <a:noFill/>
          <a:ln>
            <a:noFill/>
          </a:ln>
        </p:spPr>
      </p:pic>
      <p:pic>
        <p:nvPicPr>
          <p:cNvPr id="182" name="Google Shape;182;g20c66d7bdfb_0_134"/>
          <p:cNvPicPr preferRelativeResize="0"/>
          <p:nvPr/>
        </p:nvPicPr>
        <p:blipFill rotWithShape="1">
          <a:blip r:embed="rId3">
            <a:alphaModFix/>
          </a:blip>
          <a:srcRect b="0" l="0" r="25160" t="0"/>
          <a:stretch/>
        </p:blipFill>
        <p:spPr>
          <a:xfrm>
            <a:off x="7865052" y="1014125"/>
            <a:ext cx="1278949" cy="2830899"/>
          </a:xfrm>
          <a:prstGeom prst="rect">
            <a:avLst/>
          </a:prstGeom>
          <a:noFill/>
          <a:ln>
            <a:noFill/>
          </a:ln>
        </p:spPr>
      </p:pic>
      <p:sp>
        <p:nvSpPr>
          <p:cNvPr id="183" name="Google Shape;183;g20c66d7bdfb_0_134"/>
          <p:cNvSpPr txBox="1"/>
          <p:nvPr>
            <p:ph idx="1" type="body"/>
          </p:nvPr>
        </p:nvSpPr>
        <p:spPr>
          <a:xfrm>
            <a:off x="4095475" y="1977125"/>
            <a:ext cx="3099600" cy="11148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ow to Contact Us">
  <p:cSld name="CUSTOM_4">
    <p:spTree>
      <p:nvGrpSpPr>
        <p:cNvPr id="184" name="Shape 184"/>
        <p:cNvGrpSpPr/>
        <p:nvPr/>
      </p:nvGrpSpPr>
      <p:grpSpPr>
        <a:xfrm>
          <a:off x="0" y="0"/>
          <a:ext cx="0" cy="0"/>
          <a:chOff x="0" y="0"/>
          <a:chExt cx="0" cy="0"/>
        </a:xfrm>
      </p:grpSpPr>
      <p:sp>
        <p:nvSpPr>
          <p:cNvPr id="185" name="Google Shape;185;g20c66d7bdfb_0_150"/>
          <p:cNvSpPr txBox="1"/>
          <p:nvPr>
            <p:ph type="title"/>
          </p:nvPr>
        </p:nvSpPr>
        <p:spPr>
          <a:xfrm>
            <a:off x="356616" y="1115568"/>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atin typeface="Lato"/>
                <a:ea typeface="Lato"/>
                <a:cs typeface="Lato"/>
                <a:sym typeface="Lato"/>
              </a:defRPr>
            </a:lvl2pPr>
            <a:lvl3pPr lvl="2" algn="l">
              <a:lnSpc>
                <a:spcPct val="100000"/>
              </a:lnSpc>
              <a:spcBef>
                <a:spcPts val="0"/>
              </a:spcBef>
              <a:spcAft>
                <a:spcPts val="0"/>
              </a:spcAft>
              <a:buSzPts val="2800"/>
              <a:buNone/>
              <a:defRPr>
                <a:latin typeface="Lato"/>
                <a:ea typeface="Lato"/>
                <a:cs typeface="Lato"/>
                <a:sym typeface="Lato"/>
              </a:defRPr>
            </a:lvl3pPr>
            <a:lvl4pPr lvl="3" algn="l">
              <a:lnSpc>
                <a:spcPct val="100000"/>
              </a:lnSpc>
              <a:spcBef>
                <a:spcPts val="0"/>
              </a:spcBef>
              <a:spcAft>
                <a:spcPts val="0"/>
              </a:spcAft>
              <a:buSzPts val="2800"/>
              <a:buNone/>
              <a:defRPr>
                <a:latin typeface="Lato"/>
                <a:ea typeface="Lato"/>
                <a:cs typeface="Lato"/>
                <a:sym typeface="Lato"/>
              </a:defRPr>
            </a:lvl4pPr>
            <a:lvl5pPr lvl="4" algn="l">
              <a:lnSpc>
                <a:spcPct val="100000"/>
              </a:lnSpc>
              <a:spcBef>
                <a:spcPts val="0"/>
              </a:spcBef>
              <a:spcAft>
                <a:spcPts val="0"/>
              </a:spcAft>
              <a:buSzPts val="2800"/>
              <a:buNone/>
              <a:defRPr>
                <a:latin typeface="Lato"/>
                <a:ea typeface="Lato"/>
                <a:cs typeface="Lato"/>
                <a:sym typeface="Lato"/>
              </a:defRPr>
            </a:lvl5pPr>
            <a:lvl6pPr lvl="5" algn="l">
              <a:lnSpc>
                <a:spcPct val="100000"/>
              </a:lnSpc>
              <a:spcBef>
                <a:spcPts val="0"/>
              </a:spcBef>
              <a:spcAft>
                <a:spcPts val="0"/>
              </a:spcAft>
              <a:buSzPts val="2800"/>
              <a:buNone/>
              <a:defRPr>
                <a:latin typeface="Lato"/>
                <a:ea typeface="Lato"/>
                <a:cs typeface="Lato"/>
                <a:sym typeface="Lato"/>
              </a:defRPr>
            </a:lvl6pPr>
            <a:lvl7pPr lvl="6" algn="l">
              <a:lnSpc>
                <a:spcPct val="100000"/>
              </a:lnSpc>
              <a:spcBef>
                <a:spcPts val="0"/>
              </a:spcBef>
              <a:spcAft>
                <a:spcPts val="0"/>
              </a:spcAft>
              <a:buSzPts val="2800"/>
              <a:buNone/>
              <a:defRPr>
                <a:latin typeface="Lato"/>
                <a:ea typeface="Lato"/>
                <a:cs typeface="Lato"/>
                <a:sym typeface="Lato"/>
              </a:defRPr>
            </a:lvl7pPr>
            <a:lvl8pPr lvl="7" algn="l">
              <a:lnSpc>
                <a:spcPct val="100000"/>
              </a:lnSpc>
              <a:spcBef>
                <a:spcPts val="0"/>
              </a:spcBef>
              <a:spcAft>
                <a:spcPts val="0"/>
              </a:spcAft>
              <a:buSzPts val="2800"/>
              <a:buNone/>
              <a:defRPr>
                <a:latin typeface="Lato"/>
                <a:ea typeface="Lato"/>
                <a:cs typeface="Lato"/>
                <a:sym typeface="Lato"/>
              </a:defRPr>
            </a:lvl8pPr>
            <a:lvl9pPr lvl="8" algn="l">
              <a:lnSpc>
                <a:spcPct val="100000"/>
              </a:lnSpc>
              <a:spcBef>
                <a:spcPts val="0"/>
              </a:spcBef>
              <a:spcAft>
                <a:spcPts val="0"/>
              </a:spcAft>
              <a:buSzPts val="2800"/>
              <a:buNone/>
              <a:defRPr>
                <a:latin typeface="Lato"/>
                <a:ea typeface="Lato"/>
                <a:cs typeface="Lato"/>
                <a:sym typeface="Lato"/>
              </a:defRPr>
            </a:lvl9pPr>
          </a:lstStyle>
          <a:p/>
        </p:txBody>
      </p:sp>
      <p:pic>
        <p:nvPicPr>
          <p:cNvPr id="186" name="Google Shape;186;g20c66d7bdfb_0_150"/>
          <p:cNvPicPr preferRelativeResize="0"/>
          <p:nvPr/>
        </p:nvPicPr>
        <p:blipFill rotWithShape="1">
          <a:blip r:embed="rId2">
            <a:alphaModFix/>
          </a:blip>
          <a:srcRect b="0" l="0" r="0" t="0"/>
          <a:stretch/>
        </p:blipFill>
        <p:spPr>
          <a:xfrm>
            <a:off x="12076228" y="-1952025"/>
            <a:ext cx="2496858" cy="2494325"/>
          </a:xfrm>
          <a:prstGeom prst="rect">
            <a:avLst/>
          </a:prstGeom>
          <a:noFill/>
          <a:ln>
            <a:noFill/>
          </a:ln>
        </p:spPr>
      </p:pic>
      <p:pic>
        <p:nvPicPr>
          <p:cNvPr id="187" name="Google Shape;187;g20c66d7bdfb_0_150"/>
          <p:cNvPicPr preferRelativeResize="0"/>
          <p:nvPr/>
        </p:nvPicPr>
        <p:blipFill rotWithShape="1">
          <a:blip r:embed="rId3">
            <a:alphaModFix/>
          </a:blip>
          <a:srcRect b="0" l="0" r="0" t="0"/>
          <a:stretch/>
        </p:blipFill>
        <p:spPr>
          <a:xfrm>
            <a:off x="1111938" y="2279010"/>
            <a:ext cx="1282224" cy="744625"/>
          </a:xfrm>
          <a:prstGeom prst="rect">
            <a:avLst/>
          </a:prstGeom>
          <a:noFill/>
          <a:ln>
            <a:noFill/>
          </a:ln>
        </p:spPr>
      </p:pic>
      <p:pic>
        <p:nvPicPr>
          <p:cNvPr id="188" name="Google Shape;188;g20c66d7bdfb_0_150"/>
          <p:cNvPicPr preferRelativeResize="0"/>
          <p:nvPr/>
        </p:nvPicPr>
        <p:blipFill rotWithShape="1">
          <a:blip r:embed="rId4">
            <a:alphaModFix/>
          </a:blip>
          <a:srcRect b="0" l="0" r="0" t="0"/>
          <a:stretch/>
        </p:blipFill>
        <p:spPr>
          <a:xfrm>
            <a:off x="3186125" y="2052321"/>
            <a:ext cx="908376" cy="914000"/>
          </a:xfrm>
          <a:prstGeom prst="rect">
            <a:avLst/>
          </a:prstGeom>
          <a:noFill/>
          <a:ln>
            <a:noFill/>
          </a:ln>
        </p:spPr>
      </p:pic>
      <p:pic>
        <p:nvPicPr>
          <p:cNvPr id="189" name="Google Shape;189;g20c66d7bdfb_0_150"/>
          <p:cNvPicPr preferRelativeResize="0"/>
          <p:nvPr/>
        </p:nvPicPr>
        <p:blipFill rotWithShape="1">
          <a:blip r:embed="rId5">
            <a:alphaModFix/>
          </a:blip>
          <a:srcRect b="0" l="0" r="0" t="0"/>
          <a:stretch/>
        </p:blipFill>
        <p:spPr>
          <a:xfrm>
            <a:off x="5027130" y="2199450"/>
            <a:ext cx="1078889" cy="744613"/>
          </a:xfrm>
          <a:prstGeom prst="rect">
            <a:avLst/>
          </a:prstGeom>
          <a:noFill/>
          <a:ln>
            <a:noFill/>
          </a:ln>
        </p:spPr>
      </p:pic>
      <p:pic>
        <p:nvPicPr>
          <p:cNvPr id="190" name="Google Shape;190;g20c66d7bdfb_0_150"/>
          <p:cNvPicPr preferRelativeResize="0"/>
          <p:nvPr/>
        </p:nvPicPr>
        <p:blipFill rotWithShape="1">
          <a:blip r:embed="rId6">
            <a:alphaModFix/>
          </a:blip>
          <a:srcRect b="0" l="0" r="0" t="0"/>
          <a:stretch/>
        </p:blipFill>
        <p:spPr>
          <a:xfrm>
            <a:off x="7038650" y="2222512"/>
            <a:ext cx="908376" cy="698478"/>
          </a:xfrm>
          <a:prstGeom prst="rect">
            <a:avLst/>
          </a:prstGeom>
          <a:noFill/>
          <a:ln>
            <a:noFill/>
          </a:ln>
        </p:spPr>
      </p:pic>
      <p:sp>
        <p:nvSpPr>
          <p:cNvPr id="191" name="Google Shape;191;g20c66d7bdfb_0_150"/>
          <p:cNvSpPr txBox="1"/>
          <p:nvPr>
            <p:ph idx="1" type="body"/>
          </p:nvPr>
        </p:nvSpPr>
        <p:spPr>
          <a:xfrm>
            <a:off x="1101100" y="3087900"/>
            <a:ext cx="1420200" cy="1220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2" name="Google Shape;192;g20c66d7bdfb_0_150"/>
          <p:cNvSpPr txBox="1"/>
          <p:nvPr>
            <p:ph idx="2" type="body"/>
          </p:nvPr>
        </p:nvSpPr>
        <p:spPr>
          <a:xfrm>
            <a:off x="2930213" y="3087900"/>
            <a:ext cx="1420200" cy="1220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3" name="Google Shape;193;g20c66d7bdfb_0_150"/>
          <p:cNvSpPr txBox="1"/>
          <p:nvPr>
            <p:ph idx="3" type="body"/>
          </p:nvPr>
        </p:nvSpPr>
        <p:spPr>
          <a:xfrm>
            <a:off x="4856475" y="3087900"/>
            <a:ext cx="1420200" cy="1220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94" name="Google Shape;194;g20c66d7bdfb_0_150"/>
          <p:cNvSpPr txBox="1"/>
          <p:nvPr>
            <p:ph idx="4" type="body"/>
          </p:nvPr>
        </p:nvSpPr>
        <p:spPr>
          <a:xfrm>
            <a:off x="6782725" y="3087900"/>
            <a:ext cx="1420200" cy="1220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pic>
        <p:nvPicPr>
          <p:cNvPr id="195" name="Google Shape;195;g20c66d7bdfb_0_150"/>
          <p:cNvPicPr preferRelativeResize="0"/>
          <p:nvPr/>
        </p:nvPicPr>
        <p:blipFill rotWithShape="1">
          <a:blip r:embed="rId7">
            <a:alphaModFix/>
          </a:blip>
          <a:srcRect b="0" l="0" r="29952" t="0"/>
          <a:stretch/>
        </p:blipFill>
        <p:spPr>
          <a:xfrm rot="-5400000">
            <a:off x="6744400" y="-943749"/>
            <a:ext cx="1353249" cy="3200249"/>
          </a:xfrm>
          <a:prstGeom prst="rect">
            <a:avLst/>
          </a:prstGeom>
          <a:noFill/>
          <a:ln>
            <a:noFill/>
          </a:ln>
        </p:spPr>
      </p:pic>
      <p:pic>
        <p:nvPicPr>
          <p:cNvPr id="196" name="Google Shape;196;g20c66d7bdfb_0_150"/>
          <p:cNvPicPr preferRelativeResize="0"/>
          <p:nvPr/>
        </p:nvPicPr>
        <p:blipFill rotWithShape="1">
          <a:blip r:embed="rId8">
            <a:alphaModFix/>
          </a:blip>
          <a:srcRect b="0" l="0" r="0" t="0"/>
          <a:stretch/>
        </p:blipFill>
        <p:spPr>
          <a:xfrm>
            <a:off x="455725" y="1678925"/>
            <a:ext cx="1346475" cy="124825"/>
          </a:xfrm>
          <a:prstGeom prst="rect">
            <a:avLst/>
          </a:prstGeom>
          <a:noFill/>
          <a:ln>
            <a:noFill/>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Photos">
  <p:cSld name="SECTION_HEADER_1_1_1">
    <p:bg>
      <p:bgPr>
        <a:solidFill>
          <a:schemeClr val="lt1"/>
        </a:solidFill>
      </p:bgPr>
    </p:bg>
    <p:spTree>
      <p:nvGrpSpPr>
        <p:cNvPr id="197" name="Shape 197"/>
        <p:cNvGrpSpPr/>
        <p:nvPr/>
      </p:nvGrpSpPr>
      <p:grpSpPr>
        <a:xfrm>
          <a:off x="0" y="0"/>
          <a:ext cx="0" cy="0"/>
          <a:chOff x="0" y="0"/>
          <a:chExt cx="0" cy="0"/>
        </a:xfrm>
      </p:grpSpPr>
      <p:pic>
        <p:nvPicPr>
          <p:cNvPr id="198" name="Google Shape;198;g20c66d7bdfb_0_163"/>
          <p:cNvPicPr preferRelativeResize="0"/>
          <p:nvPr/>
        </p:nvPicPr>
        <p:blipFill rotWithShape="1">
          <a:blip r:embed="rId2">
            <a:alphaModFix/>
          </a:blip>
          <a:srcRect b="0" l="0" r="0" t="0"/>
          <a:stretch/>
        </p:blipFill>
        <p:spPr>
          <a:xfrm rot="1966834">
            <a:off x="1608456" y="1431485"/>
            <a:ext cx="2268038" cy="2399764"/>
          </a:xfrm>
          <a:prstGeom prst="rect">
            <a:avLst/>
          </a:prstGeom>
          <a:noFill/>
          <a:ln>
            <a:noFill/>
          </a:ln>
        </p:spPr>
      </p:pic>
      <p:pic>
        <p:nvPicPr>
          <p:cNvPr id="199" name="Google Shape;199;g20c66d7bdfb_0_163"/>
          <p:cNvPicPr preferRelativeResize="0"/>
          <p:nvPr/>
        </p:nvPicPr>
        <p:blipFill rotWithShape="1">
          <a:blip r:embed="rId3">
            <a:alphaModFix/>
          </a:blip>
          <a:srcRect b="0" l="0" r="0" t="0"/>
          <a:stretch/>
        </p:blipFill>
        <p:spPr>
          <a:xfrm rot="-7573368">
            <a:off x="4880537" y="1387889"/>
            <a:ext cx="2254993" cy="2367810"/>
          </a:xfrm>
          <a:prstGeom prst="rect">
            <a:avLst/>
          </a:prstGeom>
          <a:noFill/>
          <a:ln>
            <a:noFill/>
          </a:ln>
        </p:spPr>
      </p:pic>
      <p:sp>
        <p:nvSpPr>
          <p:cNvPr id="200" name="Google Shape;200;g20c66d7bdfb_0_163"/>
          <p:cNvSpPr txBox="1"/>
          <p:nvPr>
            <p:ph type="title"/>
          </p:nvPr>
        </p:nvSpPr>
        <p:spPr>
          <a:xfrm>
            <a:off x="356616" y="542900"/>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1" name="Google Shape;201;g20c66d7bdfb_0_163"/>
          <p:cNvSpPr txBox="1"/>
          <p:nvPr>
            <p:ph idx="1" type="body"/>
          </p:nvPr>
        </p:nvSpPr>
        <p:spPr>
          <a:xfrm>
            <a:off x="1635031" y="3974897"/>
            <a:ext cx="2066100" cy="10116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02" name="Google Shape;202;g20c66d7bdfb_0_163"/>
          <p:cNvSpPr txBox="1"/>
          <p:nvPr>
            <p:ph idx="2" type="body"/>
          </p:nvPr>
        </p:nvSpPr>
        <p:spPr>
          <a:xfrm>
            <a:off x="5136497" y="3974897"/>
            <a:ext cx="2066100" cy="10116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Photos">
  <p:cSld name="SECTION_HEADER_1_1">
    <p:bg>
      <p:bgPr>
        <a:solidFill>
          <a:schemeClr val="lt1"/>
        </a:solidFill>
      </p:bgPr>
    </p:bg>
    <p:spTree>
      <p:nvGrpSpPr>
        <p:cNvPr id="203" name="Shape 203"/>
        <p:cNvGrpSpPr/>
        <p:nvPr/>
      </p:nvGrpSpPr>
      <p:grpSpPr>
        <a:xfrm>
          <a:off x="0" y="0"/>
          <a:ext cx="0" cy="0"/>
          <a:chOff x="0" y="0"/>
          <a:chExt cx="0" cy="0"/>
        </a:xfrm>
      </p:grpSpPr>
      <p:pic>
        <p:nvPicPr>
          <p:cNvPr id="204" name="Google Shape;204;g20c66d7bdfb_0_169"/>
          <p:cNvPicPr preferRelativeResize="0"/>
          <p:nvPr/>
        </p:nvPicPr>
        <p:blipFill rotWithShape="1">
          <a:blip r:embed="rId2">
            <a:alphaModFix/>
          </a:blip>
          <a:srcRect b="0" l="0" r="0" t="0"/>
          <a:stretch/>
        </p:blipFill>
        <p:spPr>
          <a:xfrm rot="1967865">
            <a:off x="987656" y="1802160"/>
            <a:ext cx="1847191" cy="1955008"/>
          </a:xfrm>
          <a:prstGeom prst="rect">
            <a:avLst/>
          </a:prstGeom>
          <a:noFill/>
          <a:ln>
            <a:noFill/>
          </a:ln>
        </p:spPr>
      </p:pic>
      <p:pic>
        <p:nvPicPr>
          <p:cNvPr id="205" name="Google Shape;205;g20c66d7bdfb_0_169"/>
          <p:cNvPicPr preferRelativeResize="0"/>
          <p:nvPr/>
        </p:nvPicPr>
        <p:blipFill rotWithShape="1">
          <a:blip r:embed="rId3">
            <a:alphaModFix/>
          </a:blip>
          <a:srcRect b="0" l="0" r="0" t="0"/>
          <a:stretch/>
        </p:blipFill>
        <p:spPr>
          <a:xfrm rot="-7572287">
            <a:off x="3651857" y="1766863"/>
            <a:ext cx="1836998" cy="1928517"/>
          </a:xfrm>
          <a:prstGeom prst="rect">
            <a:avLst/>
          </a:prstGeom>
          <a:noFill/>
          <a:ln>
            <a:noFill/>
          </a:ln>
        </p:spPr>
      </p:pic>
      <p:pic>
        <p:nvPicPr>
          <p:cNvPr id="206" name="Google Shape;206;g20c66d7bdfb_0_169"/>
          <p:cNvPicPr preferRelativeResize="0"/>
          <p:nvPr/>
        </p:nvPicPr>
        <p:blipFill rotWithShape="1">
          <a:blip r:embed="rId2">
            <a:alphaModFix/>
          </a:blip>
          <a:srcRect b="0" l="0" r="0" t="0"/>
          <a:stretch/>
        </p:blipFill>
        <p:spPr>
          <a:xfrm rot="7765833">
            <a:off x="6275628" y="1867158"/>
            <a:ext cx="1847191" cy="1955007"/>
          </a:xfrm>
          <a:prstGeom prst="rect">
            <a:avLst/>
          </a:prstGeom>
          <a:noFill/>
          <a:ln>
            <a:noFill/>
          </a:ln>
        </p:spPr>
      </p:pic>
      <p:sp>
        <p:nvSpPr>
          <p:cNvPr id="207" name="Google Shape;207;g20c66d7bdfb_0_169"/>
          <p:cNvSpPr txBox="1"/>
          <p:nvPr>
            <p:ph type="title"/>
          </p:nvPr>
        </p:nvSpPr>
        <p:spPr>
          <a:xfrm>
            <a:off x="744450" y="836450"/>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8" name="Google Shape;208;g20c66d7bdfb_0_169"/>
          <p:cNvSpPr txBox="1"/>
          <p:nvPr>
            <p:ph idx="1" type="body"/>
          </p:nvPr>
        </p:nvSpPr>
        <p:spPr>
          <a:xfrm>
            <a:off x="1009475" y="3874400"/>
            <a:ext cx="1682400" cy="824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09" name="Google Shape;209;g20c66d7bdfb_0_169"/>
          <p:cNvSpPr txBox="1"/>
          <p:nvPr>
            <p:ph idx="2" type="body"/>
          </p:nvPr>
        </p:nvSpPr>
        <p:spPr>
          <a:xfrm>
            <a:off x="3860675" y="3874400"/>
            <a:ext cx="1682400" cy="824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10" name="Google Shape;210;g20c66d7bdfb_0_169"/>
          <p:cNvSpPr txBox="1"/>
          <p:nvPr>
            <p:ph idx="3" type="body"/>
          </p:nvPr>
        </p:nvSpPr>
        <p:spPr>
          <a:xfrm>
            <a:off x="6448825" y="3874400"/>
            <a:ext cx="1682400" cy="824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s 1">
  <p:cSld name="SECTION_HEADER_1_2">
    <p:bg>
      <p:bgPr>
        <a:solidFill>
          <a:schemeClr val="lt1"/>
        </a:solidFill>
      </p:bgPr>
    </p:bg>
    <p:spTree>
      <p:nvGrpSpPr>
        <p:cNvPr id="211" name="Shape 211"/>
        <p:cNvGrpSpPr/>
        <p:nvPr/>
      </p:nvGrpSpPr>
      <p:grpSpPr>
        <a:xfrm>
          <a:off x="0" y="0"/>
          <a:ext cx="0" cy="0"/>
          <a:chOff x="0" y="0"/>
          <a:chExt cx="0" cy="0"/>
        </a:xfrm>
      </p:grpSpPr>
      <p:pic>
        <p:nvPicPr>
          <p:cNvPr id="212" name="Google Shape;212;g20c66d7bdfb_0_177"/>
          <p:cNvPicPr preferRelativeResize="0"/>
          <p:nvPr/>
        </p:nvPicPr>
        <p:blipFill rotWithShape="1">
          <a:blip r:embed="rId2">
            <a:alphaModFix/>
          </a:blip>
          <a:srcRect b="0" l="0" r="0" t="0"/>
          <a:stretch/>
        </p:blipFill>
        <p:spPr>
          <a:xfrm rot="1967865">
            <a:off x="527156" y="1753610"/>
            <a:ext cx="1847191" cy="1955008"/>
          </a:xfrm>
          <a:prstGeom prst="rect">
            <a:avLst/>
          </a:prstGeom>
          <a:noFill/>
          <a:ln>
            <a:noFill/>
          </a:ln>
        </p:spPr>
      </p:pic>
      <p:pic>
        <p:nvPicPr>
          <p:cNvPr id="213" name="Google Shape;213;g20c66d7bdfb_0_177"/>
          <p:cNvPicPr preferRelativeResize="0"/>
          <p:nvPr/>
        </p:nvPicPr>
        <p:blipFill rotWithShape="1">
          <a:blip r:embed="rId3">
            <a:alphaModFix/>
          </a:blip>
          <a:srcRect b="0" l="0" r="0" t="0"/>
          <a:stretch/>
        </p:blipFill>
        <p:spPr>
          <a:xfrm rot="-7572287">
            <a:off x="2573826" y="1766863"/>
            <a:ext cx="1836998" cy="1928517"/>
          </a:xfrm>
          <a:prstGeom prst="rect">
            <a:avLst/>
          </a:prstGeom>
          <a:noFill/>
          <a:ln>
            <a:noFill/>
          </a:ln>
        </p:spPr>
      </p:pic>
      <p:pic>
        <p:nvPicPr>
          <p:cNvPr id="214" name="Google Shape;214;g20c66d7bdfb_0_177"/>
          <p:cNvPicPr preferRelativeResize="0"/>
          <p:nvPr/>
        </p:nvPicPr>
        <p:blipFill rotWithShape="1">
          <a:blip r:embed="rId3">
            <a:alphaModFix/>
          </a:blip>
          <a:srcRect b="0" l="0" r="0" t="0"/>
          <a:stretch/>
        </p:blipFill>
        <p:spPr>
          <a:xfrm rot="1373658">
            <a:off x="6756624" y="1789650"/>
            <a:ext cx="1837000" cy="1928517"/>
          </a:xfrm>
          <a:prstGeom prst="rect">
            <a:avLst/>
          </a:prstGeom>
          <a:noFill/>
          <a:ln>
            <a:noFill/>
          </a:ln>
        </p:spPr>
      </p:pic>
      <p:pic>
        <p:nvPicPr>
          <p:cNvPr id="215" name="Google Shape;215;g20c66d7bdfb_0_177"/>
          <p:cNvPicPr preferRelativeResize="0"/>
          <p:nvPr/>
        </p:nvPicPr>
        <p:blipFill rotWithShape="1">
          <a:blip r:embed="rId2">
            <a:alphaModFix/>
          </a:blip>
          <a:srcRect b="0" l="0" r="0" t="0"/>
          <a:stretch/>
        </p:blipFill>
        <p:spPr>
          <a:xfrm rot="-9110201">
            <a:off x="4661855" y="1753608"/>
            <a:ext cx="1847189" cy="1955008"/>
          </a:xfrm>
          <a:prstGeom prst="rect">
            <a:avLst/>
          </a:prstGeom>
          <a:noFill/>
          <a:ln>
            <a:noFill/>
          </a:ln>
        </p:spPr>
      </p:pic>
      <p:sp>
        <p:nvSpPr>
          <p:cNvPr id="216" name="Google Shape;216;g20c66d7bdfb_0_177"/>
          <p:cNvSpPr txBox="1"/>
          <p:nvPr>
            <p:ph type="title"/>
          </p:nvPr>
        </p:nvSpPr>
        <p:spPr>
          <a:xfrm>
            <a:off x="381000" y="836450"/>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17" name="Google Shape;217;g20c66d7bdfb_0_177"/>
          <p:cNvSpPr txBox="1"/>
          <p:nvPr>
            <p:ph idx="1" type="body"/>
          </p:nvPr>
        </p:nvSpPr>
        <p:spPr>
          <a:xfrm>
            <a:off x="619125" y="3924300"/>
            <a:ext cx="1495500" cy="1057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18" name="Google Shape;218;g20c66d7bdfb_0_177"/>
          <p:cNvSpPr txBox="1"/>
          <p:nvPr>
            <p:ph idx="2" type="body"/>
          </p:nvPr>
        </p:nvSpPr>
        <p:spPr>
          <a:xfrm>
            <a:off x="2744575" y="3924300"/>
            <a:ext cx="1495500" cy="1057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19" name="Google Shape;219;g20c66d7bdfb_0_177"/>
          <p:cNvSpPr txBox="1"/>
          <p:nvPr>
            <p:ph idx="3" type="body"/>
          </p:nvPr>
        </p:nvSpPr>
        <p:spPr>
          <a:xfrm>
            <a:off x="4761500" y="3876675"/>
            <a:ext cx="1495500" cy="1057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20" name="Google Shape;220;g20c66d7bdfb_0_177"/>
          <p:cNvSpPr txBox="1"/>
          <p:nvPr>
            <p:ph idx="4" type="body"/>
          </p:nvPr>
        </p:nvSpPr>
        <p:spPr>
          <a:xfrm>
            <a:off x="6851175" y="4053075"/>
            <a:ext cx="1495500" cy="1057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YRP Line">
  <p:cSld name="TITLE_AND_BODY_1_1_1_1">
    <p:spTree>
      <p:nvGrpSpPr>
        <p:cNvPr id="26" name="Shape 26"/>
        <p:cNvGrpSpPr/>
        <p:nvPr/>
      </p:nvGrpSpPr>
      <p:grpSpPr>
        <a:xfrm>
          <a:off x="0" y="0"/>
          <a:ext cx="0" cy="0"/>
          <a:chOff x="0" y="0"/>
          <a:chExt cx="0" cy="0"/>
        </a:xfrm>
      </p:grpSpPr>
      <p:sp>
        <p:nvSpPr>
          <p:cNvPr id="27" name="Google Shape;27;g20c66d7bdfb_0_55"/>
          <p:cNvSpPr txBox="1"/>
          <p:nvPr>
            <p:ph type="title"/>
          </p:nvPr>
        </p:nvSpPr>
        <p:spPr>
          <a:xfrm>
            <a:off x="356616" y="1350350"/>
            <a:ext cx="65580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g20c66d7bdfb_0_55"/>
          <p:cNvSpPr txBox="1"/>
          <p:nvPr>
            <p:ph idx="1" type="body"/>
          </p:nvPr>
        </p:nvSpPr>
        <p:spPr>
          <a:xfrm>
            <a:off x="594360" y="2202175"/>
            <a:ext cx="6823800" cy="2366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9" name="Google Shape;29;g20c66d7bdfb_0_55"/>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30" name="Google Shape;30;g20c66d7bdfb_0_55"/>
          <p:cNvPicPr preferRelativeResize="0"/>
          <p:nvPr/>
        </p:nvPicPr>
        <p:blipFill rotWithShape="1">
          <a:blip r:embed="rId2">
            <a:alphaModFix/>
          </a:blip>
          <a:srcRect b="0" l="0" r="0" t="0"/>
          <a:stretch/>
        </p:blipFill>
        <p:spPr>
          <a:xfrm>
            <a:off x="457200" y="1923049"/>
            <a:ext cx="1264400" cy="130100"/>
          </a:xfrm>
          <a:prstGeom prst="rect">
            <a:avLst/>
          </a:prstGeom>
          <a:noFill/>
          <a:ln>
            <a:noFill/>
          </a:ln>
        </p:spPr>
      </p:pic>
      <p:pic>
        <p:nvPicPr>
          <p:cNvPr id="31" name="Google Shape;31;g20c66d7bdfb_0_55"/>
          <p:cNvPicPr preferRelativeResize="0"/>
          <p:nvPr/>
        </p:nvPicPr>
        <p:blipFill rotWithShape="1">
          <a:blip r:embed="rId3">
            <a:alphaModFix/>
          </a:blip>
          <a:srcRect b="0" l="26653" r="0" t="23283"/>
          <a:stretch/>
        </p:blipFill>
        <p:spPr>
          <a:xfrm rot="5397968">
            <a:off x="6680011" y="-149469"/>
            <a:ext cx="2345726" cy="259581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p:cSld name="1_Section Break 2">
    <p:spTree>
      <p:nvGrpSpPr>
        <p:cNvPr id="32" name="Shape 32"/>
        <p:cNvGrpSpPr/>
        <p:nvPr/>
      </p:nvGrpSpPr>
      <p:grpSpPr>
        <a:xfrm>
          <a:off x="0" y="0"/>
          <a:ext cx="0" cy="0"/>
          <a:chOff x="0" y="0"/>
          <a:chExt cx="0" cy="0"/>
        </a:xfrm>
      </p:grpSpPr>
      <p:pic>
        <p:nvPicPr>
          <p:cNvPr id="33" name="Google Shape;33;p24"/>
          <p:cNvPicPr preferRelativeResize="0"/>
          <p:nvPr/>
        </p:nvPicPr>
        <p:blipFill rotWithShape="1">
          <a:blip r:embed="rId2">
            <a:alphaModFix/>
          </a:blip>
          <a:srcRect b="603" l="744" r="1252" t="317"/>
          <a:stretch/>
        </p:blipFill>
        <p:spPr>
          <a:xfrm rot="5400000">
            <a:off x="1985263" y="-2027438"/>
            <a:ext cx="5127799" cy="9182675"/>
          </a:xfrm>
          <a:prstGeom prst="rect">
            <a:avLst/>
          </a:prstGeom>
          <a:noFill/>
          <a:ln>
            <a:noFill/>
          </a:ln>
        </p:spPr>
      </p:pic>
      <p:pic>
        <p:nvPicPr>
          <p:cNvPr id="34" name="Google Shape;34;p24"/>
          <p:cNvPicPr preferRelativeResize="0"/>
          <p:nvPr/>
        </p:nvPicPr>
        <p:blipFill rotWithShape="1">
          <a:blip r:embed="rId3">
            <a:alphaModFix/>
          </a:blip>
          <a:srcRect b="0" l="0" r="0" t="0"/>
          <a:stretch/>
        </p:blipFill>
        <p:spPr>
          <a:xfrm>
            <a:off x="5349739" y="1614500"/>
            <a:ext cx="5146921" cy="5143499"/>
          </a:xfrm>
          <a:prstGeom prst="rect">
            <a:avLst/>
          </a:prstGeom>
          <a:noFill/>
          <a:ln>
            <a:noFill/>
          </a:ln>
        </p:spPr>
      </p:pic>
      <p:sp>
        <p:nvSpPr>
          <p:cNvPr id="35" name="Google Shape;35;p24"/>
          <p:cNvSpPr txBox="1"/>
          <p:nvPr>
            <p:ph type="title"/>
          </p:nvPr>
        </p:nvSpPr>
        <p:spPr>
          <a:xfrm>
            <a:off x="311700" y="1990300"/>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b="1" i="0" sz="2400" u="none" cap="none" strike="noStrike">
                <a:solidFill>
                  <a:srgbClr val="FFFFFF"/>
                </a:solidFill>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PBY ">
  <p:cSld name="1_Title and body RPBY ">
    <p:spTree>
      <p:nvGrpSpPr>
        <p:cNvPr id="36" name="Shape 36"/>
        <p:cNvGrpSpPr/>
        <p:nvPr/>
      </p:nvGrpSpPr>
      <p:grpSpPr>
        <a:xfrm>
          <a:off x="0" y="0"/>
          <a:ext cx="0" cy="0"/>
          <a:chOff x="0" y="0"/>
          <a:chExt cx="0" cy="0"/>
        </a:xfrm>
      </p:grpSpPr>
      <p:pic>
        <p:nvPicPr>
          <p:cNvPr id="37" name="Google Shape;37;p25"/>
          <p:cNvPicPr preferRelativeResize="0"/>
          <p:nvPr/>
        </p:nvPicPr>
        <p:blipFill rotWithShape="1">
          <a:blip r:embed="rId2">
            <a:alphaModFix/>
          </a:blip>
          <a:srcRect b="29000" l="0" r="0" t="0"/>
          <a:stretch/>
        </p:blipFill>
        <p:spPr>
          <a:xfrm>
            <a:off x="153075" y="4088525"/>
            <a:ext cx="2628126" cy="1054975"/>
          </a:xfrm>
          <a:prstGeom prst="rect">
            <a:avLst/>
          </a:prstGeom>
          <a:noFill/>
          <a:ln>
            <a:noFill/>
          </a:ln>
        </p:spPr>
      </p:pic>
      <p:pic>
        <p:nvPicPr>
          <p:cNvPr id="38" name="Google Shape;38;p25"/>
          <p:cNvPicPr preferRelativeResize="0"/>
          <p:nvPr/>
        </p:nvPicPr>
        <p:blipFill rotWithShape="1">
          <a:blip r:embed="rId3">
            <a:alphaModFix/>
          </a:blip>
          <a:srcRect b="7347" l="49197" r="0" t="0"/>
          <a:stretch/>
        </p:blipFill>
        <p:spPr>
          <a:xfrm rot="10797854">
            <a:off x="7223775" y="-24420"/>
            <a:ext cx="1939225" cy="3713740"/>
          </a:xfrm>
          <a:prstGeom prst="rect">
            <a:avLst/>
          </a:prstGeom>
          <a:noFill/>
          <a:ln>
            <a:noFill/>
          </a:ln>
        </p:spPr>
      </p:pic>
      <p:sp>
        <p:nvSpPr>
          <p:cNvPr id="39" name="Google Shape;39;p25"/>
          <p:cNvSpPr txBox="1"/>
          <p:nvPr>
            <p:ph type="title"/>
          </p:nvPr>
        </p:nvSpPr>
        <p:spPr>
          <a:xfrm>
            <a:off x="430016" y="1366900"/>
            <a:ext cx="6792600" cy="1339984"/>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p:cSld name="1_Section Break 3">
    <p:bg>
      <p:bgPr>
        <a:solidFill>
          <a:schemeClr val="lt1"/>
        </a:solidFill>
      </p:bgPr>
    </p:bg>
    <p:spTree>
      <p:nvGrpSpPr>
        <p:cNvPr id="40" name="Shape 40"/>
        <p:cNvGrpSpPr/>
        <p:nvPr/>
      </p:nvGrpSpPr>
      <p:grpSpPr>
        <a:xfrm>
          <a:off x="0" y="0"/>
          <a:ext cx="0" cy="0"/>
          <a:chOff x="0" y="0"/>
          <a:chExt cx="0" cy="0"/>
        </a:xfrm>
      </p:grpSpPr>
      <p:pic>
        <p:nvPicPr>
          <p:cNvPr id="41" name="Google Shape;41;p26"/>
          <p:cNvPicPr preferRelativeResize="0"/>
          <p:nvPr/>
        </p:nvPicPr>
        <p:blipFill rotWithShape="1">
          <a:blip r:embed="rId2">
            <a:alphaModFix/>
          </a:blip>
          <a:srcRect b="0" l="0" r="0" t="0"/>
          <a:stretch/>
        </p:blipFill>
        <p:spPr>
          <a:xfrm>
            <a:off x="0" y="0"/>
            <a:ext cx="9144000" cy="5143501"/>
          </a:xfrm>
          <a:prstGeom prst="rect">
            <a:avLst/>
          </a:prstGeom>
          <a:noFill/>
          <a:ln>
            <a:noFill/>
          </a:ln>
        </p:spPr>
      </p:pic>
      <p:pic>
        <p:nvPicPr>
          <p:cNvPr id="42" name="Google Shape;42;p26"/>
          <p:cNvPicPr preferRelativeResize="0"/>
          <p:nvPr/>
        </p:nvPicPr>
        <p:blipFill rotWithShape="1">
          <a:blip r:embed="rId3">
            <a:alphaModFix/>
          </a:blip>
          <a:srcRect b="0" l="0" r="0" t="0"/>
          <a:stretch/>
        </p:blipFill>
        <p:spPr>
          <a:xfrm>
            <a:off x="5349739" y="1614500"/>
            <a:ext cx="5146921" cy="5143499"/>
          </a:xfrm>
          <a:prstGeom prst="rect">
            <a:avLst/>
          </a:prstGeom>
          <a:noFill/>
          <a:ln>
            <a:noFill/>
          </a:ln>
        </p:spPr>
      </p:pic>
      <p:sp>
        <p:nvSpPr>
          <p:cNvPr id="43" name="Google Shape;43;p26"/>
          <p:cNvSpPr txBox="1"/>
          <p:nvPr>
            <p:ph type="title"/>
          </p:nvPr>
        </p:nvSpPr>
        <p:spPr>
          <a:xfrm>
            <a:off x="311700" y="18123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b="1" i="0" sz="2800" u="none" cap="none" strike="noStrike">
                <a:solidFill>
                  <a:srgbClr val="FFFFFF"/>
                </a:solidFill>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Y">
  <p:cSld name="TITLE_AND_BODY_3">
    <p:spTree>
      <p:nvGrpSpPr>
        <p:cNvPr id="44" name="Shape 44"/>
        <p:cNvGrpSpPr/>
        <p:nvPr/>
      </p:nvGrpSpPr>
      <p:grpSpPr>
        <a:xfrm>
          <a:off x="0" y="0"/>
          <a:ext cx="0" cy="0"/>
          <a:chOff x="0" y="0"/>
          <a:chExt cx="0" cy="0"/>
        </a:xfrm>
      </p:grpSpPr>
      <p:sp>
        <p:nvSpPr>
          <p:cNvPr id="45" name="Google Shape;45;g20c66d7bdfb_0_23"/>
          <p:cNvSpPr txBox="1"/>
          <p:nvPr>
            <p:ph type="title"/>
          </p:nvPr>
        </p:nvSpPr>
        <p:spPr>
          <a:xfrm>
            <a:off x="365350" y="56757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6" name="Google Shape;46;g20c66d7bdfb_0_23"/>
          <p:cNvSpPr txBox="1"/>
          <p:nvPr>
            <p:ph idx="1" type="body"/>
          </p:nvPr>
        </p:nvSpPr>
        <p:spPr>
          <a:xfrm>
            <a:off x="688375" y="1321400"/>
            <a:ext cx="6982800" cy="2963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7" name="Google Shape;47;g20c66d7bdfb_0_23"/>
          <p:cNvSpPr txBox="1"/>
          <p:nvPr>
            <p:ph idx="12" type="sldNum"/>
          </p:nvPr>
        </p:nvSpPr>
        <p:spPr>
          <a:xfrm>
            <a:off x="8189878" y="4568875"/>
            <a:ext cx="360000" cy="4011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8" name="Google Shape;48;g20c66d7bdfb_0_23"/>
          <p:cNvPicPr preferRelativeResize="0"/>
          <p:nvPr/>
        </p:nvPicPr>
        <p:blipFill rotWithShape="1">
          <a:blip r:embed="rId2">
            <a:alphaModFix/>
          </a:blip>
          <a:srcRect b="0" l="0" r="25160" t="0"/>
          <a:stretch/>
        </p:blipFill>
        <p:spPr>
          <a:xfrm>
            <a:off x="7865052" y="2102775"/>
            <a:ext cx="1278949" cy="2830899"/>
          </a:xfrm>
          <a:prstGeom prst="rect">
            <a:avLst/>
          </a:prstGeom>
          <a:noFill/>
          <a:ln>
            <a:noFill/>
          </a:ln>
        </p:spPr>
      </p:pic>
    </p:spTree>
  </p:cSld>
  <p:clrMapOvr>
    <a:masterClrMapping/>
  </p:clrMapOvr>
  <p:extLst>
    <p:ext uri="{DCECCB84-F9BA-43D5-87BE-67443E8EF086}">
      <p15:sldGuideLst>
        <p15:guide id="1" pos="288">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1_Section header">
    <p:spTree>
      <p:nvGrpSpPr>
        <p:cNvPr id="49" name="Shape 49"/>
        <p:cNvGrpSpPr/>
        <p:nvPr/>
      </p:nvGrpSpPr>
      <p:grpSpPr>
        <a:xfrm>
          <a:off x="0" y="0"/>
          <a:ext cx="0" cy="0"/>
          <a:chOff x="0" y="0"/>
          <a:chExt cx="0" cy="0"/>
        </a:xfrm>
      </p:grpSpPr>
      <p:pic>
        <p:nvPicPr>
          <p:cNvPr id="50" name="Google Shape;50;p27"/>
          <p:cNvPicPr preferRelativeResize="0"/>
          <p:nvPr/>
        </p:nvPicPr>
        <p:blipFill rotWithShape="1">
          <a:blip r:embed="rId2">
            <a:alphaModFix/>
          </a:blip>
          <a:srcRect b="0" l="0" r="0" t="0"/>
          <a:stretch/>
        </p:blipFill>
        <p:spPr>
          <a:xfrm>
            <a:off x="3540213" y="2992650"/>
            <a:ext cx="2063574" cy="195450"/>
          </a:xfrm>
          <a:prstGeom prst="rect">
            <a:avLst/>
          </a:prstGeom>
          <a:noFill/>
          <a:ln>
            <a:noFill/>
          </a:ln>
        </p:spPr>
      </p:pic>
      <p:sp>
        <p:nvSpPr>
          <p:cNvPr id="51" name="Google Shape;51;p27"/>
          <p:cNvSpPr txBox="1"/>
          <p:nvPr>
            <p:ph type="title"/>
          </p:nvPr>
        </p:nvSpPr>
        <p:spPr>
          <a:xfrm>
            <a:off x="311700" y="2150850"/>
            <a:ext cx="8520600" cy="572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b="1" i="0" sz="3600" u="none" cap="none" strike="noStrike">
                <a:solidFill>
                  <a:srgbClr val="434343"/>
                </a:solidFill>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2" name="Google Shape;52;p27"/>
          <p:cNvSpPr txBox="1"/>
          <p:nvPr>
            <p:ph idx="1" type="body"/>
          </p:nvPr>
        </p:nvSpPr>
        <p:spPr>
          <a:xfrm>
            <a:off x="671513" y="3338513"/>
            <a:ext cx="7724775" cy="769937"/>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b="0" i="0" sz="2400" u="none" cap="none" strike="noStrike">
                <a:solidFill>
                  <a:srgbClr val="434343"/>
                </a:solidFill>
                <a:latin typeface="Arial"/>
                <a:ea typeface="Arial"/>
                <a:cs typeface="Arial"/>
                <a:sym typeface="Arial"/>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slideLayout" Target="../slideLayouts/slideLayout33.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35" Type="http://schemas.openxmlformats.org/officeDocument/2006/relationships/slideLayout" Target="../slideLayouts/slideLayout35.xml"/><Relationship Id="rId12" Type="http://schemas.openxmlformats.org/officeDocument/2006/relationships/slideLayout" Target="../slideLayouts/slideLayout12.xml"/><Relationship Id="rId34" Type="http://schemas.openxmlformats.org/officeDocument/2006/relationships/slideLayout" Target="../slideLayouts/slideLayout34.xml"/><Relationship Id="rId15" Type="http://schemas.openxmlformats.org/officeDocument/2006/relationships/slideLayout" Target="../slideLayouts/slideLayout15.xml"/><Relationship Id="rId37" Type="http://schemas.openxmlformats.org/officeDocument/2006/relationships/slideLayout" Target="../slideLayouts/slideLayout37.xml"/><Relationship Id="rId14" Type="http://schemas.openxmlformats.org/officeDocument/2006/relationships/slideLayout" Target="../slideLayouts/slideLayout14.xml"/><Relationship Id="rId36" Type="http://schemas.openxmlformats.org/officeDocument/2006/relationships/slideLayout" Target="../slideLayouts/slideLayout36.xml"/><Relationship Id="rId17" Type="http://schemas.openxmlformats.org/officeDocument/2006/relationships/slideLayout" Target="../slideLayouts/slideLayout17.xml"/><Relationship Id="rId39" Type="http://schemas.openxmlformats.org/officeDocument/2006/relationships/theme" Target="../theme/theme1.xml"/><Relationship Id="rId16" Type="http://schemas.openxmlformats.org/officeDocument/2006/relationships/slideLayout" Target="../slideLayouts/slideLayout16.xml"/><Relationship Id="rId38" Type="http://schemas.openxmlformats.org/officeDocument/2006/relationships/slideLayout" Target="../slideLayouts/slideLayout38.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g20c66d7bdfb_0_1"/>
          <p:cNvSpPr/>
          <p:nvPr/>
        </p:nvSpPr>
        <p:spPr>
          <a:xfrm>
            <a:off x="213675" y="245000"/>
            <a:ext cx="8652300" cy="4683600"/>
          </a:xfrm>
          <a:prstGeom prst="rect">
            <a:avLst/>
          </a:prstGeom>
          <a:solidFill>
            <a:srgbClr val="073763">
              <a:alpha val="2745"/>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3F3F3"/>
              </a:solidFill>
              <a:latin typeface="Arial"/>
              <a:ea typeface="Arial"/>
              <a:cs typeface="Arial"/>
              <a:sym typeface="Arial"/>
            </a:endParaRPr>
          </a:p>
        </p:txBody>
      </p:sp>
      <p:sp>
        <p:nvSpPr>
          <p:cNvPr id="7" name="Google Shape;7;g20c66d7bdfb_0_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434343"/>
              </a:buClr>
              <a:buSzPts val="2800"/>
              <a:buFont typeface="Arial"/>
              <a:buNone/>
              <a:defRPr b="1" i="0" sz="2800" u="none" cap="none" strike="noStrike">
                <a:solidFill>
                  <a:srgbClr val="434343"/>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8" name="Google Shape;8;g20c66d7bdfb_0_1"/>
          <p:cNvSpPr txBox="1"/>
          <p:nvPr>
            <p:ph idx="1" type="body"/>
          </p:nvPr>
        </p:nvSpPr>
        <p:spPr>
          <a:xfrm>
            <a:off x="311700" y="1152475"/>
            <a:ext cx="8520600" cy="39909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9" name="Google Shape;9;g20c66d7bdfb_0_1"/>
          <p:cNvSpPr txBox="1"/>
          <p:nvPr>
            <p:ph idx="12" type="sldNum"/>
          </p:nvPr>
        </p:nvSpPr>
        <p:spPr>
          <a:xfrm>
            <a:off x="8472303" y="4568875"/>
            <a:ext cx="360000" cy="401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hyperlink" Target="https://rhntc.org/resources/establishing-and-providing-effective-referrals-clients-toolkit-family-planning-providers" TargetMode="External"/><Relationship Id="rId4" Type="http://schemas.openxmlformats.org/officeDocument/2006/relationships/hyperlink" Target="https://rhntc.org/resources/value-proposition-templat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hyperlink" Target="mailto:rhntc@jsi.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6"/>
          <p:cNvSpPr txBox="1"/>
          <p:nvPr>
            <p:ph type="title"/>
          </p:nvPr>
        </p:nvSpPr>
        <p:spPr>
          <a:xfrm>
            <a:off x="356616" y="1778772"/>
            <a:ext cx="6659820" cy="145532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Establishing and Expanding Effective Community Partnerships</a:t>
            </a:r>
            <a:endParaRPr/>
          </a:p>
        </p:txBody>
      </p:sp>
      <p:sp>
        <p:nvSpPr>
          <p:cNvPr id="226" name="Google Shape;226;p6"/>
          <p:cNvSpPr txBox="1"/>
          <p:nvPr>
            <p:ph idx="1" type="body"/>
          </p:nvPr>
        </p:nvSpPr>
        <p:spPr>
          <a:xfrm>
            <a:off x="357188" y="3359622"/>
            <a:ext cx="4006850" cy="781050"/>
          </a:xfrm>
          <a:prstGeom prst="rect">
            <a:avLst/>
          </a:prstGeom>
          <a:noFill/>
          <a:ln>
            <a:noFill/>
          </a:ln>
        </p:spPr>
        <p:txBody>
          <a:bodyPr anchorCtr="0" anchor="t" bIns="91425" lIns="91425" spcFirstLastPara="1" rIns="91425" wrap="square" tIns="91425">
            <a:noAutofit/>
          </a:bodyPr>
          <a:lstStyle/>
          <a:p>
            <a:pPr indent="0" lvl="0" marL="114300" rtl="0" algn="l">
              <a:lnSpc>
                <a:spcPct val="115000"/>
              </a:lnSpc>
              <a:spcBef>
                <a:spcPts val="0"/>
              </a:spcBef>
              <a:spcAft>
                <a:spcPts val="0"/>
              </a:spcAft>
              <a:buSzPts val="1800"/>
              <a:buNone/>
            </a:pPr>
            <a:r>
              <a:rPr lang="en-US"/>
              <a:t>May 19,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7"/>
          <p:cNvSpPr txBox="1"/>
          <p:nvPr>
            <p:ph type="title"/>
          </p:nvPr>
        </p:nvSpPr>
        <p:spPr>
          <a:xfrm>
            <a:off x="311700" y="2150850"/>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Activity 1</a:t>
            </a:r>
            <a:endParaRPr/>
          </a:p>
        </p:txBody>
      </p:sp>
      <p:sp>
        <p:nvSpPr>
          <p:cNvPr id="276" name="Google Shape;276;p17"/>
          <p:cNvSpPr txBox="1"/>
          <p:nvPr>
            <p:ph idx="1" type="body"/>
          </p:nvPr>
        </p:nvSpPr>
        <p:spPr>
          <a:xfrm>
            <a:off x="635301" y="3329460"/>
            <a:ext cx="7724775" cy="769937"/>
          </a:xfrm>
          <a:prstGeom prst="rect">
            <a:avLst/>
          </a:prstGeom>
          <a:noFill/>
          <a:ln>
            <a:noFill/>
          </a:ln>
        </p:spPr>
        <p:txBody>
          <a:bodyPr anchorCtr="0" anchor="t" bIns="91425" lIns="91425" spcFirstLastPara="1" rIns="91425" wrap="square" tIns="91425">
            <a:noAutofit/>
          </a:bodyPr>
          <a:lstStyle/>
          <a:p>
            <a:pPr indent="0" lvl="0" marL="114300" rtl="0" algn="ctr">
              <a:lnSpc>
                <a:spcPct val="115000"/>
              </a:lnSpc>
              <a:spcBef>
                <a:spcPts val="0"/>
              </a:spcBef>
              <a:spcAft>
                <a:spcPts val="0"/>
              </a:spcAft>
              <a:buSzPts val="1800"/>
              <a:buNone/>
            </a:pPr>
            <a:r>
              <a:rPr lang="en-US"/>
              <a:t>Finding shared values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18"/>
          <p:cNvSpPr txBox="1"/>
          <p:nvPr>
            <p:ph type="title"/>
          </p:nvPr>
        </p:nvSpPr>
        <p:spPr>
          <a:xfrm>
            <a:off x="763853" y="1977125"/>
            <a:ext cx="2798645" cy="1231375"/>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Q&amp;A</a:t>
            </a:r>
            <a:endParaRPr/>
          </a:p>
        </p:txBody>
      </p:sp>
      <p:sp>
        <p:nvSpPr>
          <p:cNvPr id="282" name="Google Shape;282;p18"/>
          <p:cNvSpPr txBox="1"/>
          <p:nvPr>
            <p:ph idx="1" type="body"/>
          </p:nvPr>
        </p:nvSpPr>
        <p:spPr>
          <a:xfrm>
            <a:off x="4092575" y="1976438"/>
            <a:ext cx="3111500" cy="1112837"/>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US"/>
              <a:t>What questions do </a:t>
            </a:r>
            <a:br>
              <a:rPr lang="en-US"/>
            </a:br>
            <a:r>
              <a:rPr lang="en-US"/>
              <a:t>you still have?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19"/>
          <p:cNvSpPr txBox="1"/>
          <p:nvPr>
            <p:ph type="title"/>
          </p:nvPr>
        </p:nvSpPr>
        <p:spPr>
          <a:xfrm>
            <a:off x="311700" y="2150850"/>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Activity 2</a:t>
            </a:r>
            <a:endParaRPr/>
          </a:p>
        </p:txBody>
      </p:sp>
      <p:sp>
        <p:nvSpPr>
          <p:cNvPr id="288" name="Google Shape;288;p19"/>
          <p:cNvSpPr txBox="1"/>
          <p:nvPr>
            <p:ph idx="1" type="body"/>
          </p:nvPr>
        </p:nvSpPr>
        <p:spPr>
          <a:xfrm>
            <a:off x="635301" y="3329460"/>
            <a:ext cx="7724775" cy="769937"/>
          </a:xfrm>
          <a:prstGeom prst="rect">
            <a:avLst/>
          </a:prstGeom>
          <a:noFill/>
          <a:ln>
            <a:noFill/>
          </a:ln>
        </p:spPr>
        <p:txBody>
          <a:bodyPr anchorCtr="0" anchor="t" bIns="91425" lIns="91425" spcFirstLastPara="1" rIns="91425" wrap="square" tIns="91425">
            <a:noAutofit/>
          </a:bodyPr>
          <a:lstStyle/>
          <a:p>
            <a:pPr indent="0" lvl="0" marL="114300" rtl="0" algn="ctr">
              <a:lnSpc>
                <a:spcPct val="115000"/>
              </a:lnSpc>
              <a:spcBef>
                <a:spcPts val="0"/>
              </a:spcBef>
              <a:spcAft>
                <a:spcPts val="0"/>
              </a:spcAft>
              <a:buSzPts val="1800"/>
              <a:buNone/>
            </a:pPr>
            <a:r>
              <a:rPr lang="en-US"/>
              <a:t>Building partnerships and coalitions</a:t>
            </a:r>
            <a:endParaRPr/>
          </a:p>
          <a:p>
            <a:pPr indent="0" lvl="0" marL="114300" rtl="0" algn="ctr">
              <a:lnSpc>
                <a:spcPct val="115000"/>
              </a:lnSpc>
              <a:spcBef>
                <a:spcPts val="0"/>
              </a:spcBef>
              <a:spcAft>
                <a:spcPts val="0"/>
              </a:spcAft>
              <a:buSzPts val="1800"/>
              <a:buNone/>
            </a:pPr>
            <a:r>
              <a:t/>
            </a:r>
            <a:endParaRPr/>
          </a:p>
          <a:p>
            <a:pPr indent="0" lvl="0" marL="114300" rtl="0" algn="ctr">
              <a:lnSpc>
                <a:spcPct val="115000"/>
              </a:lnSpc>
              <a:spcBef>
                <a:spcPts val="0"/>
              </a:spcBef>
              <a:spcAft>
                <a:spcPts val="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20"/>
          <p:cNvSpPr txBox="1"/>
          <p:nvPr>
            <p:ph type="title"/>
          </p:nvPr>
        </p:nvSpPr>
        <p:spPr>
          <a:xfrm>
            <a:off x="365350" y="56757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Let’s share…</a:t>
            </a:r>
            <a:endParaRPr/>
          </a:p>
        </p:txBody>
      </p:sp>
      <p:sp>
        <p:nvSpPr>
          <p:cNvPr id="294" name="Google Shape;294;p20"/>
          <p:cNvSpPr txBox="1"/>
          <p:nvPr>
            <p:ph idx="1" type="body"/>
          </p:nvPr>
        </p:nvSpPr>
        <p:spPr>
          <a:xfrm>
            <a:off x="688375" y="1473800"/>
            <a:ext cx="6982800" cy="2963100"/>
          </a:xfrm>
          <a:prstGeom prst="rect">
            <a:avLst/>
          </a:prstGeom>
          <a:noFill/>
          <a:ln>
            <a:noFill/>
          </a:ln>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Clr>
                <a:srgbClr val="434343"/>
              </a:buClr>
              <a:buSzPts val="2000"/>
              <a:buChar char="●"/>
            </a:pPr>
            <a:r>
              <a:rPr lang="en-US" sz="2000">
                <a:solidFill>
                  <a:srgbClr val="434343"/>
                </a:solidFill>
              </a:rPr>
              <a:t>How will you start a conversation with potential partners about shared values and vision?</a:t>
            </a:r>
            <a:endParaRPr/>
          </a:p>
          <a:p>
            <a:pPr indent="-355600" lvl="0" marL="457200" rtl="0" algn="l">
              <a:lnSpc>
                <a:spcPct val="115000"/>
              </a:lnSpc>
              <a:spcBef>
                <a:spcPts val="1000"/>
              </a:spcBef>
              <a:spcAft>
                <a:spcPts val="1000"/>
              </a:spcAft>
              <a:buClr>
                <a:srgbClr val="434343"/>
              </a:buClr>
              <a:buSzPts val="2000"/>
              <a:buChar char="●"/>
            </a:pPr>
            <a:r>
              <a:rPr lang="en-US" sz="2000">
                <a:solidFill>
                  <a:srgbClr val="434343"/>
                </a:solidFill>
              </a:rPr>
              <a:t>Who will you connect with in the next 30 days?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1"/>
          <p:cNvSpPr txBox="1"/>
          <p:nvPr>
            <p:ph type="title"/>
          </p:nvPr>
        </p:nvSpPr>
        <p:spPr>
          <a:xfrm>
            <a:off x="356616" y="120897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Resources</a:t>
            </a:r>
            <a:endParaRPr/>
          </a:p>
        </p:txBody>
      </p:sp>
      <p:sp>
        <p:nvSpPr>
          <p:cNvPr id="300" name="Google Shape;300;p21"/>
          <p:cNvSpPr txBox="1"/>
          <p:nvPr>
            <p:ph idx="1" type="body"/>
          </p:nvPr>
        </p:nvSpPr>
        <p:spPr>
          <a:xfrm>
            <a:off x="585875" y="2090925"/>
            <a:ext cx="8151300" cy="2382600"/>
          </a:xfrm>
          <a:prstGeom prst="rect">
            <a:avLst/>
          </a:prstGeom>
          <a:noFill/>
          <a:ln>
            <a:noFill/>
          </a:ln>
        </p:spPr>
        <p:txBody>
          <a:bodyPr anchorCtr="0" anchor="t" bIns="91425" lIns="91425" spcFirstLastPara="1" rIns="91425" wrap="square" tIns="91425">
            <a:noAutofit/>
          </a:bodyPr>
          <a:lstStyle/>
          <a:p>
            <a:pPr indent="-355600" lvl="0" marL="457200" rtl="0" algn="l">
              <a:lnSpc>
                <a:spcPct val="115000"/>
              </a:lnSpc>
              <a:spcBef>
                <a:spcPts val="1200"/>
              </a:spcBef>
              <a:spcAft>
                <a:spcPts val="0"/>
              </a:spcAft>
              <a:buSzPts val="2000"/>
              <a:buChar char="●"/>
            </a:pPr>
            <a:r>
              <a:rPr lang="en-US" sz="2000" u="sng">
                <a:solidFill>
                  <a:schemeClr val="hlink"/>
                </a:solidFill>
                <a:hlinkClick r:id="rId3"/>
              </a:rPr>
              <a:t>Establishing and Providing Effective Referrals for Clients: A Toolkit for Family Planning Providers</a:t>
            </a:r>
            <a:endParaRPr sz="2000" u="sng">
              <a:solidFill>
                <a:schemeClr val="hlink"/>
              </a:solidFill>
            </a:endParaRPr>
          </a:p>
          <a:p>
            <a:pPr indent="-355600" lvl="0" marL="457200" rtl="0" algn="l">
              <a:lnSpc>
                <a:spcPct val="115000"/>
              </a:lnSpc>
              <a:spcBef>
                <a:spcPts val="1200"/>
              </a:spcBef>
              <a:spcAft>
                <a:spcPts val="1000"/>
              </a:spcAft>
              <a:buSzPts val="2000"/>
              <a:buChar char="●"/>
            </a:pPr>
            <a:r>
              <a:rPr lang="en-US" sz="2000" u="sng">
                <a:solidFill>
                  <a:schemeClr val="hlink"/>
                </a:solidFill>
                <a:hlinkClick r:id="rId4"/>
              </a:rPr>
              <a:t>Value Proposition Template</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22"/>
          <p:cNvSpPr txBox="1"/>
          <p:nvPr>
            <p:ph type="title"/>
          </p:nvPr>
        </p:nvSpPr>
        <p:spPr>
          <a:xfrm>
            <a:off x="849850" y="1785699"/>
            <a:ext cx="3599545" cy="96727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THANK YOU!</a:t>
            </a:r>
            <a:endParaRPr/>
          </a:p>
        </p:txBody>
      </p:sp>
      <p:sp>
        <p:nvSpPr>
          <p:cNvPr id="306" name="Google Shape;306;p22"/>
          <p:cNvSpPr txBox="1"/>
          <p:nvPr>
            <p:ph idx="1" type="body"/>
          </p:nvPr>
        </p:nvSpPr>
        <p:spPr>
          <a:xfrm>
            <a:off x="6363738" y="234500"/>
            <a:ext cx="2468562" cy="5842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SzPts val="1800"/>
              <a:buNone/>
            </a:pPr>
            <a:r>
              <a:rPr lang="en-US"/>
              <a:t>rhntc.org</a:t>
            </a:r>
            <a:endParaRPr/>
          </a:p>
        </p:txBody>
      </p:sp>
      <p:sp>
        <p:nvSpPr>
          <p:cNvPr id="307" name="Google Shape;307;p22"/>
          <p:cNvSpPr txBox="1"/>
          <p:nvPr>
            <p:ph idx="2" type="body"/>
          </p:nvPr>
        </p:nvSpPr>
        <p:spPr>
          <a:xfrm>
            <a:off x="4967288" y="1849438"/>
            <a:ext cx="3235325" cy="6508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900"/>
              <a:buNone/>
            </a:pPr>
            <a:r>
              <a:rPr lang="en-US"/>
              <a:t>CONTACT US</a:t>
            </a:r>
            <a:endParaRPr/>
          </a:p>
          <a:p>
            <a:pPr indent="0" lvl="0" marL="0" rtl="0" algn="l">
              <a:lnSpc>
                <a:spcPct val="115000"/>
              </a:lnSpc>
              <a:spcBef>
                <a:spcPts val="0"/>
              </a:spcBef>
              <a:spcAft>
                <a:spcPts val="0"/>
              </a:spcAft>
              <a:buClr>
                <a:srgbClr val="000000"/>
              </a:buClr>
              <a:buSzPts val="1600"/>
              <a:buNone/>
            </a:pPr>
            <a:r>
              <a:rPr b="0" lang="en-US" sz="1600" u="sng">
                <a:solidFill>
                  <a:srgbClr val="4A86E8"/>
                </a:solidFill>
                <a:hlinkClick r:id="rId3">
                  <a:extLst>
                    <a:ext uri="{A12FA001-AC4F-418D-AE19-62706E023703}">
                      <ahyp:hlinkClr val="tx"/>
                    </a:ext>
                  </a:extLst>
                </a:hlinkClick>
              </a:rPr>
              <a:t>rhntc@jsi.com</a:t>
            </a:r>
            <a:r>
              <a:rPr b="0" lang="en-US" sz="1600">
                <a:solidFill>
                  <a:srgbClr val="4A86E8"/>
                </a:solidFill>
              </a:rPr>
              <a:t> </a:t>
            </a:r>
            <a:endParaRPr b="0" sz="1600">
              <a:solidFill>
                <a:srgbClr val="595959"/>
              </a:solidFill>
            </a:endParaRPr>
          </a:p>
        </p:txBody>
      </p:sp>
      <p:sp>
        <p:nvSpPr>
          <p:cNvPr id="308" name="Google Shape;308;p22"/>
          <p:cNvSpPr txBox="1"/>
          <p:nvPr>
            <p:ph idx="3" type="body"/>
          </p:nvPr>
        </p:nvSpPr>
        <p:spPr>
          <a:xfrm>
            <a:off x="248966" y="4300804"/>
            <a:ext cx="8686803" cy="615950"/>
          </a:xfrm>
          <a:prstGeom prst="rect">
            <a:avLst/>
          </a:prstGeom>
          <a:noFill/>
          <a:ln>
            <a:noFill/>
          </a:ln>
        </p:spPr>
        <p:txBody>
          <a:bodyPr anchorCtr="0" anchor="t" bIns="91425" lIns="91425" spcFirstLastPara="1" rIns="91425" wrap="square" tIns="91425">
            <a:noAutofit/>
          </a:bodyPr>
          <a:lstStyle/>
          <a:p>
            <a:pPr indent="0" lvl="0" marL="114300" rtl="0" algn="l">
              <a:lnSpc>
                <a:spcPct val="115000"/>
              </a:lnSpc>
              <a:spcBef>
                <a:spcPts val="0"/>
              </a:spcBef>
              <a:spcAft>
                <a:spcPts val="0"/>
              </a:spcAft>
              <a:buSzPts val="1800"/>
              <a:buNone/>
            </a:pPr>
            <a:r>
              <a:rPr lang="en-US"/>
              <a:t>This webinar was supported by the Office of Population Affairs (Grants FPTPA006030, TPSAH000006). The views expressed do not necessarily reflect the official policies of the Department of Health and Human Services; nor does mention of trade names, commercial practices, or organizations imply endorsement by the U.S. Government.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9"/>
          <p:cNvSpPr txBox="1"/>
          <p:nvPr>
            <p:ph type="title"/>
          </p:nvPr>
        </p:nvSpPr>
        <p:spPr>
          <a:xfrm>
            <a:off x="364125" y="110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Facilitator</a:t>
            </a:r>
            <a:endParaRPr/>
          </a:p>
        </p:txBody>
      </p:sp>
      <p:sp>
        <p:nvSpPr>
          <p:cNvPr id="232" name="Google Shape;232;p9"/>
          <p:cNvSpPr txBox="1"/>
          <p:nvPr>
            <p:ph idx="1" type="body"/>
          </p:nvPr>
        </p:nvSpPr>
        <p:spPr>
          <a:xfrm>
            <a:off x="567425" y="2047425"/>
            <a:ext cx="7429800" cy="2621100"/>
          </a:xfrm>
          <a:prstGeom prst="rect">
            <a:avLst/>
          </a:prstGeom>
          <a:noFill/>
          <a:ln>
            <a:noFill/>
          </a:ln>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Clr>
                <a:srgbClr val="434343"/>
              </a:buClr>
              <a:buSzPts val="2000"/>
              <a:buChar char="●"/>
            </a:pPr>
            <a:r>
              <a:rPr lang="en-US" sz="2000">
                <a:solidFill>
                  <a:srgbClr val="434343"/>
                </a:solidFill>
                <a:latin typeface="Lato"/>
                <a:ea typeface="Lato"/>
                <a:cs typeface="Lato"/>
                <a:sym typeface="Lato"/>
              </a:rPr>
              <a:t>Berna Mason, Director of Service Delivery Improvement, Every Body Texas</a:t>
            </a:r>
            <a:endParaRPr sz="2000">
              <a:solidFill>
                <a:srgbClr val="434343"/>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0"/>
          <p:cNvSpPr txBox="1"/>
          <p:nvPr>
            <p:ph type="title"/>
          </p:nvPr>
        </p:nvSpPr>
        <p:spPr>
          <a:xfrm>
            <a:off x="364125" y="11062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Session Objectives</a:t>
            </a:r>
            <a:endParaRPr/>
          </a:p>
        </p:txBody>
      </p:sp>
      <p:sp>
        <p:nvSpPr>
          <p:cNvPr id="238" name="Google Shape;238;p10"/>
          <p:cNvSpPr txBox="1"/>
          <p:nvPr>
            <p:ph idx="1" type="body"/>
          </p:nvPr>
        </p:nvSpPr>
        <p:spPr>
          <a:xfrm>
            <a:off x="567425" y="1893522"/>
            <a:ext cx="7429800" cy="2621100"/>
          </a:xfrm>
          <a:prstGeom prst="rect">
            <a:avLst/>
          </a:prstGeom>
          <a:noFill/>
          <a:ln>
            <a:noFill/>
          </a:ln>
        </p:spPr>
        <p:txBody>
          <a:bodyPr anchorCtr="0" anchor="t" bIns="91425" lIns="91425" spcFirstLastPara="1" rIns="91425" wrap="square" tIns="91425">
            <a:noAutofit/>
          </a:bodyPr>
          <a:lstStyle/>
          <a:p>
            <a:pPr indent="0" lvl="0" marL="0" rtl="0" algn="l">
              <a:lnSpc>
                <a:spcPct val="107000"/>
              </a:lnSpc>
              <a:spcBef>
                <a:spcPts val="0"/>
              </a:spcBef>
              <a:spcAft>
                <a:spcPts val="0"/>
              </a:spcAft>
              <a:buSzPts val="1800"/>
              <a:buNone/>
            </a:pPr>
            <a:r>
              <a:rPr lang="en-US">
                <a:solidFill>
                  <a:srgbClr val="434343"/>
                </a:solidFill>
              </a:rPr>
              <a:t>By the end of this session, participants will be able to:</a:t>
            </a:r>
            <a:endParaRPr/>
          </a:p>
          <a:p>
            <a:pPr indent="-342900" lvl="0" marL="457200" rtl="0" algn="l">
              <a:lnSpc>
                <a:spcPct val="107000"/>
              </a:lnSpc>
              <a:spcBef>
                <a:spcPts val="1000"/>
              </a:spcBef>
              <a:spcAft>
                <a:spcPts val="0"/>
              </a:spcAft>
              <a:buClr>
                <a:srgbClr val="434343"/>
              </a:buClr>
              <a:buSzPts val="1800"/>
              <a:buChar char="●"/>
            </a:pPr>
            <a:r>
              <a:rPr lang="en-US">
                <a:solidFill>
                  <a:srgbClr val="434343"/>
                </a:solidFill>
              </a:rPr>
              <a:t>Understand the role of community partnerships in increasing access to sexual and reproductive health services</a:t>
            </a:r>
            <a:endParaRPr/>
          </a:p>
          <a:p>
            <a:pPr indent="-342900" lvl="0" marL="457200" rtl="0" algn="l">
              <a:lnSpc>
                <a:spcPct val="107000"/>
              </a:lnSpc>
              <a:spcBef>
                <a:spcPts val="1000"/>
              </a:spcBef>
              <a:spcAft>
                <a:spcPts val="0"/>
              </a:spcAft>
              <a:buClr>
                <a:srgbClr val="434343"/>
              </a:buClr>
              <a:buSzPts val="1800"/>
              <a:buChar char="●"/>
            </a:pPr>
            <a:r>
              <a:rPr lang="en-US">
                <a:solidFill>
                  <a:srgbClr val="434343"/>
                </a:solidFill>
              </a:rPr>
              <a:t>Identify elements of trusting and enduring partnerships to support access to sexual and reproductive health services</a:t>
            </a:r>
            <a:endParaRPr/>
          </a:p>
          <a:p>
            <a:pPr indent="-342900" lvl="0" marL="457200" rtl="0" algn="l">
              <a:lnSpc>
                <a:spcPct val="107000"/>
              </a:lnSpc>
              <a:spcBef>
                <a:spcPts val="1000"/>
              </a:spcBef>
              <a:spcAft>
                <a:spcPts val="0"/>
              </a:spcAft>
              <a:buClr>
                <a:srgbClr val="434343"/>
              </a:buClr>
              <a:buSzPts val="1800"/>
              <a:buChar char="●"/>
            </a:pPr>
            <a:r>
              <a:rPr lang="en-US">
                <a:solidFill>
                  <a:srgbClr val="434343"/>
                </a:solidFill>
              </a:rPr>
              <a:t>Develop an inventory of possible partners in their communities and set an intention to reach out to 2 potential partners in the next 30 days to explore partnership opportunities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1"/>
          <p:cNvSpPr txBox="1"/>
          <p:nvPr>
            <p:ph type="title"/>
          </p:nvPr>
        </p:nvSpPr>
        <p:spPr>
          <a:xfrm>
            <a:off x="446769" y="2017077"/>
            <a:ext cx="4887231" cy="92701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How has access changed since </a:t>
            </a:r>
            <a:br>
              <a:rPr lang="en-US"/>
            </a:br>
            <a:r>
              <a:rPr lang="en-US"/>
              <a:t>the reversal of Roe?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2"/>
          <p:cNvSpPr txBox="1"/>
          <p:nvPr>
            <p:ph type="title"/>
          </p:nvPr>
        </p:nvSpPr>
        <p:spPr>
          <a:xfrm>
            <a:off x="401881" y="1250765"/>
            <a:ext cx="65580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What is partnership?</a:t>
            </a:r>
            <a:endParaRPr/>
          </a:p>
        </p:txBody>
      </p:sp>
      <p:sp>
        <p:nvSpPr>
          <p:cNvPr id="249" name="Google Shape;249;p12"/>
          <p:cNvSpPr txBox="1"/>
          <p:nvPr>
            <p:ph idx="1" type="body"/>
          </p:nvPr>
        </p:nvSpPr>
        <p:spPr>
          <a:xfrm>
            <a:off x="594360" y="2229334"/>
            <a:ext cx="6032777" cy="2366700"/>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0"/>
              </a:spcBef>
              <a:spcAft>
                <a:spcPts val="0"/>
              </a:spcAft>
              <a:buSzPts val="1800"/>
              <a:buNone/>
            </a:pPr>
            <a:r>
              <a:rPr lang="en-US" sz="2000">
                <a:solidFill>
                  <a:srgbClr val="434343"/>
                </a:solidFill>
              </a:rPr>
              <a:t>“To build and maintain strong interdependent relationships that advance our vision.”</a:t>
            </a:r>
            <a:endParaRPr/>
          </a:p>
          <a:p>
            <a:pPr indent="-228600" lvl="0" marL="457200" rtl="0" algn="r">
              <a:lnSpc>
                <a:spcPct val="115000"/>
              </a:lnSpc>
              <a:spcBef>
                <a:spcPts val="2400"/>
              </a:spcBef>
              <a:spcAft>
                <a:spcPts val="0"/>
              </a:spcAft>
              <a:buSzPts val="1800"/>
              <a:buNone/>
            </a:pPr>
            <a:r>
              <a:rPr lang="en-US" sz="1600">
                <a:solidFill>
                  <a:srgbClr val="434343"/>
                </a:solidFill>
              </a:rPr>
              <a:t>Rockwood Leadership Institute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3"/>
          <p:cNvSpPr txBox="1"/>
          <p:nvPr>
            <p:ph type="title"/>
          </p:nvPr>
        </p:nvSpPr>
        <p:spPr>
          <a:xfrm>
            <a:off x="430016" y="1366900"/>
            <a:ext cx="6792600" cy="13401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Partnerships</a:t>
            </a:r>
            <a:endParaRPr/>
          </a:p>
          <a:p>
            <a:pPr indent="0" lvl="0" marL="0" rtl="0" algn="ctr">
              <a:lnSpc>
                <a:spcPct val="100000"/>
              </a:lnSpc>
              <a:spcBef>
                <a:spcPts val="0"/>
              </a:spcBef>
              <a:spcAft>
                <a:spcPts val="0"/>
              </a:spcAft>
              <a:buSzPts val="2800"/>
              <a:buNone/>
            </a:pPr>
            <a:r>
              <a:rPr lang="en-US"/>
              <a:t>vs.</a:t>
            </a:r>
            <a:endParaRPr/>
          </a:p>
          <a:p>
            <a:pPr indent="0" lvl="0" marL="0" rtl="0" algn="ctr">
              <a:lnSpc>
                <a:spcPct val="100000"/>
              </a:lnSpc>
              <a:spcBef>
                <a:spcPts val="0"/>
              </a:spcBef>
              <a:spcAft>
                <a:spcPts val="0"/>
              </a:spcAft>
              <a:buSzPts val="2800"/>
              <a:buNone/>
            </a:pPr>
            <a:r>
              <a:rPr lang="en-US"/>
              <a:t>Coalitions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4"/>
          <p:cNvSpPr txBox="1"/>
          <p:nvPr>
            <p:ph type="title"/>
          </p:nvPr>
        </p:nvSpPr>
        <p:spPr>
          <a:xfrm>
            <a:off x="430016" y="1366900"/>
            <a:ext cx="4723009" cy="133998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Creative partnerships that </a:t>
            </a:r>
            <a:br>
              <a:rPr lang="en-US"/>
            </a:br>
            <a:r>
              <a:rPr lang="en-US"/>
              <a:t>have worked in Texas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15"/>
          <p:cNvSpPr txBox="1"/>
          <p:nvPr>
            <p:ph type="title"/>
          </p:nvPr>
        </p:nvSpPr>
        <p:spPr>
          <a:xfrm>
            <a:off x="311700" y="1803272"/>
            <a:ext cx="5612850" cy="1092328"/>
          </a:xfrm>
          <a:prstGeom prst="rect">
            <a:avLst/>
          </a:prstGeom>
          <a:solidFill>
            <a:srgbClr val="B85598"/>
          </a:solid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What types of organizations are </a:t>
            </a:r>
            <a:br>
              <a:rPr lang="en-US"/>
            </a:br>
            <a:r>
              <a:rPr lang="en-US"/>
              <a:t>you partnering with now?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6"/>
          <p:cNvSpPr txBox="1"/>
          <p:nvPr>
            <p:ph type="title"/>
          </p:nvPr>
        </p:nvSpPr>
        <p:spPr>
          <a:xfrm>
            <a:off x="519257" y="748639"/>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US"/>
              <a:t>Let’s get interactive!</a:t>
            </a:r>
            <a:endParaRPr/>
          </a:p>
        </p:txBody>
      </p:sp>
      <p:sp>
        <p:nvSpPr>
          <p:cNvPr id="270" name="Google Shape;270;p16"/>
          <p:cNvSpPr txBox="1"/>
          <p:nvPr>
            <p:ph idx="1" type="body"/>
          </p:nvPr>
        </p:nvSpPr>
        <p:spPr>
          <a:xfrm>
            <a:off x="806069" y="1475309"/>
            <a:ext cx="6982800" cy="1420291"/>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rgbClr val="434343"/>
              </a:buClr>
              <a:buSzPts val="1800"/>
              <a:buAutoNum type="arabicPeriod"/>
            </a:pPr>
            <a:r>
              <a:rPr lang="en-US">
                <a:solidFill>
                  <a:srgbClr val="434343"/>
                </a:solidFill>
              </a:rPr>
              <a:t>How do we create and build trusting relationships? How do we maintain them?</a:t>
            </a:r>
            <a:endParaRPr>
              <a:solidFill>
                <a:srgbClr val="434343"/>
              </a:solidFill>
            </a:endParaRPr>
          </a:p>
          <a:p>
            <a:pPr indent="-342900" lvl="0" marL="457200" rtl="0" algn="l">
              <a:lnSpc>
                <a:spcPct val="100000"/>
              </a:lnSpc>
              <a:spcBef>
                <a:spcPts val="0"/>
              </a:spcBef>
              <a:spcAft>
                <a:spcPts val="0"/>
              </a:spcAft>
              <a:buClr>
                <a:srgbClr val="434343"/>
              </a:buClr>
              <a:buSzPts val="1800"/>
              <a:buAutoNum type="arabicPeriod"/>
            </a:pPr>
            <a:r>
              <a:rPr lang="en-US">
                <a:solidFill>
                  <a:srgbClr val="434343"/>
                </a:solidFill>
              </a:rPr>
              <a:t>What other organizations hold similar values that you haven’t thought about partnering with before?</a:t>
            </a:r>
            <a:endParaRPr>
              <a:solidFill>
                <a:srgbClr val="43434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RHNTC Template Updated 062021">
  <a:themeElements>
    <a:clrScheme name="Simple Light">
      <a:dk1>
        <a:srgbClr val="21617C"/>
      </a:dk1>
      <a:lt1>
        <a:srgbClr val="FFFFFF"/>
      </a:lt1>
      <a:dk2>
        <a:srgbClr val="595959"/>
      </a:dk2>
      <a:lt2>
        <a:srgbClr val="EEEEEE"/>
      </a:lt2>
      <a:accent1>
        <a:srgbClr val="FBB040"/>
      </a:accent1>
      <a:accent2>
        <a:srgbClr val="2BAAE2"/>
      </a:accent2>
      <a:accent3>
        <a:srgbClr val="058D9E"/>
      </a:accent3>
      <a:accent4>
        <a:srgbClr val="C64A9B"/>
      </a:accent4>
      <a:accent5>
        <a:srgbClr val="EF4136"/>
      </a:accent5>
      <a:accent6>
        <a:srgbClr val="123661"/>
      </a:accent6>
      <a:hlink>
        <a:srgbClr val="1172B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Tea Slater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0x010100C3C5173460500B4E95D6E746241C127C</vt:lpwstr>
  </property>
</Properties>
</file>