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Montserrat"/>
      <p:regular r:id="rId29"/>
      <p:bold r:id="rId30"/>
      <p:italic r:id="rId31"/>
      <p:boldItalic r:id="rId32"/>
    </p:embeddedFont>
    <p:embeddedFont>
      <p:font typeface="Lato"/>
      <p:regular r:id="rId33"/>
      <p:bold r:id="rId34"/>
      <p:italic r:id="rId35"/>
      <p:boldItalic r:id="rId36"/>
    </p:embeddedFont>
    <p:embeddedFont>
      <p:font typeface="Helvetica Neue"/>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jOi6fy2EZOeNfOrQ1S26+QRQW1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7.xml"/><Relationship Id="rId33" Type="http://schemas.openxmlformats.org/officeDocument/2006/relationships/font" Target="fonts/Lato-regular.fntdata"/><Relationship Id="rId10" Type="http://schemas.openxmlformats.org/officeDocument/2006/relationships/slide" Target="slides/slide6.xml"/><Relationship Id="rId32" Type="http://schemas.openxmlformats.org/officeDocument/2006/relationships/font" Target="fonts/Montserrat-boldItalic.fntdata"/><Relationship Id="rId13" Type="http://schemas.openxmlformats.org/officeDocument/2006/relationships/slide" Target="slides/slide9.xml"/><Relationship Id="rId35" Type="http://schemas.openxmlformats.org/officeDocument/2006/relationships/font" Target="fonts/Lato-italic.fntdata"/><Relationship Id="rId12" Type="http://schemas.openxmlformats.org/officeDocument/2006/relationships/slide" Target="slides/slide8.xml"/><Relationship Id="rId34" Type="http://schemas.openxmlformats.org/officeDocument/2006/relationships/font" Target="fonts/Lato-bold.fntdata"/><Relationship Id="rId15" Type="http://schemas.openxmlformats.org/officeDocument/2006/relationships/slide" Target="slides/slide11.xml"/><Relationship Id="rId37" Type="http://schemas.openxmlformats.org/officeDocument/2006/relationships/font" Target="fonts/HelveticaNeue-regular.fntdata"/><Relationship Id="rId14" Type="http://schemas.openxmlformats.org/officeDocument/2006/relationships/slide" Target="slides/slide10.xml"/><Relationship Id="rId36" Type="http://schemas.openxmlformats.org/officeDocument/2006/relationships/font" Target="fonts/Lato-boldItalic.fntdata"/><Relationship Id="rId17" Type="http://schemas.openxmlformats.org/officeDocument/2006/relationships/slide" Target="slides/slide13.xml"/><Relationship Id="rId39" Type="http://schemas.openxmlformats.org/officeDocument/2006/relationships/font" Target="fonts/HelveticaNeue-italic.fntdata"/><Relationship Id="rId16" Type="http://schemas.openxmlformats.org/officeDocument/2006/relationships/slide" Target="slides/slide12.xml"/><Relationship Id="rId38" Type="http://schemas.openxmlformats.org/officeDocument/2006/relationships/font" Target="fonts/HelveticaNeue-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pic>
        <p:nvPicPr>
          <p:cNvPr id="15" name="Google Shape;15;gceae59f91f_0_5"/>
          <p:cNvPicPr preferRelativeResize="0"/>
          <p:nvPr/>
        </p:nvPicPr>
        <p:blipFill rotWithShape="1">
          <a:blip r:embed="rId2">
            <a:alphaModFix/>
          </a:blip>
          <a:srcRect b="29077" l="0" r="16289" t="0"/>
          <a:stretch/>
        </p:blipFill>
        <p:spPr>
          <a:xfrm>
            <a:off x="4838400" y="1543675"/>
            <a:ext cx="4305606" cy="3647894"/>
          </a:xfrm>
          <a:prstGeom prst="rect">
            <a:avLst/>
          </a:prstGeom>
          <a:noFill/>
          <a:ln>
            <a:noFill/>
          </a:ln>
        </p:spPr>
      </p:pic>
      <p:pic>
        <p:nvPicPr>
          <p:cNvPr id="16" name="Google Shape;16;gceae59f91f_0_5"/>
          <p:cNvPicPr preferRelativeResize="0"/>
          <p:nvPr/>
        </p:nvPicPr>
        <p:blipFill rotWithShape="1">
          <a:blip r:embed="rId3">
            <a:alphaModFix/>
          </a:blip>
          <a:srcRect b="0" l="0" r="0" t="0"/>
          <a:stretch/>
        </p:blipFill>
        <p:spPr>
          <a:xfrm>
            <a:off x="453350" y="581350"/>
            <a:ext cx="2374100" cy="641000"/>
          </a:xfrm>
          <a:prstGeom prst="rect">
            <a:avLst/>
          </a:prstGeom>
          <a:noFill/>
          <a:ln>
            <a:noFill/>
          </a:ln>
        </p:spPr>
      </p:pic>
      <p:pic>
        <p:nvPicPr>
          <p:cNvPr id="17" name="Google Shape;17;gceae59f91f_0_5"/>
          <p:cNvPicPr preferRelativeResize="0"/>
          <p:nvPr/>
        </p:nvPicPr>
        <p:blipFill rotWithShape="1">
          <a:blip r:embed="rId4">
            <a:alphaModFix/>
          </a:blip>
          <a:srcRect b="0" l="0" r="0" t="0"/>
          <a:stretch/>
        </p:blipFill>
        <p:spPr>
          <a:xfrm>
            <a:off x="453350" y="3083650"/>
            <a:ext cx="1586958" cy="150300"/>
          </a:xfrm>
          <a:prstGeom prst="rect">
            <a:avLst/>
          </a:prstGeom>
          <a:noFill/>
          <a:ln>
            <a:noFill/>
          </a:ln>
        </p:spPr>
      </p:pic>
      <p:sp>
        <p:nvSpPr>
          <p:cNvPr id="18" name="Google Shape;18;gceae59f91f_0_5"/>
          <p:cNvSpPr txBox="1"/>
          <p:nvPr>
            <p:ph type="title"/>
          </p:nvPr>
        </p:nvSpPr>
        <p:spPr>
          <a:xfrm>
            <a:off x="453350" y="1985097"/>
            <a:ext cx="5958600" cy="951728"/>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gceae59f91f_0_5"/>
          <p:cNvSpPr txBox="1"/>
          <p:nvPr>
            <p:ph idx="1" type="body"/>
          </p:nvPr>
        </p:nvSpPr>
        <p:spPr>
          <a:xfrm>
            <a:off x="453350" y="3457425"/>
            <a:ext cx="3913188" cy="79375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0" i="0" sz="2100" u="none" cap="none" strike="noStrike">
                <a:solidFill>
                  <a:srgbClr val="434343"/>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0" name="Google Shape;20;gceae59f91f_0_5"/>
          <p:cNvSpPr txBox="1"/>
          <p:nvPr>
            <p:ph idx="12" type="sldNum"/>
          </p:nvPr>
        </p:nvSpPr>
        <p:spPr>
          <a:xfrm>
            <a:off x="8472302" y="4568876"/>
            <a:ext cx="360000" cy="4011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2">
  <p:cSld name="1_Title and body 1 2">
    <p:spTree>
      <p:nvGrpSpPr>
        <p:cNvPr id="97" name="Shape 97"/>
        <p:cNvGrpSpPr/>
        <p:nvPr/>
      </p:nvGrpSpPr>
      <p:grpSpPr>
        <a:xfrm>
          <a:off x="0" y="0"/>
          <a:ext cx="0" cy="0"/>
          <a:chOff x="0" y="0"/>
          <a:chExt cx="0" cy="0"/>
        </a:xfrm>
      </p:grpSpPr>
      <p:pic>
        <p:nvPicPr>
          <p:cNvPr id="98" name="Google Shape;98;p52"/>
          <p:cNvPicPr preferRelativeResize="0"/>
          <p:nvPr/>
        </p:nvPicPr>
        <p:blipFill rotWithShape="1">
          <a:blip r:embed="rId2">
            <a:alphaModFix/>
          </a:blip>
          <a:srcRect b="0" l="0" r="29952" t="0"/>
          <a:stretch/>
        </p:blipFill>
        <p:spPr>
          <a:xfrm rot="-5400000">
            <a:off x="6744400" y="-943749"/>
            <a:ext cx="1353249" cy="3200249"/>
          </a:xfrm>
          <a:prstGeom prst="rect">
            <a:avLst/>
          </a:prstGeom>
          <a:noFill/>
          <a:ln>
            <a:noFill/>
          </a:ln>
        </p:spPr>
      </p:pic>
      <p:sp>
        <p:nvSpPr>
          <p:cNvPr id="99" name="Google Shape;99;p52"/>
          <p:cNvSpPr txBox="1"/>
          <p:nvPr>
            <p:ph type="title"/>
          </p:nvPr>
        </p:nvSpPr>
        <p:spPr>
          <a:xfrm>
            <a:off x="689719" y="1016244"/>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0" name="Google Shape;100;p52"/>
          <p:cNvSpPr txBox="1"/>
          <p:nvPr>
            <p:ph idx="1" type="body"/>
          </p:nvPr>
        </p:nvSpPr>
        <p:spPr>
          <a:xfrm>
            <a:off x="688975" y="1743075"/>
            <a:ext cx="7881938" cy="2620963"/>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0" i="0" sz="1800" u="none" cap="none" strike="noStrike">
                <a:solidFill>
                  <a:schemeClr val="dk2"/>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CUSTOM_1_1">
    <p:bg>
      <p:bgPr>
        <a:solidFill>
          <a:schemeClr val="lt1"/>
        </a:solidFill>
      </p:bgPr>
    </p:bg>
    <p:spTree>
      <p:nvGrpSpPr>
        <p:cNvPr id="101" name="Shape 101"/>
        <p:cNvGrpSpPr/>
        <p:nvPr/>
      </p:nvGrpSpPr>
      <p:grpSpPr>
        <a:xfrm>
          <a:off x="0" y="0"/>
          <a:ext cx="0" cy="0"/>
          <a:chOff x="0" y="0"/>
          <a:chExt cx="0" cy="0"/>
        </a:xfrm>
      </p:grpSpPr>
      <p:pic>
        <p:nvPicPr>
          <p:cNvPr id="102" name="Google Shape;102;gceae59f91f_0_131"/>
          <p:cNvPicPr preferRelativeResize="0"/>
          <p:nvPr/>
        </p:nvPicPr>
        <p:blipFill rotWithShape="1">
          <a:blip r:embed="rId2">
            <a:alphaModFix/>
          </a:blip>
          <a:srcRect b="0" l="0" r="0" t="0"/>
          <a:stretch/>
        </p:blipFill>
        <p:spPr>
          <a:xfrm>
            <a:off x="0" y="0"/>
            <a:ext cx="9144000" cy="5143501"/>
          </a:xfrm>
          <a:prstGeom prst="rect">
            <a:avLst/>
          </a:prstGeom>
          <a:noFill/>
          <a:ln>
            <a:noFill/>
          </a:ln>
        </p:spPr>
      </p:pic>
      <p:pic>
        <p:nvPicPr>
          <p:cNvPr id="103" name="Google Shape;103;gceae59f91f_0_131"/>
          <p:cNvPicPr preferRelativeResize="0"/>
          <p:nvPr/>
        </p:nvPicPr>
        <p:blipFill rotWithShape="1">
          <a:blip r:embed="rId3">
            <a:alphaModFix/>
          </a:blip>
          <a:srcRect b="0" l="0" r="0" t="0"/>
          <a:stretch/>
        </p:blipFill>
        <p:spPr>
          <a:xfrm>
            <a:off x="5349739" y="1614500"/>
            <a:ext cx="5146921" cy="5143499"/>
          </a:xfrm>
          <a:prstGeom prst="rect">
            <a:avLst/>
          </a:prstGeom>
          <a:noFill/>
          <a:ln>
            <a:noFill/>
          </a:ln>
        </p:spPr>
      </p:pic>
      <p:sp>
        <p:nvSpPr>
          <p:cNvPr id="104" name="Google Shape;104;gceae59f91f_0_131"/>
          <p:cNvSpPr txBox="1"/>
          <p:nvPr>
            <p:ph type="title"/>
          </p:nvPr>
        </p:nvSpPr>
        <p:spPr>
          <a:xfrm>
            <a:off x="311700" y="22526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2">
    <p:spTree>
      <p:nvGrpSpPr>
        <p:cNvPr id="105" name="Shape 105"/>
        <p:cNvGrpSpPr/>
        <p:nvPr/>
      </p:nvGrpSpPr>
      <p:grpSpPr>
        <a:xfrm>
          <a:off x="0" y="0"/>
          <a:ext cx="0" cy="0"/>
          <a:chOff x="0" y="0"/>
          <a:chExt cx="0" cy="0"/>
        </a:xfrm>
      </p:grpSpPr>
      <p:sp>
        <p:nvSpPr>
          <p:cNvPr id="106" name="Google Shape;106;p53"/>
          <p:cNvSpPr txBox="1"/>
          <p:nvPr>
            <p:ph type="title"/>
          </p:nvPr>
        </p:nvSpPr>
        <p:spPr>
          <a:xfrm>
            <a:off x="345821" y="59702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107" name="Google Shape;107;p53"/>
          <p:cNvGrpSpPr/>
          <p:nvPr/>
        </p:nvGrpSpPr>
        <p:grpSpPr>
          <a:xfrm>
            <a:off x="452650" y="1780230"/>
            <a:ext cx="8019675" cy="2887538"/>
            <a:chOff x="0" y="712641"/>
            <a:chExt cx="10692900" cy="3850050"/>
          </a:xfrm>
        </p:grpSpPr>
        <p:sp>
          <p:nvSpPr>
            <p:cNvPr id="108" name="Google Shape;108;p53"/>
            <p:cNvSpPr/>
            <p:nvPr/>
          </p:nvSpPr>
          <p:spPr>
            <a:xfrm>
              <a:off x="0" y="712641"/>
              <a:ext cx="10692900" cy="6810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53"/>
            <p:cNvSpPr/>
            <p:nvPr/>
          </p:nvSpPr>
          <p:spPr>
            <a:xfrm>
              <a:off x="0" y="2065251"/>
              <a:ext cx="10692900" cy="13620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3"/>
            <p:cNvSpPr/>
            <p:nvPr/>
          </p:nvSpPr>
          <p:spPr>
            <a:xfrm>
              <a:off x="0" y="4098891"/>
              <a:ext cx="10692900" cy="4638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3"/>
            <p:cNvSpPr txBox="1"/>
            <p:nvPr/>
          </p:nvSpPr>
          <p:spPr>
            <a:xfrm>
              <a:off x="0" y="4098891"/>
              <a:ext cx="10692900" cy="463800"/>
            </a:xfrm>
            <a:prstGeom prst="rect">
              <a:avLst/>
            </a:prstGeom>
            <a:noFill/>
            <a:ln>
              <a:noFill/>
            </a:ln>
          </p:spPr>
          <p:txBody>
            <a:bodyPr anchorCtr="0" anchor="t" bIns="26675" lIns="254600" spcFirstLastPara="1" rIns="149350" wrap="square" tIns="26675">
              <a:noAutofit/>
            </a:bodyPr>
            <a:lstStyle/>
            <a:p>
              <a:pPr indent="-76200" lvl="1" marL="177800" marR="0" rtl="0" algn="l">
                <a:lnSpc>
                  <a:spcPct val="90000"/>
                </a:lnSpc>
                <a:spcBef>
                  <a:spcPts val="0"/>
                </a:spcBef>
                <a:spcAft>
                  <a:spcPts val="0"/>
                </a:spcAft>
                <a:buClr>
                  <a:srgbClr val="434343"/>
                </a:buClr>
                <a:buSzPts val="1400"/>
                <a:buFont typeface="Arial"/>
                <a:buNone/>
              </a:pPr>
              <a:r>
                <a:t/>
              </a:r>
              <a:endParaRPr b="0" i="0" sz="1800" u="none" cap="none" strike="noStrike">
                <a:solidFill>
                  <a:srgbClr val="434343"/>
                </a:solidFill>
                <a:latin typeface="Arial"/>
                <a:ea typeface="Arial"/>
                <a:cs typeface="Arial"/>
                <a:sym typeface="Arial"/>
              </a:endParaRPr>
            </a:p>
          </p:txBody>
        </p:sp>
        <p:sp>
          <p:nvSpPr>
            <p:cNvPr id="112" name="Google Shape;112;p53"/>
            <p:cNvSpPr txBox="1"/>
            <p:nvPr/>
          </p:nvSpPr>
          <p:spPr>
            <a:xfrm>
              <a:off x="0" y="712641"/>
              <a:ext cx="10692900" cy="681000"/>
            </a:xfrm>
            <a:prstGeom prst="rect">
              <a:avLst/>
            </a:prstGeom>
            <a:noFill/>
            <a:ln>
              <a:noFill/>
            </a:ln>
          </p:spPr>
          <p:txBody>
            <a:bodyPr anchorCtr="0" anchor="t" bIns="26675" lIns="254600" spcFirstLastPara="1" rIns="149350" wrap="square" tIns="26675">
              <a:noAutofit/>
            </a:bodyPr>
            <a:lstStyle/>
            <a:p>
              <a:pPr indent="0" lvl="1" marL="12700" marR="0" rtl="0" algn="l">
                <a:lnSpc>
                  <a:spcPct val="90000"/>
                </a:lnSpc>
                <a:spcBef>
                  <a:spcPts val="0"/>
                </a:spcBef>
                <a:spcAft>
                  <a:spcPts val="0"/>
                </a:spcAft>
                <a:buClr>
                  <a:srgbClr val="434343"/>
                </a:buClr>
                <a:buSzPts val="1400"/>
                <a:buFont typeface="Arial"/>
                <a:buNone/>
              </a:pPr>
              <a:r>
                <a:t/>
              </a:r>
              <a:endParaRPr b="0" i="0" sz="1800" u="none" cap="none" strike="noStrike">
                <a:solidFill>
                  <a:srgbClr val="434343"/>
                </a:solidFill>
                <a:latin typeface="Arial"/>
                <a:ea typeface="Arial"/>
                <a:cs typeface="Arial"/>
                <a:sym typeface="Arial"/>
              </a:endParaRPr>
            </a:p>
          </p:txBody>
        </p:sp>
        <p:sp>
          <p:nvSpPr>
            <p:cNvPr id="113" name="Google Shape;113;p53"/>
            <p:cNvSpPr txBox="1"/>
            <p:nvPr/>
          </p:nvSpPr>
          <p:spPr>
            <a:xfrm>
              <a:off x="0" y="2065251"/>
              <a:ext cx="10692900" cy="1362000"/>
            </a:xfrm>
            <a:prstGeom prst="rect">
              <a:avLst/>
            </a:prstGeom>
            <a:noFill/>
            <a:ln>
              <a:noFill/>
            </a:ln>
          </p:spPr>
          <p:txBody>
            <a:bodyPr anchorCtr="0" anchor="t" bIns="26675" lIns="254600" spcFirstLastPara="1" rIns="149350" wrap="square" tIns="26675">
              <a:noAutofit/>
            </a:bodyPr>
            <a:lstStyle/>
            <a:p>
              <a:pPr indent="-76200" lvl="1" marL="177800" marR="0" rtl="0" algn="l">
                <a:lnSpc>
                  <a:spcPct val="90000"/>
                </a:lnSpc>
                <a:spcBef>
                  <a:spcPts val="0"/>
                </a:spcBef>
                <a:spcAft>
                  <a:spcPts val="0"/>
                </a:spcAft>
                <a:buClr>
                  <a:srgbClr val="434343"/>
                </a:buClr>
                <a:buSzPts val="1400"/>
                <a:buFont typeface="Arial"/>
                <a:buNone/>
              </a:pPr>
              <a:r>
                <a:t/>
              </a:r>
              <a:endParaRPr b="0" i="0" sz="1200" u="none" cap="none" strike="noStrike">
                <a:solidFill>
                  <a:srgbClr val="434343"/>
                </a:solidFill>
                <a:latin typeface="Arial"/>
                <a:ea typeface="Arial"/>
                <a:cs typeface="Arial"/>
                <a:sym typeface="Arial"/>
              </a:endParaRPr>
            </a:p>
          </p:txBody>
        </p:sp>
      </p:grpSp>
      <p:sp>
        <p:nvSpPr>
          <p:cNvPr id="114" name="Google Shape;114;p53"/>
          <p:cNvSpPr txBox="1"/>
          <p:nvPr/>
        </p:nvSpPr>
        <p:spPr>
          <a:xfrm>
            <a:off x="477238" y="1301133"/>
            <a:ext cx="7970400" cy="454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rgbClr val="000000"/>
              </a:buClr>
              <a:buSzPts val="2100"/>
              <a:buFont typeface="Arial"/>
              <a:buNone/>
            </a:pPr>
            <a:r>
              <a:t/>
            </a:r>
            <a:endParaRPr b="1" i="0" sz="1100" u="none" cap="none" strike="noStrike">
              <a:solidFill>
                <a:srgbClr val="000000"/>
              </a:solidFill>
              <a:latin typeface="Arial"/>
              <a:ea typeface="Arial"/>
              <a:cs typeface="Arial"/>
              <a:sym typeface="Arial"/>
            </a:endParaRPr>
          </a:p>
        </p:txBody>
      </p:sp>
      <p:sp>
        <p:nvSpPr>
          <p:cNvPr id="115" name="Google Shape;115;p53"/>
          <p:cNvSpPr txBox="1"/>
          <p:nvPr/>
        </p:nvSpPr>
        <p:spPr>
          <a:xfrm>
            <a:off x="477238" y="2239391"/>
            <a:ext cx="7970400" cy="454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rgbClr val="000000"/>
              </a:buClr>
              <a:buSzPts val="2100"/>
              <a:buFont typeface="Arial"/>
              <a:buNone/>
            </a:pPr>
            <a:r>
              <a:t/>
            </a:r>
            <a:endParaRPr b="1" i="0" sz="1100" u="none" cap="none" strike="noStrike">
              <a:solidFill>
                <a:srgbClr val="000000"/>
              </a:solidFill>
              <a:latin typeface="Arial"/>
              <a:ea typeface="Arial"/>
              <a:cs typeface="Arial"/>
              <a:sym typeface="Arial"/>
            </a:endParaRPr>
          </a:p>
        </p:txBody>
      </p:sp>
      <p:sp>
        <p:nvSpPr>
          <p:cNvPr id="116" name="Google Shape;116;p53"/>
          <p:cNvSpPr txBox="1"/>
          <p:nvPr/>
        </p:nvSpPr>
        <p:spPr>
          <a:xfrm>
            <a:off x="477238" y="3764621"/>
            <a:ext cx="7970400" cy="454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rgbClr val="000000"/>
              </a:buClr>
              <a:buSzPts val="2100"/>
              <a:buFont typeface="Arial"/>
              <a:buNone/>
            </a:pPr>
            <a:r>
              <a:t/>
            </a:r>
            <a:endParaRPr b="1" i="0" sz="1000" u="none" cap="none" strike="noStrike">
              <a:solidFill>
                <a:srgbClr val="000000"/>
              </a:solidFill>
              <a:latin typeface="Arial"/>
              <a:ea typeface="Arial"/>
              <a:cs typeface="Arial"/>
              <a:sym typeface="Arial"/>
            </a:endParaRPr>
          </a:p>
        </p:txBody>
      </p:sp>
      <p:sp>
        <p:nvSpPr>
          <p:cNvPr id="117" name="Google Shape;117;p53"/>
          <p:cNvSpPr txBox="1"/>
          <p:nvPr>
            <p:ph idx="1" type="body"/>
          </p:nvPr>
        </p:nvSpPr>
        <p:spPr>
          <a:xfrm>
            <a:off x="463384" y="1263590"/>
            <a:ext cx="7969250" cy="43338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800"/>
              <a:buNone/>
              <a:defRPr b="1" i="0" sz="2100" u="none" cap="none" strike="noStrike">
                <a:solidFill>
                  <a:schemeClr val="lt1"/>
                </a:solidFill>
                <a:latin typeface="Arial"/>
                <a:ea typeface="Arial"/>
                <a:cs typeface="Arial"/>
                <a:sym typeface="Arial"/>
              </a:defRPr>
            </a:lvl1pPr>
            <a:lvl2pPr indent="-228600" lvl="1" marL="914400" algn="l">
              <a:lnSpc>
                <a:spcPct val="115000"/>
              </a:lnSpc>
              <a:spcBef>
                <a:spcPts val="1600"/>
              </a:spcBef>
              <a:spcAft>
                <a:spcPts val="0"/>
              </a:spcAft>
              <a:buSzPts val="1400"/>
              <a:buNone/>
              <a:defRPr b="1" i="0" sz="2100" u="none" cap="none" strike="noStrike">
                <a:solidFill>
                  <a:schemeClr val="lt1"/>
                </a:solidFill>
                <a:latin typeface="Arial"/>
                <a:ea typeface="Arial"/>
                <a:cs typeface="Arial"/>
                <a:sym typeface="Arial"/>
              </a:defRPr>
            </a:lvl2pPr>
            <a:lvl3pPr indent="-228600" lvl="2" marL="1371600" algn="l">
              <a:lnSpc>
                <a:spcPct val="115000"/>
              </a:lnSpc>
              <a:spcBef>
                <a:spcPts val="1600"/>
              </a:spcBef>
              <a:spcAft>
                <a:spcPts val="0"/>
              </a:spcAft>
              <a:buSzPts val="1400"/>
              <a:buNone/>
              <a:defRPr b="1" i="0" sz="2100" u="none" cap="none" strike="noStrike">
                <a:solidFill>
                  <a:schemeClr val="lt1"/>
                </a:solidFill>
                <a:latin typeface="Arial"/>
                <a:ea typeface="Arial"/>
                <a:cs typeface="Arial"/>
                <a:sym typeface="Arial"/>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8" name="Google Shape;118;p53"/>
          <p:cNvSpPr txBox="1"/>
          <p:nvPr>
            <p:ph idx="2" type="body"/>
          </p:nvPr>
        </p:nvSpPr>
        <p:spPr>
          <a:xfrm>
            <a:off x="452551" y="1715189"/>
            <a:ext cx="8020050" cy="511175"/>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Arial"/>
              <a:buChar char="•"/>
              <a:defRPr b="0" i="0" sz="1800" u="none" cap="none" strike="noStrike">
                <a:solidFill>
                  <a:srgbClr val="434343"/>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9" name="Google Shape;119;p53"/>
          <p:cNvSpPr txBox="1"/>
          <p:nvPr>
            <p:ph idx="3" type="body"/>
          </p:nvPr>
        </p:nvSpPr>
        <p:spPr>
          <a:xfrm>
            <a:off x="452551" y="2208600"/>
            <a:ext cx="7969250" cy="43338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800"/>
              <a:buNone/>
              <a:defRPr b="1" i="0" sz="2100" u="none" cap="none" strike="noStrike">
                <a:solidFill>
                  <a:schemeClr val="lt1"/>
                </a:solidFill>
                <a:latin typeface="Arial"/>
                <a:ea typeface="Arial"/>
                <a:cs typeface="Arial"/>
                <a:sym typeface="Arial"/>
              </a:defRPr>
            </a:lvl1pPr>
            <a:lvl2pPr indent="-228600" lvl="1" marL="914400" algn="l">
              <a:lnSpc>
                <a:spcPct val="115000"/>
              </a:lnSpc>
              <a:spcBef>
                <a:spcPts val="1600"/>
              </a:spcBef>
              <a:spcAft>
                <a:spcPts val="0"/>
              </a:spcAft>
              <a:buSzPts val="1400"/>
              <a:buNone/>
              <a:defRPr b="1" i="0" sz="2100" u="none" cap="none" strike="noStrike">
                <a:solidFill>
                  <a:schemeClr val="lt1"/>
                </a:solidFill>
                <a:latin typeface="Arial"/>
                <a:ea typeface="Arial"/>
                <a:cs typeface="Arial"/>
                <a:sym typeface="Arial"/>
              </a:defRPr>
            </a:lvl2pPr>
            <a:lvl3pPr indent="-228600" lvl="2" marL="1371600" algn="l">
              <a:lnSpc>
                <a:spcPct val="115000"/>
              </a:lnSpc>
              <a:spcBef>
                <a:spcPts val="1600"/>
              </a:spcBef>
              <a:spcAft>
                <a:spcPts val="0"/>
              </a:spcAft>
              <a:buSzPts val="1400"/>
              <a:buNone/>
              <a:defRPr b="1" i="0" sz="2100" u="none" cap="none" strike="noStrike">
                <a:solidFill>
                  <a:schemeClr val="lt1"/>
                </a:solidFill>
                <a:latin typeface="Arial"/>
                <a:ea typeface="Arial"/>
                <a:cs typeface="Arial"/>
                <a:sym typeface="Arial"/>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0" name="Google Shape;120;p53"/>
          <p:cNvSpPr txBox="1"/>
          <p:nvPr>
            <p:ph idx="4" type="body"/>
          </p:nvPr>
        </p:nvSpPr>
        <p:spPr>
          <a:xfrm>
            <a:off x="463384" y="2688311"/>
            <a:ext cx="8020050" cy="107631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Arial"/>
              <a:buChar char="•"/>
              <a:defRPr b="0" i="0" sz="1800" u="none" cap="none" strike="noStrike">
                <a:solidFill>
                  <a:srgbClr val="434343"/>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1" name="Google Shape;121;p53"/>
          <p:cNvSpPr txBox="1"/>
          <p:nvPr>
            <p:ph idx="5" type="body"/>
          </p:nvPr>
        </p:nvSpPr>
        <p:spPr>
          <a:xfrm>
            <a:off x="452551" y="3746410"/>
            <a:ext cx="7969250" cy="433388"/>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800"/>
              <a:buNone/>
              <a:defRPr b="1" i="0" sz="2100" u="none" cap="none" strike="noStrike">
                <a:solidFill>
                  <a:schemeClr val="lt1"/>
                </a:solidFill>
                <a:latin typeface="Arial"/>
                <a:ea typeface="Arial"/>
                <a:cs typeface="Arial"/>
                <a:sym typeface="Arial"/>
              </a:defRPr>
            </a:lvl1pPr>
            <a:lvl2pPr indent="-228600" lvl="1" marL="914400" algn="l">
              <a:lnSpc>
                <a:spcPct val="115000"/>
              </a:lnSpc>
              <a:spcBef>
                <a:spcPts val="1600"/>
              </a:spcBef>
              <a:spcAft>
                <a:spcPts val="0"/>
              </a:spcAft>
              <a:buSzPts val="1400"/>
              <a:buNone/>
              <a:defRPr b="1" i="0" sz="2100" u="none" cap="none" strike="noStrike">
                <a:solidFill>
                  <a:schemeClr val="lt1"/>
                </a:solidFill>
                <a:latin typeface="Arial"/>
                <a:ea typeface="Arial"/>
                <a:cs typeface="Arial"/>
                <a:sym typeface="Arial"/>
              </a:defRPr>
            </a:lvl2pPr>
            <a:lvl3pPr indent="-228600" lvl="2" marL="1371600" algn="l">
              <a:lnSpc>
                <a:spcPct val="115000"/>
              </a:lnSpc>
              <a:spcBef>
                <a:spcPts val="1600"/>
              </a:spcBef>
              <a:spcAft>
                <a:spcPts val="0"/>
              </a:spcAft>
              <a:buSzPts val="1400"/>
              <a:buNone/>
              <a:defRPr b="1" i="0" sz="2100" u="none" cap="none" strike="noStrike">
                <a:solidFill>
                  <a:schemeClr val="lt1"/>
                </a:solidFill>
                <a:latin typeface="Arial"/>
                <a:ea typeface="Arial"/>
                <a:cs typeface="Arial"/>
                <a:sym typeface="Arial"/>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2" name="Google Shape;122;p53"/>
          <p:cNvSpPr txBox="1"/>
          <p:nvPr>
            <p:ph idx="6" type="body"/>
          </p:nvPr>
        </p:nvSpPr>
        <p:spPr>
          <a:xfrm>
            <a:off x="452551" y="4218712"/>
            <a:ext cx="8020050" cy="511175"/>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Arial"/>
              <a:buChar char="•"/>
              <a:defRPr b="0" i="0" sz="1800" u="none" cap="none" strike="noStrike">
                <a:solidFill>
                  <a:srgbClr val="434343"/>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1 1">
  <p:cSld name="1_Title and body 1 1 1 1 1 1">
    <p:spTree>
      <p:nvGrpSpPr>
        <p:cNvPr id="123" name="Shape 123"/>
        <p:cNvGrpSpPr/>
        <p:nvPr/>
      </p:nvGrpSpPr>
      <p:grpSpPr>
        <a:xfrm>
          <a:off x="0" y="0"/>
          <a:ext cx="0" cy="0"/>
          <a:chOff x="0" y="0"/>
          <a:chExt cx="0" cy="0"/>
        </a:xfrm>
      </p:grpSpPr>
      <p:pic>
        <p:nvPicPr>
          <p:cNvPr id="124" name="Google Shape;124;p54"/>
          <p:cNvPicPr preferRelativeResize="0"/>
          <p:nvPr/>
        </p:nvPicPr>
        <p:blipFill rotWithShape="1">
          <a:blip r:embed="rId2">
            <a:alphaModFix/>
          </a:blip>
          <a:srcRect b="0" l="0" r="0" t="0"/>
          <a:stretch/>
        </p:blipFill>
        <p:spPr>
          <a:xfrm rot="9244261">
            <a:off x="7317066" y="-345636"/>
            <a:ext cx="3919473" cy="4114721"/>
          </a:xfrm>
          <a:prstGeom prst="rect">
            <a:avLst/>
          </a:prstGeom>
          <a:noFill/>
          <a:ln>
            <a:noFill/>
          </a:ln>
        </p:spPr>
      </p:pic>
      <p:pic>
        <p:nvPicPr>
          <p:cNvPr id="125" name="Google Shape;125;p54"/>
          <p:cNvPicPr preferRelativeResize="0"/>
          <p:nvPr/>
        </p:nvPicPr>
        <p:blipFill rotWithShape="1">
          <a:blip r:embed="rId3">
            <a:alphaModFix/>
          </a:blip>
          <a:srcRect b="28999" l="0" r="0" t="0"/>
          <a:stretch/>
        </p:blipFill>
        <p:spPr>
          <a:xfrm>
            <a:off x="153075" y="4088525"/>
            <a:ext cx="2628126" cy="1054975"/>
          </a:xfrm>
          <a:prstGeom prst="rect">
            <a:avLst/>
          </a:prstGeom>
          <a:noFill/>
          <a:ln>
            <a:noFill/>
          </a:ln>
        </p:spPr>
      </p:pic>
      <p:sp>
        <p:nvSpPr>
          <p:cNvPr id="126" name="Google Shape;126;p54"/>
          <p:cNvSpPr txBox="1"/>
          <p:nvPr>
            <p:ph type="title"/>
          </p:nvPr>
        </p:nvSpPr>
        <p:spPr>
          <a:xfrm>
            <a:off x="479235" y="738582"/>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7" name="Google Shape;127;p54"/>
          <p:cNvSpPr/>
          <p:nvPr/>
        </p:nvSpPr>
        <p:spPr>
          <a:xfrm>
            <a:off x="5307394" y="2009756"/>
            <a:ext cx="127500" cy="9675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54"/>
          <p:cNvSpPr txBox="1"/>
          <p:nvPr>
            <p:ph idx="1" type="body"/>
          </p:nvPr>
        </p:nvSpPr>
        <p:spPr>
          <a:xfrm>
            <a:off x="479425" y="1509713"/>
            <a:ext cx="5464175" cy="2819400"/>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800"/>
              <a:buNone/>
              <a:defRPr b="0" i="0" sz="1800" u="none" cap="none" strike="noStrike">
                <a:solidFill>
                  <a:srgbClr val="434343"/>
                </a:solidFill>
                <a:latin typeface="Arial"/>
                <a:ea typeface="Arial"/>
                <a:cs typeface="Arial"/>
                <a:sym typeface="Arial"/>
              </a:defRPr>
            </a:lvl1pPr>
            <a:lvl2pPr indent="-228600" lvl="1" marL="914400" algn="l">
              <a:lnSpc>
                <a:spcPct val="115000"/>
              </a:lnSpc>
              <a:spcBef>
                <a:spcPts val="1600"/>
              </a:spcBef>
              <a:spcAft>
                <a:spcPts val="0"/>
              </a:spcAft>
              <a:buSzPts val="1400"/>
              <a:buNone/>
              <a:defRPr b="0" i="0" sz="1800" u="none" cap="none" strike="noStrike">
                <a:solidFill>
                  <a:srgbClr val="434343"/>
                </a:solidFill>
                <a:latin typeface="Arial"/>
                <a:ea typeface="Arial"/>
                <a:cs typeface="Arial"/>
                <a:sym typeface="Arial"/>
              </a:defRPr>
            </a:lvl2pPr>
            <a:lvl3pPr indent="-228600" lvl="2" marL="1371600" algn="l">
              <a:lnSpc>
                <a:spcPct val="115000"/>
              </a:lnSpc>
              <a:spcBef>
                <a:spcPts val="1600"/>
              </a:spcBef>
              <a:spcAft>
                <a:spcPts val="0"/>
              </a:spcAft>
              <a:buSzPts val="1400"/>
              <a:buNone/>
              <a:defRPr b="0" i="0" sz="1800" u="none" cap="none" strike="noStrike">
                <a:solidFill>
                  <a:srgbClr val="434343"/>
                </a:solidFill>
                <a:latin typeface="Arial"/>
                <a:ea typeface="Arial"/>
                <a:cs typeface="Arial"/>
                <a:sym typeface="Arial"/>
              </a:defRPr>
            </a:lvl3pPr>
            <a:lvl4pPr indent="-228600" lvl="3" marL="1828800" algn="l">
              <a:lnSpc>
                <a:spcPct val="115000"/>
              </a:lnSpc>
              <a:spcBef>
                <a:spcPts val="1600"/>
              </a:spcBef>
              <a:spcAft>
                <a:spcPts val="0"/>
              </a:spcAft>
              <a:buSzPts val="1400"/>
              <a:buNone/>
              <a:defRPr b="0" i="0" sz="1800" u="none" cap="none" strike="noStrike">
                <a:solidFill>
                  <a:srgbClr val="434343"/>
                </a:solidFill>
                <a:latin typeface="Arial"/>
                <a:ea typeface="Arial"/>
                <a:cs typeface="Arial"/>
                <a:sym typeface="Arial"/>
              </a:defRPr>
            </a:lvl4pPr>
            <a:lvl5pPr indent="-228600" lvl="4" marL="2286000" algn="l">
              <a:lnSpc>
                <a:spcPct val="115000"/>
              </a:lnSpc>
              <a:spcBef>
                <a:spcPts val="1600"/>
              </a:spcBef>
              <a:spcAft>
                <a:spcPts val="0"/>
              </a:spcAft>
              <a:buSzPts val="1400"/>
              <a:buNone/>
              <a:defRPr b="0" i="0" sz="1800" u="none" cap="none" strike="noStrike">
                <a:solidFill>
                  <a:srgbClr val="434343"/>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9" name="Google Shape;129;p54"/>
          <p:cNvSpPr txBox="1"/>
          <p:nvPr>
            <p:ph idx="2" type="body"/>
          </p:nvPr>
        </p:nvSpPr>
        <p:spPr>
          <a:xfrm>
            <a:off x="5511800" y="2003425"/>
            <a:ext cx="1852613" cy="966788"/>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800"/>
              <a:buNone/>
              <a:defRPr b="0" i="1" sz="1800" u="none" cap="none" strike="noStrike">
                <a:solidFill>
                  <a:srgbClr val="434343"/>
                </a:solidFill>
                <a:latin typeface="Arial"/>
                <a:ea typeface="Arial"/>
                <a:cs typeface="Arial"/>
                <a:sym typeface="Arial"/>
              </a:defRPr>
            </a:lvl1pPr>
            <a:lvl2pPr indent="-228600" lvl="1" marL="914400" algn="l">
              <a:lnSpc>
                <a:spcPct val="115000"/>
              </a:lnSpc>
              <a:spcBef>
                <a:spcPts val="1600"/>
              </a:spcBef>
              <a:spcAft>
                <a:spcPts val="0"/>
              </a:spcAft>
              <a:buSzPts val="1400"/>
              <a:buNone/>
              <a:defRPr/>
            </a:lvl2pPr>
            <a:lvl3pPr indent="-228600" lvl="2" marL="1371600" algn="l">
              <a:lnSpc>
                <a:spcPct val="115000"/>
              </a:lnSpc>
              <a:spcBef>
                <a:spcPts val="1600"/>
              </a:spcBef>
              <a:spcAft>
                <a:spcPts val="0"/>
              </a:spcAft>
              <a:buSzPts val="1400"/>
              <a:buNone/>
              <a:defRPr/>
            </a:lvl3pPr>
            <a:lvl4pPr indent="-228600" lvl="3" marL="1828800" algn="l">
              <a:lnSpc>
                <a:spcPct val="115000"/>
              </a:lnSpc>
              <a:spcBef>
                <a:spcPts val="1600"/>
              </a:spcBef>
              <a:spcAft>
                <a:spcPts val="0"/>
              </a:spcAft>
              <a:buSzPts val="1400"/>
              <a:buNone/>
              <a:defRPr/>
            </a:lvl4pPr>
            <a:lvl5pPr indent="-228600" lvl="4" marL="2286000" algn="l">
              <a:lnSpc>
                <a:spcPct val="115000"/>
              </a:lnSpc>
              <a:spcBef>
                <a:spcPts val="1600"/>
              </a:spcBef>
              <a:spcAft>
                <a:spcPts val="0"/>
              </a:spcAft>
              <a:buSzPts val="1400"/>
              <a:buNone/>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3">
  <p:cSld name="TITLE_AND_BODY_1_1_1_1_3">
    <p:spTree>
      <p:nvGrpSpPr>
        <p:cNvPr id="130" name="Shape 130"/>
        <p:cNvGrpSpPr/>
        <p:nvPr/>
      </p:nvGrpSpPr>
      <p:grpSpPr>
        <a:xfrm>
          <a:off x="0" y="0"/>
          <a:ext cx="0" cy="0"/>
          <a:chOff x="0" y="0"/>
          <a:chExt cx="0" cy="0"/>
        </a:xfrm>
      </p:grpSpPr>
      <p:sp>
        <p:nvSpPr>
          <p:cNvPr id="131" name="Google Shape;131;gceae59f91f_0_55"/>
          <p:cNvSpPr txBox="1"/>
          <p:nvPr>
            <p:ph type="title"/>
          </p:nvPr>
        </p:nvSpPr>
        <p:spPr>
          <a:xfrm>
            <a:off x="461125" y="528325"/>
            <a:ext cx="5988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2" name="Google Shape;132;gceae59f91f_0_55"/>
          <p:cNvSpPr txBox="1"/>
          <p:nvPr>
            <p:ph idx="1" type="body"/>
          </p:nvPr>
        </p:nvSpPr>
        <p:spPr>
          <a:xfrm>
            <a:off x="461125" y="1380050"/>
            <a:ext cx="6823800" cy="2366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33" name="Google Shape;133;gceae59f91f_0_55"/>
          <p:cNvSpPr txBox="1"/>
          <p:nvPr>
            <p:ph idx="12" type="sldNum"/>
          </p:nvPr>
        </p:nvSpPr>
        <p:spPr>
          <a:xfrm>
            <a:off x="8472302" y="4568876"/>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34" name="Google Shape;134;gceae59f91f_0_55"/>
          <p:cNvPicPr preferRelativeResize="0"/>
          <p:nvPr/>
        </p:nvPicPr>
        <p:blipFill rotWithShape="1">
          <a:blip r:embed="rId2">
            <a:alphaModFix/>
          </a:blip>
          <a:srcRect b="0" l="0" r="0" t="0"/>
          <a:stretch/>
        </p:blipFill>
        <p:spPr>
          <a:xfrm rot="7969173">
            <a:off x="6766186" y="-935204"/>
            <a:ext cx="3244279" cy="343365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5" name="Shape 135"/>
        <p:cNvGrpSpPr/>
        <p:nvPr/>
      </p:nvGrpSpPr>
      <p:grpSpPr>
        <a:xfrm>
          <a:off x="0" y="0"/>
          <a:ext cx="0" cy="0"/>
          <a:chOff x="0" y="0"/>
          <a:chExt cx="0" cy="0"/>
        </a:xfrm>
      </p:grpSpPr>
      <p:sp>
        <p:nvSpPr>
          <p:cNvPr id="136" name="Google Shape;136;gceae59f91f_0_135"/>
          <p:cNvSpPr txBox="1"/>
          <p:nvPr>
            <p:ph type="title"/>
          </p:nvPr>
        </p:nvSpPr>
        <p:spPr>
          <a:xfrm>
            <a:off x="490389" y="76860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7" name="Google Shape;137;gceae59f91f_0_135"/>
          <p:cNvSpPr txBox="1"/>
          <p:nvPr>
            <p:ph idx="1" type="body"/>
          </p:nvPr>
        </p:nvSpPr>
        <p:spPr>
          <a:xfrm>
            <a:off x="725344" y="1326291"/>
            <a:ext cx="7543800" cy="3017838"/>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0" i="0" sz="1800" u="none" cap="none" strike="noStrike">
                <a:solidFill>
                  <a:srgbClr val="434343"/>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1_Section Break 2">
    <p:bg>
      <p:bgPr>
        <a:solidFill>
          <a:schemeClr val="lt1"/>
        </a:solidFill>
      </p:bgPr>
    </p:bg>
    <p:spTree>
      <p:nvGrpSpPr>
        <p:cNvPr id="138" name="Shape 138"/>
        <p:cNvGrpSpPr/>
        <p:nvPr/>
      </p:nvGrpSpPr>
      <p:grpSpPr>
        <a:xfrm>
          <a:off x="0" y="0"/>
          <a:ext cx="0" cy="0"/>
          <a:chOff x="0" y="0"/>
          <a:chExt cx="0" cy="0"/>
        </a:xfrm>
      </p:grpSpPr>
      <p:pic>
        <p:nvPicPr>
          <p:cNvPr id="139" name="Google Shape;139;p55"/>
          <p:cNvPicPr preferRelativeResize="0"/>
          <p:nvPr/>
        </p:nvPicPr>
        <p:blipFill rotWithShape="1">
          <a:blip r:embed="rId2">
            <a:alphaModFix/>
          </a:blip>
          <a:srcRect b="0" l="0" r="0" t="0"/>
          <a:stretch/>
        </p:blipFill>
        <p:spPr>
          <a:xfrm>
            <a:off x="0" y="0"/>
            <a:ext cx="9144000" cy="5143501"/>
          </a:xfrm>
          <a:prstGeom prst="rect">
            <a:avLst/>
          </a:prstGeom>
          <a:noFill/>
          <a:ln>
            <a:noFill/>
          </a:ln>
        </p:spPr>
      </p:pic>
      <p:pic>
        <p:nvPicPr>
          <p:cNvPr id="140" name="Google Shape;140;p55"/>
          <p:cNvPicPr preferRelativeResize="0"/>
          <p:nvPr/>
        </p:nvPicPr>
        <p:blipFill rotWithShape="1">
          <a:blip r:embed="rId3">
            <a:alphaModFix/>
          </a:blip>
          <a:srcRect b="0" l="0" r="0" t="0"/>
          <a:stretch/>
        </p:blipFill>
        <p:spPr>
          <a:xfrm>
            <a:off x="5349739" y="1614500"/>
            <a:ext cx="5146921" cy="5143499"/>
          </a:xfrm>
          <a:prstGeom prst="rect">
            <a:avLst/>
          </a:prstGeom>
          <a:noFill/>
          <a:ln>
            <a:noFill/>
          </a:ln>
        </p:spPr>
      </p:pic>
      <p:sp>
        <p:nvSpPr>
          <p:cNvPr id="141" name="Google Shape;141;p55"/>
          <p:cNvSpPr txBox="1"/>
          <p:nvPr>
            <p:ph type="title"/>
          </p:nvPr>
        </p:nvSpPr>
        <p:spPr>
          <a:xfrm>
            <a:off x="290917" y="22526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i="0" sz="3200" u="none" cap="none" strike="noStrike">
                <a:solidFill>
                  <a:srgbClr val="FFFFFF"/>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2">
  <p:cSld name="TITLE_AND_BODY_1_2">
    <p:spTree>
      <p:nvGrpSpPr>
        <p:cNvPr id="142" name="Shape 142"/>
        <p:cNvGrpSpPr/>
        <p:nvPr/>
      </p:nvGrpSpPr>
      <p:grpSpPr>
        <a:xfrm>
          <a:off x="0" y="0"/>
          <a:ext cx="0" cy="0"/>
          <a:chOff x="0" y="0"/>
          <a:chExt cx="0" cy="0"/>
        </a:xfrm>
      </p:grpSpPr>
      <p:sp>
        <p:nvSpPr>
          <p:cNvPr id="143" name="Google Shape;143;gceae59f91f_0_33"/>
          <p:cNvSpPr txBox="1"/>
          <p:nvPr>
            <p:ph type="title"/>
          </p:nvPr>
        </p:nvSpPr>
        <p:spPr>
          <a:xfrm>
            <a:off x="441825" y="110630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4" name="Google Shape;144;gceae59f91f_0_33"/>
          <p:cNvSpPr txBox="1"/>
          <p:nvPr>
            <p:ph idx="1" type="body"/>
          </p:nvPr>
        </p:nvSpPr>
        <p:spPr>
          <a:xfrm>
            <a:off x="441825" y="1947775"/>
            <a:ext cx="7429800" cy="2621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5" name="Google Shape;145;gceae59f91f_0_33"/>
          <p:cNvSpPr txBox="1"/>
          <p:nvPr>
            <p:ph idx="12" type="sldNum"/>
          </p:nvPr>
        </p:nvSpPr>
        <p:spPr>
          <a:xfrm>
            <a:off x="8472302" y="4568876"/>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6" name="Google Shape;146;gceae59f91f_0_33"/>
          <p:cNvPicPr preferRelativeResize="0"/>
          <p:nvPr/>
        </p:nvPicPr>
        <p:blipFill rotWithShape="1">
          <a:blip r:embed="rId2">
            <a:alphaModFix/>
          </a:blip>
          <a:srcRect b="0" l="0" r="29952" t="0"/>
          <a:stretch/>
        </p:blipFill>
        <p:spPr>
          <a:xfrm rot="-5400000">
            <a:off x="6744400" y="-943749"/>
            <a:ext cx="1353249" cy="320024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Closeout 1">
  <p:cSld name="BLANK_1_1">
    <p:spTree>
      <p:nvGrpSpPr>
        <p:cNvPr id="147" name="Shape 147"/>
        <p:cNvGrpSpPr/>
        <p:nvPr/>
      </p:nvGrpSpPr>
      <p:grpSpPr>
        <a:xfrm>
          <a:off x="0" y="0"/>
          <a:ext cx="0" cy="0"/>
          <a:chOff x="0" y="0"/>
          <a:chExt cx="0" cy="0"/>
        </a:xfrm>
      </p:grpSpPr>
      <p:pic>
        <p:nvPicPr>
          <p:cNvPr id="148" name="Google Shape;148;g2079f3844e6_0_171"/>
          <p:cNvPicPr preferRelativeResize="0"/>
          <p:nvPr/>
        </p:nvPicPr>
        <p:blipFill rotWithShape="1">
          <a:blip r:embed="rId2">
            <a:alphaModFix/>
          </a:blip>
          <a:srcRect b="0" l="0" r="0" t="0"/>
          <a:stretch/>
        </p:blipFill>
        <p:spPr>
          <a:xfrm>
            <a:off x="406200" y="471425"/>
            <a:ext cx="2374100" cy="641000"/>
          </a:xfrm>
          <a:prstGeom prst="rect">
            <a:avLst/>
          </a:prstGeom>
          <a:noFill/>
          <a:ln>
            <a:noFill/>
          </a:ln>
        </p:spPr>
      </p:pic>
      <p:pic>
        <p:nvPicPr>
          <p:cNvPr id="149" name="Google Shape;149;g2079f3844e6_0_171"/>
          <p:cNvPicPr preferRelativeResize="0"/>
          <p:nvPr/>
        </p:nvPicPr>
        <p:blipFill rotWithShape="1">
          <a:blip r:embed="rId3">
            <a:alphaModFix/>
          </a:blip>
          <a:srcRect b="0" l="0" r="0" t="0"/>
          <a:stretch/>
        </p:blipFill>
        <p:spPr>
          <a:xfrm rot="5400000">
            <a:off x="4201005" y="2131730"/>
            <a:ext cx="1087600" cy="90900"/>
          </a:xfrm>
          <a:prstGeom prst="rect">
            <a:avLst/>
          </a:prstGeom>
          <a:noFill/>
          <a:ln>
            <a:noFill/>
          </a:ln>
        </p:spPr>
      </p:pic>
      <p:sp>
        <p:nvSpPr>
          <p:cNvPr id="150" name="Google Shape;150;g2079f3844e6_0_171"/>
          <p:cNvSpPr txBox="1"/>
          <p:nvPr>
            <p:ph type="title"/>
          </p:nvPr>
        </p:nvSpPr>
        <p:spPr>
          <a:xfrm>
            <a:off x="849850" y="1800838"/>
            <a:ext cx="3849505" cy="861588"/>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i="0" sz="4200" u="none" cap="none" strike="noStrike">
                <a:solidFill>
                  <a:srgbClr val="595959"/>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1" name="Google Shape;151;g2079f3844e6_0_171"/>
          <p:cNvSpPr txBox="1"/>
          <p:nvPr>
            <p:ph idx="1" type="body"/>
          </p:nvPr>
        </p:nvSpPr>
        <p:spPr>
          <a:xfrm>
            <a:off x="6363738" y="221234"/>
            <a:ext cx="2468562" cy="584200"/>
          </a:xfrm>
          <a:prstGeom prst="rect">
            <a:avLst/>
          </a:prstGeom>
          <a:noFill/>
          <a:ln>
            <a:noFill/>
          </a:ln>
        </p:spPr>
        <p:txBody>
          <a:bodyPr anchorCtr="0" anchor="t" bIns="91425" lIns="91425" spcFirstLastPara="1" rIns="91425" wrap="square" tIns="91425">
            <a:noAutofit/>
          </a:bodyPr>
          <a:lstStyle>
            <a:lvl1pPr indent="-228600" lvl="0" marL="457200" algn="r">
              <a:lnSpc>
                <a:spcPct val="115000"/>
              </a:lnSpc>
              <a:spcBef>
                <a:spcPts val="0"/>
              </a:spcBef>
              <a:spcAft>
                <a:spcPts val="0"/>
              </a:spcAft>
              <a:buSzPts val="1800"/>
              <a:buNone/>
              <a:defRPr b="1" i="0" sz="2800" u="none" cap="none" strike="noStrike">
                <a:solidFill>
                  <a:srgbClr val="434343"/>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52" name="Google Shape;152;g2079f3844e6_0_171"/>
          <p:cNvSpPr txBox="1"/>
          <p:nvPr>
            <p:ph idx="2" type="body"/>
          </p:nvPr>
        </p:nvSpPr>
        <p:spPr>
          <a:xfrm>
            <a:off x="4967288" y="1870075"/>
            <a:ext cx="3241675" cy="673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1" i="0" sz="1900" u="none" cap="none" strike="noStrike">
                <a:solidFill>
                  <a:srgbClr val="434343"/>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53" name="Google Shape;153;g2079f3844e6_0_171"/>
          <p:cNvSpPr txBox="1"/>
          <p:nvPr>
            <p:ph idx="3" type="body"/>
          </p:nvPr>
        </p:nvSpPr>
        <p:spPr>
          <a:xfrm>
            <a:off x="339725" y="4195763"/>
            <a:ext cx="8574088" cy="582612"/>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0" i="1" sz="1000" u="none" cap="none" strike="noStrike">
                <a:solidFill>
                  <a:srgbClr val="222222"/>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1 1">
  <p:cSld name="1_Title and body 1 1 1 1 1 1 2">
    <p:spTree>
      <p:nvGrpSpPr>
        <p:cNvPr id="154" name="Shape 154"/>
        <p:cNvGrpSpPr/>
        <p:nvPr/>
      </p:nvGrpSpPr>
      <p:grpSpPr>
        <a:xfrm>
          <a:off x="0" y="0"/>
          <a:ext cx="0" cy="0"/>
          <a:chOff x="0" y="0"/>
          <a:chExt cx="0" cy="0"/>
        </a:xfrm>
      </p:grpSpPr>
      <p:pic>
        <p:nvPicPr>
          <p:cNvPr id="155" name="Google Shape;155;p56"/>
          <p:cNvPicPr preferRelativeResize="0"/>
          <p:nvPr/>
        </p:nvPicPr>
        <p:blipFill rotWithShape="1">
          <a:blip r:embed="rId2">
            <a:alphaModFix/>
          </a:blip>
          <a:srcRect b="0" l="0" r="0" t="0"/>
          <a:stretch/>
        </p:blipFill>
        <p:spPr>
          <a:xfrm rot="9244261">
            <a:off x="7317066" y="-345636"/>
            <a:ext cx="3919473" cy="4114721"/>
          </a:xfrm>
          <a:prstGeom prst="rect">
            <a:avLst/>
          </a:prstGeom>
          <a:noFill/>
          <a:ln>
            <a:noFill/>
          </a:ln>
        </p:spPr>
      </p:pic>
      <p:pic>
        <p:nvPicPr>
          <p:cNvPr id="156" name="Google Shape;156;p56"/>
          <p:cNvPicPr preferRelativeResize="0"/>
          <p:nvPr/>
        </p:nvPicPr>
        <p:blipFill rotWithShape="1">
          <a:blip r:embed="rId3">
            <a:alphaModFix/>
          </a:blip>
          <a:srcRect b="28999" l="0" r="0" t="0"/>
          <a:stretch/>
        </p:blipFill>
        <p:spPr>
          <a:xfrm>
            <a:off x="153075" y="4088525"/>
            <a:ext cx="2628126" cy="1054975"/>
          </a:xfrm>
          <a:prstGeom prst="rect">
            <a:avLst/>
          </a:prstGeom>
          <a:noFill/>
          <a:ln>
            <a:noFill/>
          </a:ln>
        </p:spPr>
      </p:pic>
      <p:sp>
        <p:nvSpPr>
          <p:cNvPr id="157" name="Google Shape;157;p56"/>
          <p:cNvSpPr txBox="1"/>
          <p:nvPr>
            <p:ph type="title"/>
          </p:nvPr>
        </p:nvSpPr>
        <p:spPr>
          <a:xfrm>
            <a:off x="452652" y="693278"/>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8" name="Google Shape;158;p56"/>
          <p:cNvSpPr txBox="1"/>
          <p:nvPr>
            <p:ph idx="1" type="body"/>
          </p:nvPr>
        </p:nvSpPr>
        <p:spPr>
          <a:xfrm>
            <a:off x="681038" y="1312863"/>
            <a:ext cx="6719887" cy="2832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0" i="0" sz="1800" u="none" cap="none" strike="noStrike">
                <a:solidFill>
                  <a:srgbClr val="434343"/>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59" name="Google Shape;159;p56"/>
          <p:cNvSpPr txBox="1"/>
          <p:nvPr>
            <p:ph idx="12" type="sldNum"/>
          </p:nvPr>
        </p:nvSpPr>
        <p:spPr>
          <a:xfrm>
            <a:off x="8472302" y="4568876"/>
            <a:ext cx="360000" cy="4011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p:cSld name="TITLE_AND_BODY_1_1_1_1">
    <p:spTree>
      <p:nvGrpSpPr>
        <p:cNvPr id="21" name="Shape 21"/>
        <p:cNvGrpSpPr/>
        <p:nvPr/>
      </p:nvGrpSpPr>
      <p:grpSpPr>
        <a:xfrm>
          <a:off x="0" y="0"/>
          <a:ext cx="0" cy="0"/>
          <a:chOff x="0" y="0"/>
          <a:chExt cx="0" cy="0"/>
        </a:xfrm>
      </p:grpSpPr>
      <p:pic>
        <p:nvPicPr>
          <p:cNvPr id="22" name="Google Shape;22;gceae59f91f_0_49"/>
          <p:cNvPicPr preferRelativeResize="0"/>
          <p:nvPr/>
        </p:nvPicPr>
        <p:blipFill rotWithShape="1">
          <a:blip r:embed="rId2">
            <a:alphaModFix/>
          </a:blip>
          <a:srcRect b="0" l="0" r="0" t="0"/>
          <a:stretch/>
        </p:blipFill>
        <p:spPr>
          <a:xfrm rot="7969173">
            <a:off x="6766186" y="-935204"/>
            <a:ext cx="3244279" cy="3433656"/>
          </a:xfrm>
          <a:prstGeom prst="rect">
            <a:avLst/>
          </a:prstGeom>
          <a:noFill/>
          <a:ln>
            <a:noFill/>
          </a:ln>
        </p:spPr>
      </p:pic>
      <p:pic>
        <p:nvPicPr>
          <p:cNvPr id="23" name="Google Shape;23;gceae59f91f_0_49"/>
          <p:cNvPicPr preferRelativeResize="0"/>
          <p:nvPr/>
        </p:nvPicPr>
        <p:blipFill rotWithShape="1">
          <a:blip r:embed="rId3">
            <a:alphaModFix/>
          </a:blip>
          <a:srcRect b="0" l="0" r="0" t="0"/>
          <a:stretch/>
        </p:blipFill>
        <p:spPr>
          <a:xfrm>
            <a:off x="979275" y="1923049"/>
            <a:ext cx="1264400" cy="130100"/>
          </a:xfrm>
          <a:prstGeom prst="rect">
            <a:avLst/>
          </a:prstGeom>
          <a:noFill/>
          <a:ln>
            <a:noFill/>
          </a:ln>
        </p:spPr>
      </p:pic>
      <p:sp>
        <p:nvSpPr>
          <p:cNvPr id="24" name="Google Shape;24;gceae59f91f_0_49"/>
          <p:cNvSpPr txBox="1"/>
          <p:nvPr>
            <p:ph type="title"/>
          </p:nvPr>
        </p:nvSpPr>
        <p:spPr>
          <a:xfrm>
            <a:off x="807030" y="1274149"/>
            <a:ext cx="8025272"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gceae59f91f_0_49"/>
          <p:cNvSpPr txBox="1"/>
          <p:nvPr>
            <p:ph idx="1" type="body"/>
          </p:nvPr>
        </p:nvSpPr>
        <p:spPr>
          <a:xfrm>
            <a:off x="1198707" y="2209800"/>
            <a:ext cx="6380163" cy="2359025"/>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0" i="0" sz="1800" u="none" cap="none" strike="noStrike">
                <a:solidFill>
                  <a:srgbClr val="434343"/>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b="0" i="0" sz="1800" u="none" cap="none" strike="noStrike">
                <a:solidFill>
                  <a:srgbClr val="434343"/>
                </a:solidFill>
                <a:latin typeface="Arial"/>
                <a:ea typeface="Arial"/>
                <a:cs typeface="Arial"/>
                <a:sym typeface="Arial"/>
              </a:defRPr>
            </a:lvl2pPr>
            <a:lvl3pPr indent="-317500" lvl="2" marL="1371600" algn="l">
              <a:lnSpc>
                <a:spcPct val="115000"/>
              </a:lnSpc>
              <a:spcBef>
                <a:spcPts val="1600"/>
              </a:spcBef>
              <a:spcAft>
                <a:spcPts val="0"/>
              </a:spcAft>
              <a:buSzPts val="1400"/>
              <a:buChar char="■"/>
              <a:defRPr b="0" i="0" sz="1800" u="none" cap="none" strike="noStrike">
                <a:solidFill>
                  <a:srgbClr val="434343"/>
                </a:solidFill>
                <a:latin typeface="Arial"/>
                <a:ea typeface="Arial"/>
                <a:cs typeface="Arial"/>
                <a:sym typeface="Arial"/>
              </a:defRPr>
            </a:lvl3pPr>
            <a:lvl4pPr indent="-317500" lvl="3" marL="1828800" algn="l">
              <a:lnSpc>
                <a:spcPct val="115000"/>
              </a:lnSpc>
              <a:spcBef>
                <a:spcPts val="1600"/>
              </a:spcBef>
              <a:spcAft>
                <a:spcPts val="0"/>
              </a:spcAft>
              <a:buSzPts val="1400"/>
              <a:buChar char="●"/>
              <a:defRPr b="0" i="0" sz="1800" u="none" cap="none" strike="noStrike">
                <a:solidFill>
                  <a:srgbClr val="434343"/>
                </a:solidFill>
                <a:latin typeface="Arial"/>
                <a:ea typeface="Arial"/>
                <a:cs typeface="Arial"/>
                <a:sym typeface="Arial"/>
              </a:defRPr>
            </a:lvl4pPr>
            <a:lvl5pPr indent="-317500" lvl="4" marL="2286000" algn="l">
              <a:lnSpc>
                <a:spcPct val="115000"/>
              </a:lnSpc>
              <a:spcBef>
                <a:spcPts val="1600"/>
              </a:spcBef>
              <a:spcAft>
                <a:spcPts val="0"/>
              </a:spcAft>
              <a:buSzPts val="1400"/>
              <a:buChar char="○"/>
              <a:defRPr b="0" i="0" sz="1800" u="none" cap="none" strike="noStrike">
                <a:solidFill>
                  <a:srgbClr val="434343"/>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6" name="Google Shape;26;gceae59f91f_0_49"/>
          <p:cNvSpPr txBox="1"/>
          <p:nvPr>
            <p:ph idx="12" type="sldNum"/>
          </p:nvPr>
        </p:nvSpPr>
        <p:spPr>
          <a:xfrm>
            <a:off x="8472302" y="4568876"/>
            <a:ext cx="360000" cy="4011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2">
    <p:spTree>
      <p:nvGrpSpPr>
        <p:cNvPr id="160" name="Shape 160"/>
        <p:cNvGrpSpPr/>
        <p:nvPr/>
      </p:nvGrpSpPr>
      <p:grpSpPr>
        <a:xfrm>
          <a:off x="0" y="0"/>
          <a:ext cx="0" cy="0"/>
          <a:chOff x="0" y="0"/>
          <a:chExt cx="0" cy="0"/>
        </a:xfrm>
      </p:grpSpPr>
      <p:sp>
        <p:nvSpPr>
          <p:cNvPr id="161" name="Google Shape;161;p57"/>
          <p:cNvSpPr txBox="1"/>
          <p:nvPr>
            <p:ph type="title"/>
          </p:nvPr>
        </p:nvSpPr>
        <p:spPr>
          <a:xfrm>
            <a:off x="822960" y="214952"/>
            <a:ext cx="7543800" cy="1088100"/>
          </a:xfrm>
          <a:prstGeom prst="rect">
            <a:avLst/>
          </a:prstGeom>
          <a:noFill/>
          <a:ln>
            <a:noFill/>
          </a:ln>
        </p:spPr>
        <p:txBody>
          <a:bodyPr anchorCtr="0" anchor="b" bIns="34275" lIns="68575" spcFirstLastPara="1" rIns="68575" wrap="square" tIns="34275">
            <a:normAutofit/>
          </a:bodyPr>
          <a:lstStyle>
            <a:lvl1pPr lvl="0" algn="l">
              <a:lnSpc>
                <a:spcPct val="85000"/>
              </a:lnSpc>
              <a:spcBef>
                <a:spcPts val="0"/>
              </a:spcBef>
              <a:spcAft>
                <a:spcPts val="0"/>
              </a:spcAft>
              <a:buClr>
                <a:srgbClr val="3F3F3F"/>
              </a:buClr>
              <a:buSzPts val="36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57"/>
          <p:cNvSpPr txBox="1"/>
          <p:nvPr>
            <p:ph idx="1" type="body"/>
          </p:nvPr>
        </p:nvSpPr>
        <p:spPr>
          <a:xfrm>
            <a:off x="822960" y="1384300"/>
            <a:ext cx="7543800" cy="3017400"/>
          </a:xfrm>
          <a:prstGeom prst="rect">
            <a:avLst/>
          </a:prstGeom>
          <a:noFill/>
          <a:ln>
            <a:noFill/>
          </a:ln>
        </p:spPr>
        <p:txBody>
          <a:bodyPr anchorCtr="0" anchor="t" bIns="34275" lIns="0" spcFirstLastPara="1" rIns="0" wrap="square" tIns="34275">
            <a:norm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300"/>
              </a:spcBef>
              <a:spcAft>
                <a:spcPts val="0"/>
              </a:spcAft>
              <a:buSzPts val="1400"/>
              <a:buChar char="■"/>
              <a:defRPr/>
            </a:lvl3pPr>
            <a:lvl4pPr indent="-317500" lvl="3" marL="1828800" algn="l">
              <a:lnSpc>
                <a:spcPct val="90000"/>
              </a:lnSpc>
              <a:spcBef>
                <a:spcPts val="300"/>
              </a:spcBef>
              <a:spcAft>
                <a:spcPts val="0"/>
              </a:spcAft>
              <a:buSzPts val="1400"/>
              <a:buChar char="●"/>
              <a:defRPr/>
            </a:lvl4pPr>
            <a:lvl5pPr indent="-317500" lvl="4" marL="2286000" algn="l">
              <a:lnSpc>
                <a:spcPct val="90000"/>
              </a:lnSpc>
              <a:spcBef>
                <a:spcPts val="300"/>
              </a:spcBef>
              <a:spcAft>
                <a:spcPts val="0"/>
              </a:spcAft>
              <a:buSzPts val="1400"/>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163" name="Google Shape;163;p57"/>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64" name="Google Shape;164;p57"/>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65" name="Google Shape;165;p57"/>
          <p:cNvSpPr txBox="1"/>
          <p:nvPr>
            <p:ph idx="12" type="sldNum"/>
          </p:nvPr>
        </p:nvSpPr>
        <p:spPr>
          <a:xfrm>
            <a:off x="7425344"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6" name="Shape 166"/>
        <p:cNvGrpSpPr/>
        <p:nvPr/>
      </p:nvGrpSpPr>
      <p:grpSpPr>
        <a:xfrm>
          <a:off x="0" y="0"/>
          <a:ext cx="0" cy="0"/>
          <a:chOff x="0" y="0"/>
          <a:chExt cx="0" cy="0"/>
        </a:xfrm>
      </p:grpSpPr>
      <p:sp>
        <p:nvSpPr>
          <p:cNvPr id="167" name="Google Shape;167;gceae59f91f_0_1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68" name="Google Shape;168;gceae59f91f_0_12"/>
          <p:cNvSpPr txBox="1"/>
          <p:nvPr>
            <p:ph idx="12" type="sldNum"/>
          </p:nvPr>
        </p:nvSpPr>
        <p:spPr>
          <a:xfrm>
            <a:off x="8472302" y="4568876"/>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69" name="Google Shape;169;gceae59f91f_0_12"/>
          <p:cNvPicPr preferRelativeResize="0"/>
          <p:nvPr/>
        </p:nvPicPr>
        <p:blipFill rotWithShape="1">
          <a:blip r:embed="rId2">
            <a:alphaModFix/>
          </a:blip>
          <a:srcRect b="0" l="0" r="0" t="0"/>
          <a:stretch/>
        </p:blipFill>
        <p:spPr>
          <a:xfrm>
            <a:off x="3540212" y="2992650"/>
            <a:ext cx="2063574" cy="1954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0" name="Shape 170"/>
        <p:cNvGrpSpPr/>
        <p:nvPr/>
      </p:nvGrpSpPr>
      <p:grpSpPr>
        <a:xfrm>
          <a:off x="0" y="0"/>
          <a:ext cx="0" cy="0"/>
          <a:chOff x="0" y="0"/>
          <a:chExt cx="0" cy="0"/>
        </a:xfrm>
      </p:grpSpPr>
      <p:sp>
        <p:nvSpPr>
          <p:cNvPr id="171" name="Google Shape;171;gceae59f91f_0_9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2" name="Google Shape;172;gceae59f91f_0_9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73" name="Google Shape;173;gceae59f91f_0_9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4" name="Google Shape;174;gceae59f91f_0_9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75" name="Google Shape;175;gceae59f91f_0_94"/>
          <p:cNvSpPr txBox="1"/>
          <p:nvPr>
            <p:ph idx="12" type="sldNum"/>
          </p:nvPr>
        </p:nvSpPr>
        <p:spPr>
          <a:xfrm>
            <a:off x="8472302" y="4568876"/>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6" name="Shape 176"/>
        <p:cNvGrpSpPr/>
        <p:nvPr/>
      </p:nvGrpSpPr>
      <p:grpSpPr>
        <a:xfrm>
          <a:off x="0" y="0"/>
          <a:ext cx="0" cy="0"/>
          <a:chOff x="0" y="0"/>
          <a:chExt cx="0" cy="0"/>
        </a:xfrm>
      </p:grpSpPr>
      <p:sp>
        <p:nvSpPr>
          <p:cNvPr id="177" name="Google Shape;177;gceae59f91f_0_10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78" name="Google Shape;178;gceae59f91f_0_10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79" name="Google Shape;179;gceae59f91f_0_103"/>
          <p:cNvSpPr txBox="1"/>
          <p:nvPr>
            <p:ph idx="12" type="sldNum"/>
          </p:nvPr>
        </p:nvSpPr>
        <p:spPr>
          <a:xfrm>
            <a:off x="8472302" y="4568876"/>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s">
  <p:cSld name="SECTION_HEADER_1">
    <p:bg>
      <p:bgPr>
        <a:solidFill>
          <a:schemeClr val="lt1"/>
        </a:solidFill>
      </p:bgPr>
    </p:bg>
    <p:spTree>
      <p:nvGrpSpPr>
        <p:cNvPr id="180" name="Shape 180"/>
        <p:cNvGrpSpPr/>
        <p:nvPr/>
      </p:nvGrpSpPr>
      <p:grpSpPr>
        <a:xfrm>
          <a:off x="0" y="0"/>
          <a:ext cx="0" cy="0"/>
          <a:chOff x="0" y="0"/>
          <a:chExt cx="0" cy="0"/>
        </a:xfrm>
      </p:grpSpPr>
      <p:pic>
        <p:nvPicPr>
          <p:cNvPr id="181" name="Google Shape;181;gceae59f91f_0_117"/>
          <p:cNvPicPr preferRelativeResize="0"/>
          <p:nvPr/>
        </p:nvPicPr>
        <p:blipFill rotWithShape="1">
          <a:blip r:embed="rId2">
            <a:alphaModFix/>
          </a:blip>
          <a:srcRect b="0" l="0" r="0" t="0"/>
          <a:stretch/>
        </p:blipFill>
        <p:spPr>
          <a:xfrm rot="1967865">
            <a:off x="527156" y="1753610"/>
            <a:ext cx="1847191" cy="1955007"/>
          </a:xfrm>
          <a:prstGeom prst="rect">
            <a:avLst/>
          </a:prstGeom>
          <a:noFill/>
          <a:ln>
            <a:noFill/>
          </a:ln>
        </p:spPr>
      </p:pic>
      <p:pic>
        <p:nvPicPr>
          <p:cNvPr id="182" name="Google Shape;182;gceae59f91f_0_117"/>
          <p:cNvPicPr preferRelativeResize="0"/>
          <p:nvPr/>
        </p:nvPicPr>
        <p:blipFill rotWithShape="1">
          <a:blip r:embed="rId3">
            <a:alphaModFix/>
          </a:blip>
          <a:srcRect b="0" l="0" r="0" t="0"/>
          <a:stretch/>
        </p:blipFill>
        <p:spPr>
          <a:xfrm rot="-7572287">
            <a:off x="2573824" y="1766864"/>
            <a:ext cx="1836998" cy="1928515"/>
          </a:xfrm>
          <a:prstGeom prst="rect">
            <a:avLst/>
          </a:prstGeom>
          <a:noFill/>
          <a:ln>
            <a:noFill/>
          </a:ln>
        </p:spPr>
      </p:pic>
      <p:pic>
        <p:nvPicPr>
          <p:cNvPr id="183" name="Google Shape;183;gceae59f91f_0_117"/>
          <p:cNvPicPr preferRelativeResize="0"/>
          <p:nvPr/>
        </p:nvPicPr>
        <p:blipFill rotWithShape="1">
          <a:blip r:embed="rId3">
            <a:alphaModFix/>
          </a:blip>
          <a:srcRect b="0" l="0" r="0" t="0"/>
          <a:stretch/>
        </p:blipFill>
        <p:spPr>
          <a:xfrm rot="1373658">
            <a:off x="6680423" y="1789650"/>
            <a:ext cx="1837000" cy="1928517"/>
          </a:xfrm>
          <a:prstGeom prst="rect">
            <a:avLst/>
          </a:prstGeom>
          <a:noFill/>
          <a:ln>
            <a:noFill/>
          </a:ln>
        </p:spPr>
      </p:pic>
      <p:pic>
        <p:nvPicPr>
          <p:cNvPr id="184" name="Google Shape;184;gceae59f91f_0_117"/>
          <p:cNvPicPr preferRelativeResize="0"/>
          <p:nvPr/>
        </p:nvPicPr>
        <p:blipFill rotWithShape="1">
          <a:blip r:embed="rId2">
            <a:alphaModFix/>
          </a:blip>
          <a:srcRect b="0" l="0" r="0" t="0"/>
          <a:stretch/>
        </p:blipFill>
        <p:spPr>
          <a:xfrm rot="-9110201">
            <a:off x="4585654" y="1753608"/>
            <a:ext cx="1847189" cy="1955008"/>
          </a:xfrm>
          <a:prstGeom prst="rect">
            <a:avLst/>
          </a:prstGeom>
          <a:noFill/>
          <a:ln>
            <a:noFill/>
          </a:ln>
        </p:spPr>
      </p:pic>
      <p:sp>
        <p:nvSpPr>
          <p:cNvPr id="185" name="Google Shape;185;gceae59f91f_0_117"/>
          <p:cNvSpPr txBox="1"/>
          <p:nvPr>
            <p:ph type="title"/>
          </p:nvPr>
        </p:nvSpPr>
        <p:spPr>
          <a:xfrm>
            <a:off x="744450" y="8364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_HEADER_2">
    <p:bg>
      <p:bgPr>
        <a:solidFill>
          <a:schemeClr val="lt1"/>
        </a:solidFill>
      </p:bgPr>
    </p:bg>
    <p:spTree>
      <p:nvGrpSpPr>
        <p:cNvPr id="186" name="Shape 186"/>
        <p:cNvGrpSpPr/>
        <p:nvPr/>
      </p:nvGrpSpPr>
      <p:grpSpPr>
        <a:xfrm>
          <a:off x="0" y="0"/>
          <a:ext cx="0" cy="0"/>
          <a:chOff x="0" y="0"/>
          <a:chExt cx="0" cy="0"/>
        </a:xfrm>
      </p:grpSpPr>
      <p:sp>
        <p:nvSpPr>
          <p:cNvPr id="187" name="Google Shape;187;gceae59f91f_0_141"/>
          <p:cNvSpPr/>
          <p:nvPr/>
        </p:nvSpPr>
        <p:spPr>
          <a:xfrm>
            <a:off x="2381" y="4800600"/>
            <a:ext cx="9141600" cy="3429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8" name="Google Shape;188;gceae59f91f_0_141"/>
          <p:cNvSpPr/>
          <p:nvPr/>
        </p:nvSpPr>
        <p:spPr>
          <a:xfrm>
            <a:off x="11" y="4750737"/>
            <a:ext cx="9141600" cy="48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9" name="Google Shape;189;gceae59f91f_0_141"/>
          <p:cNvSpPr txBox="1"/>
          <p:nvPr>
            <p:ph type="title"/>
          </p:nvPr>
        </p:nvSpPr>
        <p:spPr>
          <a:xfrm>
            <a:off x="822960" y="569214"/>
            <a:ext cx="7543800" cy="2674500"/>
          </a:xfrm>
          <a:prstGeom prst="rect">
            <a:avLst/>
          </a:prstGeom>
          <a:noFill/>
          <a:ln>
            <a:noFill/>
          </a:ln>
        </p:spPr>
        <p:txBody>
          <a:bodyPr anchorCtr="0" anchor="b" bIns="34275" lIns="68575" spcFirstLastPara="1" rIns="68575" wrap="square" tIns="34275">
            <a:normAutofit/>
          </a:bodyPr>
          <a:lstStyle>
            <a:lvl1pPr lvl="0" algn="l">
              <a:lnSpc>
                <a:spcPct val="85000"/>
              </a:lnSpc>
              <a:spcBef>
                <a:spcPts val="0"/>
              </a:spcBef>
              <a:spcAft>
                <a:spcPts val="0"/>
              </a:spcAft>
              <a:buClr>
                <a:srgbClr val="262626"/>
              </a:buClr>
              <a:buSzPts val="6000"/>
              <a:buFont typeface="Calibri"/>
              <a:buNone/>
              <a:defRPr b="0" sz="6000">
                <a:solidFill>
                  <a:srgbClr val="262626"/>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0" name="Google Shape;190;gceae59f91f_0_141"/>
          <p:cNvSpPr txBox="1"/>
          <p:nvPr>
            <p:ph idx="1" type="body"/>
          </p:nvPr>
        </p:nvSpPr>
        <p:spPr>
          <a:xfrm>
            <a:off x="822960" y="3339846"/>
            <a:ext cx="7543800" cy="857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400"/>
              <a:buNone/>
              <a:defRPr sz="1400">
                <a:solidFill>
                  <a:srgbClr val="888888"/>
                </a:solidFill>
              </a:defRPr>
            </a:lvl2pPr>
            <a:lvl3pPr indent="-228600" lvl="2" marL="1371600" algn="l">
              <a:lnSpc>
                <a:spcPct val="90000"/>
              </a:lnSpc>
              <a:spcBef>
                <a:spcPts val="300"/>
              </a:spcBef>
              <a:spcAft>
                <a:spcPts val="0"/>
              </a:spcAft>
              <a:buSzPts val="1200"/>
              <a:buNone/>
              <a:defRPr sz="1200">
                <a:solidFill>
                  <a:srgbClr val="888888"/>
                </a:solidFill>
              </a:defRPr>
            </a:lvl3pPr>
            <a:lvl4pPr indent="-228600" lvl="3" marL="1828800" algn="l">
              <a:lnSpc>
                <a:spcPct val="90000"/>
              </a:lnSpc>
              <a:spcBef>
                <a:spcPts val="300"/>
              </a:spcBef>
              <a:spcAft>
                <a:spcPts val="0"/>
              </a:spcAft>
              <a:buSzPts val="1100"/>
              <a:buNone/>
              <a:defRPr sz="1100">
                <a:solidFill>
                  <a:srgbClr val="888888"/>
                </a:solidFill>
              </a:defRPr>
            </a:lvl4pPr>
            <a:lvl5pPr indent="-228600" lvl="4" marL="2286000" algn="l">
              <a:lnSpc>
                <a:spcPct val="90000"/>
              </a:lnSpc>
              <a:spcBef>
                <a:spcPts val="300"/>
              </a:spcBef>
              <a:spcAft>
                <a:spcPts val="0"/>
              </a:spcAft>
              <a:buSzPts val="1100"/>
              <a:buNone/>
              <a:defRPr sz="1100">
                <a:solidFill>
                  <a:srgbClr val="888888"/>
                </a:solidFill>
              </a:defRPr>
            </a:lvl5pPr>
            <a:lvl6pPr indent="-228600" lvl="5" marL="2743200" algn="l">
              <a:lnSpc>
                <a:spcPct val="90000"/>
              </a:lnSpc>
              <a:spcBef>
                <a:spcPts val="300"/>
              </a:spcBef>
              <a:spcAft>
                <a:spcPts val="0"/>
              </a:spcAft>
              <a:buSzPts val="1100"/>
              <a:buNone/>
              <a:defRPr sz="1100">
                <a:solidFill>
                  <a:srgbClr val="888888"/>
                </a:solidFill>
              </a:defRPr>
            </a:lvl6pPr>
            <a:lvl7pPr indent="-228600" lvl="6" marL="3200400" algn="l">
              <a:lnSpc>
                <a:spcPct val="90000"/>
              </a:lnSpc>
              <a:spcBef>
                <a:spcPts val="300"/>
              </a:spcBef>
              <a:spcAft>
                <a:spcPts val="0"/>
              </a:spcAft>
              <a:buSzPts val="1100"/>
              <a:buNone/>
              <a:defRPr sz="1100">
                <a:solidFill>
                  <a:srgbClr val="888888"/>
                </a:solidFill>
              </a:defRPr>
            </a:lvl7pPr>
            <a:lvl8pPr indent="-228600" lvl="7" marL="3657600" algn="l">
              <a:lnSpc>
                <a:spcPct val="90000"/>
              </a:lnSpc>
              <a:spcBef>
                <a:spcPts val="300"/>
              </a:spcBef>
              <a:spcAft>
                <a:spcPts val="0"/>
              </a:spcAft>
              <a:buSzPts val="1100"/>
              <a:buNone/>
              <a:defRPr sz="1100">
                <a:solidFill>
                  <a:srgbClr val="888888"/>
                </a:solidFill>
              </a:defRPr>
            </a:lvl8pPr>
            <a:lvl9pPr indent="-228600" lvl="8" marL="4114800" algn="l">
              <a:lnSpc>
                <a:spcPct val="90000"/>
              </a:lnSpc>
              <a:spcBef>
                <a:spcPts val="300"/>
              </a:spcBef>
              <a:spcAft>
                <a:spcPts val="300"/>
              </a:spcAft>
              <a:buSzPts val="1100"/>
              <a:buNone/>
              <a:defRPr sz="1100">
                <a:solidFill>
                  <a:srgbClr val="888888"/>
                </a:solidFill>
              </a:defRPr>
            </a:lvl9pPr>
          </a:lstStyle>
          <a:p/>
        </p:txBody>
      </p:sp>
      <p:sp>
        <p:nvSpPr>
          <p:cNvPr id="191" name="Google Shape;191;gceae59f91f_0_141"/>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2" name="Google Shape;192;gceae59f91f_0_141"/>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3" name="Google Shape;193;gceae59f91f_0_141"/>
          <p:cNvSpPr txBox="1"/>
          <p:nvPr>
            <p:ph idx="12" type="sldNum"/>
          </p:nvPr>
        </p:nvSpPr>
        <p:spPr>
          <a:xfrm>
            <a:off x="7425344"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94" name="Google Shape;194;gceae59f91f_0_141"/>
          <p:cNvCxnSpPr/>
          <p:nvPr/>
        </p:nvCxnSpPr>
        <p:spPr>
          <a:xfrm>
            <a:off x="905743" y="3257550"/>
            <a:ext cx="740640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95" name="Shape 195"/>
        <p:cNvGrpSpPr/>
        <p:nvPr/>
      </p:nvGrpSpPr>
      <p:grpSpPr>
        <a:xfrm>
          <a:off x="0" y="0"/>
          <a:ext cx="0" cy="0"/>
          <a:chOff x="0" y="0"/>
          <a:chExt cx="0" cy="0"/>
        </a:xfrm>
      </p:grpSpPr>
      <p:sp>
        <p:nvSpPr>
          <p:cNvPr id="196" name="Google Shape;196;gceae59f91f_0_150"/>
          <p:cNvSpPr/>
          <p:nvPr/>
        </p:nvSpPr>
        <p:spPr>
          <a:xfrm>
            <a:off x="0" y="3714750"/>
            <a:ext cx="9141600" cy="14289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7" name="Google Shape;197;gceae59f91f_0_150"/>
          <p:cNvSpPr/>
          <p:nvPr/>
        </p:nvSpPr>
        <p:spPr>
          <a:xfrm>
            <a:off x="11" y="3686307"/>
            <a:ext cx="9141600" cy="48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8" name="Google Shape;198;gceae59f91f_0_150"/>
          <p:cNvSpPr txBox="1"/>
          <p:nvPr>
            <p:ph type="title"/>
          </p:nvPr>
        </p:nvSpPr>
        <p:spPr>
          <a:xfrm>
            <a:off x="822960" y="3806190"/>
            <a:ext cx="7584900" cy="617100"/>
          </a:xfrm>
          <a:prstGeom prst="rect">
            <a:avLst/>
          </a:prstGeom>
          <a:noFill/>
          <a:ln>
            <a:noFill/>
          </a:ln>
        </p:spPr>
        <p:txBody>
          <a:bodyPr anchorCtr="0" anchor="b" bIns="0" lIns="68575" spcFirstLastPara="1" rIns="68575" wrap="square" tIns="0">
            <a:noAutofit/>
          </a:bodyPr>
          <a:lstStyle>
            <a:lvl1pPr lvl="0" algn="l">
              <a:lnSpc>
                <a:spcPct val="85000"/>
              </a:lnSpc>
              <a:spcBef>
                <a:spcPts val="0"/>
              </a:spcBef>
              <a:spcAft>
                <a:spcPts val="0"/>
              </a:spcAft>
              <a:buClr>
                <a:srgbClr val="FFFFFF"/>
              </a:buClr>
              <a:buSzPts val="2700"/>
              <a:buFont typeface="Calibri"/>
              <a:buNone/>
              <a:defRPr b="0" sz="27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9" name="Google Shape;199;gceae59f91f_0_150"/>
          <p:cNvSpPr/>
          <p:nvPr>
            <p:ph idx="2" type="pic"/>
          </p:nvPr>
        </p:nvSpPr>
        <p:spPr>
          <a:xfrm>
            <a:off x="11" y="0"/>
            <a:ext cx="9144000" cy="3686400"/>
          </a:xfrm>
          <a:prstGeom prst="rect">
            <a:avLst/>
          </a:prstGeom>
          <a:solidFill>
            <a:schemeClr val="accent2"/>
          </a:solidFill>
          <a:ln>
            <a:noFill/>
          </a:ln>
        </p:spPr>
      </p:sp>
      <p:sp>
        <p:nvSpPr>
          <p:cNvPr id="200" name="Google Shape;200;gceae59f91f_0_150"/>
          <p:cNvSpPr txBox="1"/>
          <p:nvPr>
            <p:ph idx="1" type="body"/>
          </p:nvPr>
        </p:nvSpPr>
        <p:spPr>
          <a:xfrm>
            <a:off x="822960" y="4430267"/>
            <a:ext cx="7584900" cy="445800"/>
          </a:xfrm>
          <a:prstGeom prst="rect">
            <a:avLst/>
          </a:prstGeom>
          <a:noFill/>
          <a:ln>
            <a:noFill/>
          </a:ln>
        </p:spPr>
        <p:txBody>
          <a:bodyPr anchorCtr="0" anchor="t" bIns="0" lIns="68575" spcFirstLastPara="1" rIns="68575" wrap="square" tIns="0">
            <a:normAutofit/>
          </a:bodyPr>
          <a:lstStyle>
            <a:lvl1pPr indent="-228600" lvl="0" marL="457200" algn="l">
              <a:lnSpc>
                <a:spcPct val="90000"/>
              </a:lnSpc>
              <a:spcBef>
                <a:spcPts val="0"/>
              </a:spcBef>
              <a:spcAft>
                <a:spcPts val="0"/>
              </a:spcAft>
              <a:buSzPts val="1100"/>
              <a:buNone/>
              <a:defRPr sz="1100">
                <a:solidFill>
                  <a:srgbClr val="FFFFFF"/>
                </a:solidFill>
              </a:defRPr>
            </a:lvl1pPr>
            <a:lvl2pPr indent="-228600" lvl="1" marL="914400" algn="l">
              <a:lnSpc>
                <a:spcPct val="90000"/>
              </a:lnSpc>
              <a:spcBef>
                <a:spcPts val="500"/>
              </a:spcBef>
              <a:spcAft>
                <a:spcPts val="0"/>
              </a:spcAft>
              <a:buSzPts val="900"/>
              <a:buNone/>
              <a:defRPr sz="900"/>
            </a:lvl2pPr>
            <a:lvl3pPr indent="-228600" lvl="2" marL="1371600" algn="l">
              <a:lnSpc>
                <a:spcPct val="90000"/>
              </a:lnSpc>
              <a:spcBef>
                <a:spcPts val="300"/>
              </a:spcBef>
              <a:spcAft>
                <a:spcPts val="0"/>
              </a:spcAft>
              <a:buSzPts val="800"/>
              <a:buNone/>
              <a:defRPr sz="800"/>
            </a:lvl3pPr>
            <a:lvl4pPr indent="-228600" lvl="3" marL="1828800" algn="l">
              <a:lnSpc>
                <a:spcPct val="90000"/>
              </a:lnSpc>
              <a:spcBef>
                <a:spcPts val="300"/>
              </a:spcBef>
              <a:spcAft>
                <a:spcPts val="0"/>
              </a:spcAft>
              <a:buSzPts val="700"/>
              <a:buNone/>
              <a:defRPr sz="700"/>
            </a:lvl4pPr>
            <a:lvl5pPr indent="-228600" lvl="4" marL="2286000" algn="l">
              <a:lnSpc>
                <a:spcPct val="90000"/>
              </a:lnSpc>
              <a:spcBef>
                <a:spcPts val="300"/>
              </a:spcBef>
              <a:spcAft>
                <a:spcPts val="0"/>
              </a:spcAft>
              <a:buSzPts val="700"/>
              <a:buNone/>
              <a:defRPr sz="700"/>
            </a:lvl5pPr>
            <a:lvl6pPr indent="-228600" lvl="5" marL="2743200" algn="l">
              <a:lnSpc>
                <a:spcPct val="90000"/>
              </a:lnSpc>
              <a:spcBef>
                <a:spcPts val="300"/>
              </a:spcBef>
              <a:spcAft>
                <a:spcPts val="0"/>
              </a:spcAft>
              <a:buSzPts val="700"/>
              <a:buNone/>
              <a:defRPr sz="700"/>
            </a:lvl6pPr>
            <a:lvl7pPr indent="-228600" lvl="6" marL="3200400" algn="l">
              <a:lnSpc>
                <a:spcPct val="90000"/>
              </a:lnSpc>
              <a:spcBef>
                <a:spcPts val="300"/>
              </a:spcBef>
              <a:spcAft>
                <a:spcPts val="0"/>
              </a:spcAft>
              <a:buSzPts val="700"/>
              <a:buNone/>
              <a:defRPr sz="700"/>
            </a:lvl7pPr>
            <a:lvl8pPr indent="-228600" lvl="7" marL="3657600" algn="l">
              <a:lnSpc>
                <a:spcPct val="90000"/>
              </a:lnSpc>
              <a:spcBef>
                <a:spcPts val="300"/>
              </a:spcBef>
              <a:spcAft>
                <a:spcPts val="0"/>
              </a:spcAft>
              <a:buSzPts val="700"/>
              <a:buNone/>
              <a:defRPr sz="700"/>
            </a:lvl8pPr>
            <a:lvl9pPr indent="-228600" lvl="8" marL="4114800" algn="l">
              <a:lnSpc>
                <a:spcPct val="90000"/>
              </a:lnSpc>
              <a:spcBef>
                <a:spcPts val="300"/>
              </a:spcBef>
              <a:spcAft>
                <a:spcPts val="300"/>
              </a:spcAft>
              <a:buSzPts val="700"/>
              <a:buNone/>
              <a:defRPr sz="700"/>
            </a:lvl9pPr>
          </a:lstStyle>
          <a:p/>
        </p:txBody>
      </p:sp>
      <p:sp>
        <p:nvSpPr>
          <p:cNvPr id="201" name="Google Shape;201;gceae59f91f_0_150"/>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02" name="Google Shape;202;gceae59f91f_0_150"/>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03" name="Google Shape;203;gceae59f91f_0_150"/>
          <p:cNvSpPr txBox="1"/>
          <p:nvPr>
            <p:ph idx="12" type="sldNum"/>
          </p:nvPr>
        </p:nvSpPr>
        <p:spPr>
          <a:xfrm>
            <a:off x="7425344"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_1">
    <p:spTree>
      <p:nvGrpSpPr>
        <p:cNvPr id="204" name="Shape 204"/>
        <p:cNvGrpSpPr/>
        <p:nvPr/>
      </p:nvGrpSpPr>
      <p:grpSpPr>
        <a:xfrm>
          <a:off x="0" y="0"/>
          <a:ext cx="0" cy="0"/>
          <a:chOff x="0" y="0"/>
          <a:chExt cx="0" cy="0"/>
        </a:xfrm>
      </p:grpSpPr>
      <p:sp>
        <p:nvSpPr>
          <p:cNvPr id="205" name="Google Shape;205;gceae59f91f_0_159"/>
          <p:cNvSpPr/>
          <p:nvPr/>
        </p:nvSpPr>
        <p:spPr>
          <a:xfrm>
            <a:off x="2381" y="4800600"/>
            <a:ext cx="9141600" cy="3429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6" name="Google Shape;206;gceae59f91f_0_159"/>
          <p:cNvSpPr/>
          <p:nvPr/>
        </p:nvSpPr>
        <p:spPr>
          <a:xfrm>
            <a:off x="11" y="4750737"/>
            <a:ext cx="9141600" cy="48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7" name="Google Shape;207;gceae59f91f_0_159"/>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08" name="Google Shape;208;gceae59f91f_0_159"/>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09" name="Google Shape;209;gceae59f91f_0_159"/>
          <p:cNvSpPr txBox="1"/>
          <p:nvPr>
            <p:ph idx="12" type="sldNum"/>
          </p:nvPr>
        </p:nvSpPr>
        <p:spPr>
          <a:xfrm>
            <a:off x="7425344"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ith caption">
  <p:cSld name="Image with caption">
    <p:spTree>
      <p:nvGrpSpPr>
        <p:cNvPr id="210" name="Shape 210"/>
        <p:cNvGrpSpPr/>
        <p:nvPr/>
      </p:nvGrpSpPr>
      <p:grpSpPr>
        <a:xfrm>
          <a:off x="0" y="0"/>
          <a:ext cx="0" cy="0"/>
          <a:chOff x="0" y="0"/>
          <a:chExt cx="0" cy="0"/>
        </a:xfrm>
      </p:grpSpPr>
      <p:sp>
        <p:nvSpPr>
          <p:cNvPr id="211" name="Google Shape;211;gceae59f91f_0_165"/>
          <p:cNvSpPr txBox="1"/>
          <p:nvPr>
            <p:ph type="title"/>
          </p:nvPr>
        </p:nvSpPr>
        <p:spPr>
          <a:xfrm>
            <a:off x="822960" y="214952"/>
            <a:ext cx="7543800" cy="1088100"/>
          </a:xfrm>
          <a:prstGeom prst="rect">
            <a:avLst/>
          </a:prstGeom>
          <a:noFill/>
          <a:ln>
            <a:noFill/>
          </a:ln>
        </p:spPr>
        <p:txBody>
          <a:bodyPr anchorCtr="0" anchor="b" bIns="34275" lIns="68575" spcFirstLastPara="1" rIns="68575" wrap="square" tIns="34275">
            <a:normAutofit/>
          </a:bodyPr>
          <a:lstStyle>
            <a:lvl1pPr lvl="0" algn="l">
              <a:lnSpc>
                <a:spcPct val="85000"/>
              </a:lnSpc>
              <a:spcBef>
                <a:spcPts val="0"/>
              </a:spcBef>
              <a:spcAft>
                <a:spcPts val="0"/>
              </a:spcAft>
              <a:buClr>
                <a:srgbClr val="3F3F3F"/>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2" name="Google Shape;212;gceae59f91f_0_165"/>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13" name="Google Shape;213;gceae59f91f_0_165"/>
          <p:cNvSpPr/>
          <p:nvPr>
            <p:ph idx="2" type="pic"/>
          </p:nvPr>
        </p:nvSpPr>
        <p:spPr>
          <a:xfrm>
            <a:off x="1" y="560730"/>
            <a:ext cx="9144000" cy="3225300"/>
          </a:xfrm>
          <a:prstGeom prst="rect">
            <a:avLst/>
          </a:prstGeom>
          <a:noFill/>
          <a:ln>
            <a:noFill/>
          </a:ln>
        </p:spPr>
      </p:sp>
      <p:sp>
        <p:nvSpPr>
          <p:cNvPr id="214" name="Google Shape;214;gceae59f91f_0_165"/>
          <p:cNvSpPr txBox="1"/>
          <p:nvPr>
            <p:ph idx="1" type="body"/>
          </p:nvPr>
        </p:nvSpPr>
        <p:spPr>
          <a:xfrm>
            <a:off x="0" y="3785807"/>
            <a:ext cx="9144000" cy="430800"/>
          </a:xfrm>
          <a:prstGeom prst="rect">
            <a:avLst/>
          </a:prstGeom>
          <a:noFill/>
          <a:ln>
            <a:noFill/>
          </a:ln>
        </p:spPr>
        <p:txBody>
          <a:bodyPr anchorCtr="0" anchor="t" bIns="34275" lIns="548625" spcFirstLastPara="1" rIns="548625" wrap="square" tIns="68575">
            <a:spAutoFit/>
          </a:bodyPr>
          <a:lstStyle>
            <a:lvl1pPr indent="-228600" lvl="0" marL="457200" algn="ctr">
              <a:lnSpc>
                <a:spcPct val="141666"/>
              </a:lnSpc>
              <a:spcBef>
                <a:spcPts val="900"/>
              </a:spcBef>
              <a:spcAft>
                <a:spcPts val="0"/>
              </a:spcAft>
              <a:buSzPts val="900"/>
              <a:buFont typeface="Helvetica Neue"/>
              <a:buNone/>
              <a:defRPr b="0" i="0" sz="900">
                <a:latin typeface="Helvetica Neue"/>
                <a:ea typeface="Helvetica Neue"/>
                <a:cs typeface="Helvetica Neue"/>
                <a:sym typeface="Helvetica Neue"/>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300"/>
              </a:spcBef>
              <a:spcAft>
                <a:spcPts val="0"/>
              </a:spcAft>
              <a:buSzPts val="1400"/>
              <a:buChar char="■"/>
              <a:defRPr/>
            </a:lvl3pPr>
            <a:lvl4pPr indent="-317500" lvl="3" marL="1828800" algn="l">
              <a:lnSpc>
                <a:spcPct val="90000"/>
              </a:lnSpc>
              <a:spcBef>
                <a:spcPts val="300"/>
              </a:spcBef>
              <a:spcAft>
                <a:spcPts val="0"/>
              </a:spcAft>
              <a:buSzPts val="1400"/>
              <a:buChar char="●"/>
              <a:defRPr/>
            </a:lvl4pPr>
            <a:lvl5pPr indent="-317500" lvl="4" marL="2286000" algn="l">
              <a:lnSpc>
                <a:spcPct val="90000"/>
              </a:lnSpc>
              <a:spcBef>
                <a:spcPts val="300"/>
              </a:spcBef>
              <a:spcAft>
                <a:spcPts val="0"/>
              </a:spcAft>
              <a:buSzPts val="1400"/>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5" name="Shape 215"/>
        <p:cNvGrpSpPr/>
        <p:nvPr/>
      </p:nvGrpSpPr>
      <p:grpSpPr>
        <a:xfrm>
          <a:off x="0" y="0"/>
          <a:ext cx="0" cy="0"/>
          <a:chOff x="0" y="0"/>
          <a:chExt cx="0" cy="0"/>
        </a:xfrm>
      </p:grpSpPr>
      <p:sp>
        <p:nvSpPr>
          <p:cNvPr id="216" name="Google Shape;216;gceae59f91f_0_170"/>
          <p:cNvSpPr txBox="1"/>
          <p:nvPr>
            <p:ph type="title"/>
          </p:nvPr>
        </p:nvSpPr>
        <p:spPr>
          <a:xfrm>
            <a:off x="822960" y="214952"/>
            <a:ext cx="7543800" cy="1088100"/>
          </a:xfrm>
          <a:prstGeom prst="rect">
            <a:avLst/>
          </a:prstGeom>
          <a:noFill/>
          <a:ln>
            <a:noFill/>
          </a:ln>
        </p:spPr>
        <p:txBody>
          <a:bodyPr anchorCtr="0" anchor="b" bIns="34275" lIns="68575" spcFirstLastPara="1" rIns="68575" wrap="square" tIns="34275">
            <a:normAutofit/>
          </a:bodyPr>
          <a:lstStyle>
            <a:lvl1pPr lvl="0" algn="l">
              <a:lnSpc>
                <a:spcPct val="85000"/>
              </a:lnSpc>
              <a:spcBef>
                <a:spcPts val="0"/>
              </a:spcBef>
              <a:spcAft>
                <a:spcPts val="0"/>
              </a:spcAft>
              <a:buClr>
                <a:srgbClr val="3F3F3F"/>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7" name="Google Shape;217;gceae59f91f_0_170"/>
          <p:cNvSpPr txBox="1"/>
          <p:nvPr>
            <p:ph idx="1" type="body"/>
          </p:nvPr>
        </p:nvSpPr>
        <p:spPr>
          <a:xfrm>
            <a:off x="822959" y="1384300"/>
            <a:ext cx="3703200" cy="3017400"/>
          </a:xfrm>
          <a:prstGeom prst="rect">
            <a:avLst/>
          </a:prstGeom>
          <a:noFill/>
          <a:ln>
            <a:noFill/>
          </a:ln>
        </p:spPr>
        <p:txBody>
          <a:bodyPr anchorCtr="0" anchor="t" bIns="34275" lIns="0" spcFirstLastPara="1" rIns="0" wrap="square" tIns="34275">
            <a:norm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300"/>
              </a:spcBef>
              <a:spcAft>
                <a:spcPts val="0"/>
              </a:spcAft>
              <a:buSzPts val="1400"/>
              <a:buChar char="■"/>
              <a:defRPr/>
            </a:lvl3pPr>
            <a:lvl4pPr indent="-317500" lvl="3" marL="1828800" algn="l">
              <a:lnSpc>
                <a:spcPct val="90000"/>
              </a:lnSpc>
              <a:spcBef>
                <a:spcPts val="300"/>
              </a:spcBef>
              <a:spcAft>
                <a:spcPts val="0"/>
              </a:spcAft>
              <a:buSzPts val="1400"/>
              <a:buChar char="●"/>
              <a:defRPr/>
            </a:lvl4pPr>
            <a:lvl5pPr indent="-317500" lvl="4" marL="2286000" algn="l">
              <a:lnSpc>
                <a:spcPct val="90000"/>
              </a:lnSpc>
              <a:spcBef>
                <a:spcPts val="300"/>
              </a:spcBef>
              <a:spcAft>
                <a:spcPts val="0"/>
              </a:spcAft>
              <a:buSzPts val="1400"/>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218" name="Google Shape;218;gceae59f91f_0_170"/>
          <p:cNvSpPr txBox="1"/>
          <p:nvPr>
            <p:ph idx="2" type="body"/>
          </p:nvPr>
        </p:nvSpPr>
        <p:spPr>
          <a:xfrm>
            <a:off x="4663440" y="1384301"/>
            <a:ext cx="3703200" cy="3017400"/>
          </a:xfrm>
          <a:prstGeom prst="rect">
            <a:avLst/>
          </a:prstGeom>
          <a:noFill/>
          <a:ln>
            <a:noFill/>
          </a:ln>
        </p:spPr>
        <p:txBody>
          <a:bodyPr anchorCtr="0" anchor="t" bIns="34275" lIns="0" spcFirstLastPara="1" rIns="0" wrap="square" tIns="34275">
            <a:norm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300"/>
              </a:spcBef>
              <a:spcAft>
                <a:spcPts val="0"/>
              </a:spcAft>
              <a:buSzPts val="1400"/>
              <a:buChar char="■"/>
              <a:defRPr/>
            </a:lvl3pPr>
            <a:lvl4pPr indent="-317500" lvl="3" marL="1828800" algn="l">
              <a:lnSpc>
                <a:spcPct val="90000"/>
              </a:lnSpc>
              <a:spcBef>
                <a:spcPts val="300"/>
              </a:spcBef>
              <a:spcAft>
                <a:spcPts val="0"/>
              </a:spcAft>
              <a:buSzPts val="1400"/>
              <a:buChar char="●"/>
              <a:defRPr/>
            </a:lvl4pPr>
            <a:lvl5pPr indent="-317500" lvl="4" marL="2286000" algn="l">
              <a:lnSpc>
                <a:spcPct val="90000"/>
              </a:lnSpc>
              <a:spcBef>
                <a:spcPts val="300"/>
              </a:spcBef>
              <a:spcAft>
                <a:spcPts val="0"/>
              </a:spcAft>
              <a:buSzPts val="1400"/>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219" name="Google Shape;219;gceae59f91f_0_170"/>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20" name="Google Shape;220;gceae59f91f_0_170"/>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21" name="Google Shape;221;gceae59f91f_0_170"/>
          <p:cNvSpPr txBox="1"/>
          <p:nvPr>
            <p:ph idx="12" type="sldNum"/>
          </p:nvPr>
        </p:nvSpPr>
        <p:spPr>
          <a:xfrm>
            <a:off x="7425344"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1_Title and body 1">
    <p:spTree>
      <p:nvGrpSpPr>
        <p:cNvPr id="27" name="Shape 27"/>
        <p:cNvGrpSpPr/>
        <p:nvPr/>
      </p:nvGrpSpPr>
      <p:grpSpPr>
        <a:xfrm>
          <a:off x="0" y="0"/>
          <a:ext cx="0" cy="0"/>
          <a:chOff x="0" y="0"/>
          <a:chExt cx="0" cy="0"/>
        </a:xfrm>
      </p:grpSpPr>
      <p:pic>
        <p:nvPicPr>
          <p:cNvPr id="28" name="Google Shape;28;p46"/>
          <p:cNvPicPr preferRelativeResize="0"/>
          <p:nvPr/>
        </p:nvPicPr>
        <p:blipFill rotWithShape="1">
          <a:blip r:embed="rId2">
            <a:alphaModFix/>
          </a:blip>
          <a:srcRect b="0" l="0" r="29952" t="0"/>
          <a:stretch/>
        </p:blipFill>
        <p:spPr>
          <a:xfrm rot="-5400000">
            <a:off x="6744400" y="-943749"/>
            <a:ext cx="1353249" cy="3200249"/>
          </a:xfrm>
          <a:prstGeom prst="rect">
            <a:avLst/>
          </a:prstGeom>
          <a:noFill/>
          <a:ln>
            <a:noFill/>
          </a:ln>
        </p:spPr>
      </p:pic>
      <p:pic>
        <p:nvPicPr>
          <p:cNvPr id="29" name="Google Shape;29;p46"/>
          <p:cNvPicPr preferRelativeResize="0"/>
          <p:nvPr/>
        </p:nvPicPr>
        <p:blipFill rotWithShape="1">
          <a:blip r:embed="rId3">
            <a:alphaModFix/>
          </a:blip>
          <a:srcRect b="0" l="0" r="0" t="0"/>
          <a:stretch/>
        </p:blipFill>
        <p:spPr>
          <a:xfrm>
            <a:off x="989125" y="1678925"/>
            <a:ext cx="1346475" cy="124825"/>
          </a:xfrm>
          <a:prstGeom prst="rect">
            <a:avLst/>
          </a:prstGeom>
          <a:noFill/>
          <a:ln>
            <a:noFill/>
          </a:ln>
        </p:spPr>
      </p:pic>
      <p:sp>
        <p:nvSpPr>
          <p:cNvPr id="30" name="Google Shape;30;p46"/>
          <p:cNvSpPr txBox="1"/>
          <p:nvPr>
            <p:ph type="title"/>
          </p:nvPr>
        </p:nvSpPr>
        <p:spPr>
          <a:xfrm>
            <a:off x="907925" y="10466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46"/>
          <p:cNvSpPr txBox="1"/>
          <p:nvPr>
            <p:ph idx="1" type="body"/>
          </p:nvPr>
        </p:nvSpPr>
        <p:spPr>
          <a:xfrm>
            <a:off x="843540" y="1916318"/>
            <a:ext cx="7718425" cy="2607113"/>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800"/>
              <a:buNone/>
              <a:defRPr b="0" i="0" sz="1800" u="none" cap="none" strike="noStrike">
                <a:solidFill>
                  <a:schemeClr val="dk2"/>
                </a:solidFill>
                <a:latin typeface="Arial"/>
                <a:ea typeface="Arial"/>
                <a:cs typeface="Arial"/>
                <a:sym typeface="Arial"/>
              </a:defRPr>
            </a:lvl1pPr>
            <a:lvl2pPr indent="-228600" lvl="1" marL="914400" algn="l">
              <a:lnSpc>
                <a:spcPct val="115000"/>
              </a:lnSpc>
              <a:spcBef>
                <a:spcPts val="1600"/>
              </a:spcBef>
              <a:spcAft>
                <a:spcPts val="0"/>
              </a:spcAft>
              <a:buSzPts val="1400"/>
              <a:buNone/>
              <a:defRPr b="0" i="0" sz="1800" u="none" cap="none" strike="noStrike">
                <a:solidFill>
                  <a:schemeClr val="dk2"/>
                </a:solidFill>
                <a:latin typeface="Arial"/>
                <a:ea typeface="Arial"/>
                <a:cs typeface="Arial"/>
                <a:sym typeface="Arial"/>
              </a:defRPr>
            </a:lvl2pPr>
            <a:lvl3pPr indent="-228600" lvl="2" marL="1371600" algn="l">
              <a:lnSpc>
                <a:spcPct val="115000"/>
              </a:lnSpc>
              <a:spcBef>
                <a:spcPts val="1600"/>
              </a:spcBef>
              <a:spcAft>
                <a:spcPts val="0"/>
              </a:spcAft>
              <a:buSzPts val="1400"/>
              <a:buNone/>
              <a:defRPr b="0" i="0" sz="1800" u="none" cap="none" strike="noStrike">
                <a:solidFill>
                  <a:schemeClr val="dk2"/>
                </a:solidFill>
                <a:latin typeface="Arial"/>
                <a:ea typeface="Arial"/>
                <a:cs typeface="Arial"/>
                <a:sym typeface="Arial"/>
              </a:defRPr>
            </a:lvl3pPr>
            <a:lvl4pPr indent="-228600" lvl="3" marL="1828800" algn="l">
              <a:lnSpc>
                <a:spcPct val="115000"/>
              </a:lnSpc>
              <a:spcBef>
                <a:spcPts val="1600"/>
              </a:spcBef>
              <a:spcAft>
                <a:spcPts val="0"/>
              </a:spcAft>
              <a:buSzPts val="1400"/>
              <a:buNone/>
              <a:defRPr b="0" i="0" sz="1800" u="none" cap="none" strike="noStrike">
                <a:solidFill>
                  <a:schemeClr val="dk2"/>
                </a:solidFill>
                <a:latin typeface="Arial"/>
                <a:ea typeface="Arial"/>
                <a:cs typeface="Arial"/>
                <a:sym typeface="Arial"/>
              </a:defRPr>
            </a:lvl4pPr>
            <a:lvl5pPr indent="-228600" lvl="4" marL="2286000" algn="l">
              <a:lnSpc>
                <a:spcPct val="115000"/>
              </a:lnSpc>
              <a:spcBef>
                <a:spcPts val="1600"/>
              </a:spcBef>
              <a:spcAft>
                <a:spcPts val="0"/>
              </a:spcAft>
              <a:buSzPts val="1400"/>
              <a:buNone/>
              <a:defRPr b="0" i="0" sz="1800" u="none" cap="none" strike="noStrike">
                <a:solidFill>
                  <a:schemeClr val="dk2"/>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bullet points">
  <p:cSld name="Slide with bullet points">
    <p:spTree>
      <p:nvGrpSpPr>
        <p:cNvPr id="222" name="Shape 222"/>
        <p:cNvGrpSpPr/>
        <p:nvPr/>
      </p:nvGrpSpPr>
      <p:grpSpPr>
        <a:xfrm>
          <a:off x="0" y="0"/>
          <a:ext cx="0" cy="0"/>
          <a:chOff x="0" y="0"/>
          <a:chExt cx="0" cy="0"/>
        </a:xfrm>
      </p:grpSpPr>
      <p:sp>
        <p:nvSpPr>
          <p:cNvPr id="223" name="Google Shape;223;gceae59f91f_0_177"/>
          <p:cNvSpPr txBox="1"/>
          <p:nvPr>
            <p:ph type="title"/>
          </p:nvPr>
        </p:nvSpPr>
        <p:spPr>
          <a:xfrm>
            <a:off x="822960" y="214952"/>
            <a:ext cx="7543800" cy="1088100"/>
          </a:xfrm>
          <a:prstGeom prst="rect">
            <a:avLst/>
          </a:prstGeom>
          <a:noFill/>
          <a:ln>
            <a:noFill/>
          </a:ln>
        </p:spPr>
        <p:txBody>
          <a:bodyPr anchorCtr="0" anchor="b" bIns="34275" lIns="68575" spcFirstLastPara="1" rIns="68575" wrap="square" tIns="34275">
            <a:normAutofit/>
          </a:bodyPr>
          <a:lstStyle>
            <a:lvl1pPr lvl="0" algn="l">
              <a:lnSpc>
                <a:spcPct val="85000"/>
              </a:lnSpc>
              <a:spcBef>
                <a:spcPts val="0"/>
              </a:spcBef>
              <a:spcAft>
                <a:spcPts val="0"/>
              </a:spcAft>
              <a:buClr>
                <a:srgbClr val="3F3F3F"/>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4" name="Google Shape;224;gceae59f91f_0_177"/>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25" name="Google Shape;225;gceae59f91f_0_177"/>
          <p:cNvSpPr txBox="1"/>
          <p:nvPr>
            <p:ph idx="1" type="body"/>
          </p:nvPr>
        </p:nvSpPr>
        <p:spPr>
          <a:xfrm>
            <a:off x="0" y="563890"/>
            <a:ext cx="9144000" cy="3983100"/>
          </a:xfrm>
          <a:prstGeom prst="rect">
            <a:avLst/>
          </a:prstGeom>
          <a:noFill/>
          <a:ln>
            <a:noFill/>
          </a:ln>
        </p:spPr>
        <p:txBody>
          <a:bodyPr anchorCtr="0" anchor="t" bIns="34275" lIns="0" spcFirstLastPara="1" rIns="0" wrap="square" tIns="34275">
            <a:normAutofit/>
          </a:bodyPr>
          <a:lstStyle>
            <a:lvl1pPr indent="-323850" lvl="0" marL="457200" algn="l">
              <a:lnSpc>
                <a:spcPct val="90000"/>
              </a:lnSpc>
              <a:spcBef>
                <a:spcPts val="900"/>
              </a:spcBef>
              <a:spcAft>
                <a:spcPts val="0"/>
              </a:spcAft>
              <a:buSzPts val="1500"/>
              <a:buChar char="●"/>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300"/>
              </a:spcBef>
              <a:spcAft>
                <a:spcPts val="0"/>
              </a:spcAft>
              <a:buSzPts val="1400"/>
              <a:buChar char="■"/>
              <a:defRPr/>
            </a:lvl3pPr>
            <a:lvl4pPr indent="-317500" lvl="3" marL="1828800" algn="l">
              <a:lnSpc>
                <a:spcPct val="90000"/>
              </a:lnSpc>
              <a:spcBef>
                <a:spcPts val="300"/>
              </a:spcBef>
              <a:spcAft>
                <a:spcPts val="0"/>
              </a:spcAft>
              <a:buSzPts val="1400"/>
              <a:buChar char="●"/>
              <a:defRPr/>
            </a:lvl4pPr>
            <a:lvl5pPr indent="-317500" lvl="4" marL="2286000" algn="l">
              <a:lnSpc>
                <a:spcPct val="90000"/>
              </a:lnSpc>
              <a:spcBef>
                <a:spcPts val="300"/>
              </a:spcBef>
              <a:spcAft>
                <a:spcPts val="0"/>
              </a:spcAft>
              <a:buSzPts val="1400"/>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showMasterSp="0">
  <p:cSld name="SECTION_HEADER_3">
    <p:bg>
      <p:bgPr>
        <a:solidFill>
          <a:schemeClr val="dk1"/>
        </a:solidFill>
      </p:bgPr>
    </p:bg>
    <p:spTree>
      <p:nvGrpSpPr>
        <p:cNvPr id="226" name="Shape 226"/>
        <p:cNvGrpSpPr/>
        <p:nvPr/>
      </p:nvGrpSpPr>
      <p:grpSpPr>
        <a:xfrm>
          <a:off x="0" y="0"/>
          <a:ext cx="0" cy="0"/>
          <a:chOff x="0" y="0"/>
          <a:chExt cx="0" cy="0"/>
        </a:xfrm>
      </p:grpSpPr>
      <p:sp>
        <p:nvSpPr>
          <p:cNvPr id="227" name="Google Shape;227;gceae59f91f_0_181"/>
          <p:cNvSpPr/>
          <p:nvPr/>
        </p:nvSpPr>
        <p:spPr>
          <a:xfrm>
            <a:off x="2381" y="4800600"/>
            <a:ext cx="9141600" cy="3429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8" name="Google Shape;228;gceae59f91f_0_181"/>
          <p:cNvSpPr/>
          <p:nvPr/>
        </p:nvSpPr>
        <p:spPr>
          <a:xfrm>
            <a:off x="11" y="4750737"/>
            <a:ext cx="9141600" cy="48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9" name="Google Shape;229;gceae59f91f_0_181"/>
          <p:cNvSpPr txBox="1"/>
          <p:nvPr>
            <p:ph type="title"/>
          </p:nvPr>
        </p:nvSpPr>
        <p:spPr>
          <a:xfrm>
            <a:off x="822960" y="569214"/>
            <a:ext cx="7543800" cy="2674500"/>
          </a:xfrm>
          <a:prstGeom prst="rect">
            <a:avLst/>
          </a:prstGeom>
          <a:noFill/>
          <a:ln>
            <a:noFill/>
          </a:ln>
        </p:spPr>
        <p:txBody>
          <a:bodyPr anchorCtr="0" anchor="b" bIns="34275" lIns="68575" spcFirstLastPara="1" rIns="68575" wrap="square" tIns="34275">
            <a:normAutofit/>
          </a:bodyPr>
          <a:lstStyle>
            <a:lvl1pPr lvl="0" algn="l">
              <a:lnSpc>
                <a:spcPct val="85000"/>
              </a:lnSpc>
              <a:spcBef>
                <a:spcPts val="0"/>
              </a:spcBef>
              <a:spcAft>
                <a:spcPts val="0"/>
              </a:spcAft>
              <a:buClr>
                <a:srgbClr val="FEFEFE"/>
              </a:buClr>
              <a:buSzPts val="6000"/>
              <a:buFont typeface="Calibri"/>
              <a:buNone/>
              <a:defRPr b="0" sz="6000">
                <a:solidFill>
                  <a:srgbClr val="FEFEFE"/>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0" name="Google Shape;230;gceae59f91f_0_181"/>
          <p:cNvSpPr txBox="1"/>
          <p:nvPr>
            <p:ph idx="1" type="body"/>
          </p:nvPr>
        </p:nvSpPr>
        <p:spPr>
          <a:xfrm>
            <a:off x="822960" y="3339846"/>
            <a:ext cx="7543800" cy="857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900"/>
              </a:spcBef>
              <a:spcAft>
                <a:spcPts val="0"/>
              </a:spcAft>
              <a:buSzPts val="1800"/>
              <a:buNone/>
              <a:defRPr sz="1800" cap="none">
                <a:solidFill>
                  <a:schemeClr val="lt2"/>
                </a:solidFill>
                <a:latin typeface="Calibri"/>
                <a:ea typeface="Calibri"/>
                <a:cs typeface="Calibri"/>
                <a:sym typeface="Calibri"/>
              </a:defRPr>
            </a:lvl1pPr>
            <a:lvl2pPr indent="-228600" lvl="1" marL="914400" algn="l">
              <a:lnSpc>
                <a:spcPct val="90000"/>
              </a:lnSpc>
              <a:spcBef>
                <a:spcPts val="200"/>
              </a:spcBef>
              <a:spcAft>
                <a:spcPts val="0"/>
              </a:spcAft>
              <a:buSzPts val="1400"/>
              <a:buNone/>
              <a:defRPr sz="1400">
                <a:solidFill>
                  <a:schemeClr val="lt1"/>
                </a:solidFill>
              </a:defRPr>
            </a:lvl2pPr>
            <a:lvl3pPr indent="-228600" lvl="2" marL="1371600" algn="l">
              <a:lnSpc>
                <a:spcPct val="90000"/>
              </a:lnSpc>
              <a:spcBef>
                <a:spcPts val="300"/>
              </a:spcBef>
              <a:spcAft>
                <a:spcPts val="0"/>
              </a:spcAft>
              <a:buSzPts val="1200"/>
              <a:buNone/>
              <a:defRPr sz="1200">
                <a:solidFill>
                  <a:schemeClr val="lt1"/>
                </a:solidFill>
              </a:defRPr>
            </a:lvl3pPr>
            <a:lvl4pPr indent="-228600" lvl="3" marL="1828800" algn="l">
              <a:lnSpc>
                <a:spcPct val="90000"/>
              </a:lnSpc>
              <a:spcBef>
                <a:spcPts val="300"/>
              </a:spcBef>
              <a:spcAft>
                <a:spcPts val="0"/>
              </a:spcAft>
              <a:buSzPts val="1100"/>
              <a:buNone/>
              <a:defRPr sz="1100">
                <a:solidFill>
                  <a:schemeClr val="lt1"/>
                </a:solidFill>
              </a:defRPr>
            </a:lvl4pPr>
            <a:lvl5pPr indent="-228600" lvl="4" marL="2286000" algn="l">
              <a:lnSpc>
                <a:spcPct val="90000"/>
              </a:lnSpc>
              <a:spcBef>
                <a:spcPts val="300"/>
              </a:spcBef>
              <a:spcAft>
                <a:spcPts val="0"/>
              </a:spcAft>
              <a:buSzPts val="1100"/>
              <a:buNone/>
              <a:defRPr sz="1100">
                <a:solidFill>
                  <a:schemeClr val="lt1"/>
                </a:solidFill>
              </a:defRPr>
            </a:lvl5pPr>
            <a:lvl6pPr indent="-228600" lvl="5" marL="2743200" algn="l">
              <a:lnSpc>
                <a:spcPct val="90000"/>
              </a:lnSpc>
              <a:spcBef>
                <a:spcPts val="300"/>
              </a:spcBef>
              <a:spcAft>
                <a:spcPts val="0"/>
              </a:spcAft>
              <a:buSzPts val="1100"/>
              <a:buNone/>
              <a:defRPr sz="1100">
                <a:solidFill>
                  <a:schemeClr val="lt1"/>
                </a:solidFill>
              </a:defRPr>
            </a:lvl6pPr>
            <a:lvl7pPr indent="-228600" lvl="6" marL="3200400" algn="l">
              <a:lnSpc>
                <a:spcPct val="90000"/>
              </a:lnSpc>
              <a:spcBef>
                <a:spcPts val="300"/>
              </a:spcBef>
              <a:spcAft>
                <a:spcPts val="0"/>
              </a:spcAft>
              <a:buSzPts val="1100"/>
              <a:buNone/>
              <a:defRPr sz="1100">
                <a:solidFill>
                  <a:schemeClr val="lt1"/>
                </a:solidFill>
              </a:defRPr>
            </a:lvl7pPr>
            <a:lvl8pPr indent="-228600" lvl="7" marL="3657600" algn="l">
              <a:lnSpc>
                <a:spcPct val="90000"/>
              </a:lnSpc>
              <a:spcBef>
                <a:spcPts val="300"/>
              </a:spcBef>
              <a:spcAft>
                <a:spcPts val="0"/>
              </a:spcAft>
              <a:buSzPts val="1100"/>
              <a:buNone/>
              <a:defRPr sz="1100">
                <a:solidFill>
                  <a:schemeClr val="lt1"/>
                </a:solidFill>
              </a:defRPr>
            </a:lvl8pPr>
            <a:lvl9pPr indent="-228600" lvl="8" marL="4114800" algn="l">
              <a:lnSpc>
                <a:spcPct val="90000"/>
              </a:lnSpc>
              <a:spcBef>
                <a:spcPts val="300"/>
              </a:spcBef>
              <a:spcAft>
                <a:spcPts val="300"/>
              </a:spcAft>
              <a:buSzPts val="1100"/>
              <a:buNone/>
              <a:defRPr sz="1100">
                <a:solidFill>
                  <a:schemeClr val="lt1"/>
                </a:solidFill>
              </a:defRPr>
            </a:lvl9pPr>
          </a:lstStyle>
          <a:p/>
        </p:txBody>
      </p:sp>
      <p:sp>
        <p:nvSpPr>
          <p:cNvPr id="231" name="Google Shape;231;gceae59f91f_0_181"/>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32" name="Google Shape;232;gceae59f91f_0_181"/>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33" name="Google Shape;233;gceae59f91f_0_181"/>
          <p:cNvSpPr txBox="1"/>
          <p:nvPr>
            <p:ph idx="12" type="sldNum"/>
          </p:nvPr>
        </p:nvSpPr>
        <p:spPr>
          <a:xfrm>
            <a:off x="7425344" y="4844839"/>
            <a:ext cx="984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34" name="Google Shape;234;gceae59f91f_0_181"/>
          <p:cNvCxnSpPr/>
          <p:nvPr/>
        </p:nvCxnSpPr>
        <p:spPr>
          <a:xfrm>
            <a:off x="905743" y="3257550"/>
            <a:ext cx="7406400" cy="0"/>
          </a:xfrm>
          <a:prstGeom prst="straightConnector1">
            <a:avLst/>
          </a:prstGeom>
          <a:noFill/>
          <a:ln cap="flat" cmpd="sng" w="9525">
            <a:solidFill>
              <a:srgbClr val="FEFEFE"/>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3">
  <p:cSld name="1_Title and body 1 1 1 1 3">
    <p:spTree>
      <p:nvGrpSpPr>
        <p:cNvPr id="32" name="Shape 32"/>
        <p:cNvGrpSpPr/>
        <p:nvPr/>
      </p:nvGrpSpPr>
      <p:grpSpPr>
        <a:xfrm>
          <a:off x="0" y="0"/>
          <a:ext cx="0" cy="0"/>
          <a:chOff x="0" y="0"/>
          <a:chExt cx="0" cy="0"/>
        </a:xfrm>
      </p:grpSpPr>
      <p:pic>
        <p:nvPicPr>
          <p:cNvPr id="33" name="Google Shape;33;p47"/>
          <p:cNvPicPr preferRelativeResize="0"/>
          <p:nvPr/>
        </p:nvPicPr>
        <p:blipFill rotWithShape="1">
          <a:blip r:embed="rId2">
            <a:alphaModFix/>
          </a:blip>
          <a:srcRect b="0" l="0" r="0" t="0"/>
          <a:stretch/>
        </p:blipFill>
        <p:spPr>
          <a:xfrm rot="7969173">
            <a:off x="6766186" y="-935204"/>
            <a:ext cx="3244279" cy="3433656"/>
          </a:xfrm>
          <a:prstGeom prst="rect">
            <a:avLst/>
          </a:prstGeom>
          <a:noFill/>
          <a:ln>
            <a:noFill/>
          </a:ln>
        </p:spPr>
      </p:pic>
      <p:sp>
        <p:nvSpPr>
          <p:cNvPr id="34" name="Google Shape;34;p47"/>
          <p:cNvSpPr txBox="1"/>
          <p:nvPr>
            <p:ph type="title"/>
          </p:nvPr>
        </p:nvSpPr>
        <p:spPr>
          <a:xfrm>
            <a:off x="387900" y="115120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47"/>
          <p:cNvSpPr txBox="1"/>
          <p:nvPr>
            <p:ph idx="1" type="body"/>
          </p:nvPr>
        </p:nvSpPr>
        <p:spPr>
          <a:xfrm>
            <a:off x="457488" y="1711762"/>
            <a:ext cx="7078663" cy="2090737"/>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0" i="0" sz="1800" u="none" cap="none" strike="noStrike">
                <a:solidFill>
                  <a:srgbClr val="434343"/>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6" name="Google Shape;36;p47"/>
          <p:cNvSpPr txBox="1"/>
          <p:nvPr>
            <p:ph idx="2" type="body"/>
          </p:nvPr>
        </p:nvSpPr>
        <p:spPr>
          <a:xfrm>
            <a:off x="335540" y="3883685"/>
            <a:ext cx="7099300" cy="608013"/>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800"/>
              <a:buNone/>
              <a:defRPr b="1" i="1" sz="1800" u="none" cap="none" strike="noStrike">
                <a:solidFill>
                  <a:srgbClr val="434343"/>
                </a:solidFill>
                <a:latin typeface="Arial"/>
                <a:ea typeface="Arial"/>
                <a:cs typeface="Arial"/>
                <a:sym typeface="Arial"/>
              </a:defRPr>
            </a:lvl1pPr>
            <a:lvl2pPr indent="-228600" lvl="1" marL="914400" algn="l">
              <a:lnSpc>
                <a:spcPct val="115000"/>
              </a:lnSpc>
              <a:spcBef>
                <a:spcPts val="1600"/>
              </a:spcBef>
              <a:spcAft>
                <a:spcPts val="0"/>
              </a:spcAft>
              <a:buSzPts val="1400"/>
              <a:buNone/>
              <a:defRPr b="1" i="1" sz="1800" u="none" cap="none" strike="noStrike">
                <a:solidFill>
                  <a:srgbClr val="434343"/>
                </a:solidFill>
                <a:latin typeface="Arial"/>
                <a:ea typeface="Arial"/>
                <a:cs typeface="Arial"/>
                <a:sym typeface="Arial"/>
              </a:defRPr>
            </a:lvl2pPr>
            <a:lvl3pPr indent="-228600" lvl="2" marL="1371600" algn="l">
              <a:lnSpc>
                <a:spcPct val="115000"/>
              </a:lnSpc>
              <a:spcBef>
                <a:spcPts val="1600"/>
              </a:spcBef>
              <a:spcAft>
                <a:spcPts val="0"/>
              </a:spcAft>
              <a:buSzPts val="1400"/>
              <a:buNone/>
              <a:defRPr b="1" i="1" sz="1800" u="none" cap="none" strike="noStrike">
                <a:solidFill>
                  <a:srgbClr val="434343"/>
                </a:solidFill>
                <a:latin typeface="Arial"/>
                <a:ea typeface="Arial"/>
                <a:cs typeface="Arial"/>
                <a:sym typeface="Arial"/>
              </a:defRPr>
            </a:lvl3pPr>
            <a:lvl4pPr indent="-228600" lvl="3" marL="1828800" algn="l">
              <a:lnSpc>
                <a:spcPct val="115000"/>
              </a:lnSpc>
              <a:spcBef>
                <a:spcPts val="1600"/>
              </a:spcBef>
              <a:spcAft>
                <a:spcPts val="0"/>
              </a:spcAft>
              <a:buSzPts val="1400"/>
              <a:buNone/>
              <a:defRPr b="1" i="1" sz="1800" u="none" cap="none" strike="noStrike">
                <a:solidFill>
                  <a:srgbClr val="434343"/>
                </a:solidFill>
                <a:latin typeface="Arial"/>
                <a:ea typeface="Arial"/>
                <a:cs typeface="Arial"/>
                <a:sym typeface="Arial"/>
              </a:defRPr>
            </a:lvl4pPr>
            <a:lvl5pPr indent="-228600" lvl="4" marL="2286000" algn="l">
              <a:lnSpc>
                <a:spcPct val="115000"/>
              </a:lnSpc>
              <a:spcBef>
                <a:spcPts val="1600"/>
              </a:spcBef>
              <a:spcAft>
                <a:spcPts val="0"/>
              </a:spcAft>
              <a:buSzPts val="1400"/>
              <a:buNone/>
              <a:defRPr b="1" i="1" sz="1800" u="none" cap="none" strike="noStrike">
                <a:solidFill>
                  <a:srgbClr val="434343"/>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1_Section Break">
    <p:bg>
      <p:bgPr>
        <a:solidFill>
          <a:schemeClr val="lt1"/>
        </a:solidFill>
      </p:bgPr>
    </p:bg>
    <p:spTree>
      <p:nvGrpSpPr>
        <p:cNvPr id="37" name="Shape 37"/>
        <p:cNvGrpSpPr/>
        <p:nvPr/>
      </p:nvGrpSpPr>
      <p:grpSpPr>
        <a:xfrm>
          <a:off x="0" y="0"/>
          <a:ext cx="0" cy="0"/>
          <a:chOff x="0" y="0"/>
          <a:chExt cx="0" cy="0"/>
        </a:xfrm>
      </p:grpSpPr>
      <p:pic>
        <p:nvPicPr>
          <p:cNvPr id="38" name="Google Shape;38;p48"/>
          <p:cNvPicPr preferRelativeResize="0"/>
          <p:nvPr/>
        </p:nvPicPr>
        <p:blipFill rotWithShape="1">
          <a:blip r:embed="rId2">
            <a:alphaModFix/>
          </a:blip>
          <a:srcRect b="0" l="0" r="0" t="0"/>
          <a:stretch/>
        </p:blipFill>
        <p:spPr>
          <a:xfrm>
            <a:off x="0" y="0"/>
            <a:ext cx="9144000" cy="5143501"/>
          </a:xfrm>
          <a:prstGeom prst="rect">
            <a:avLst/>
          </a:prstGeom>
          <a:noFill/>
          <a:ln>
            <a:noFill/>
          </a:ln>
        </p:spPr>
      </p:pic>
      <p:pic>
        <p:nvPicPr>
          <p:cNvPr id="39" name="Google Shape;39;p48"/>
          <p:cNvPicPr preferRelativeResize="0"/>
          <p:nvPr/>
        </p:nvPicPr>
        <p:blipFill rotWithShape="1">
          <a:blip r:embed="rId3">
            <a:alphaModFix/>
          </a:blip>
          <a:srcRect b="0" l="0" r="0" t="0"/>
          <a:stretch/>
        </p:blipFill>
        <p:spPr>
          <a:xfrm>
            <a:off x="5349739" y="1614500"/>
            <a:ext cx="5146921" cy="5143499"/>
          </a:xfrm>
          <a:prstGeom prst="rect">
            <a:avLst/>
          </a:prstGeom>
          <a:noFill/>
          <a:ln>
            <a:noFill/>
          </a:ln>
        </p:spPr>
      </p:pic>
      <p:sp>
        <p:nvSpPr>
          <p:cNvPr id="40" name="Google Shape;40;p48"/>
          <p:cNvSpPr txBox="1"/>
          <p:nvPr>
            <p:ph type="title"/>
          </p:nvPr>
        </p:nvSpPr>
        <p:spPr>
          <a:xfrm>
            <a:off x="290919" y="1494001"/>
            <a:ext cx="5673464" cy="53569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b="1" i="0" sz="2800" u="none" cap="none" strike="noStrike">
                <a:solidFill>
                  <a:srgbClr val="FFFFFF"/>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 name="Google Shape;41;p48"/>
          <p:cNvSpPr txBox="1"/>
          <p:nvPr>
            <p:ph idx="1" type="body"/>
          </p:nvPr>
        </p:nvSpPr>
        <p:spPr>
          <a:xfrm>
            <a:off x="166228" y="1887614"/>
            <a:ext cx="6790919" cy="94932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800"/>
              <a:buNone/>
              <a:defRPr b="1" i="0" sz="2800" u="none" cap="none" strike="noStrike">
                <a:solidFill>
                  <a:srgbClr val="FFFFFF"/>
                </a:solidFill>
                <a:latin typeface="Arial"/>
                <a:ea typeface="Arial"/>
                <a:cs typeface="Arial"/>
                <a:sym typeface="Arial"/>
              </a:defRPr>
            </a:lvl1pPr>
            <a:lvl2pPr indent="-228600" lvl="1" marL="914400" algn="l">
              <a:lnSpc>
                <a:spcPct val="115000"/>
              </a:lnSpc>
              <a:spcBef>
                <a:spcPts val="1600"/>
              </a:spcBef>
              <a:spcAft>
                <a:spcPts val="0"/>
              </a:spcAft>
              <a:buSzPts val="1400"/>
              <a:buNone/>
              <a:defRPr b="1" i="0" sz="2800" u="none" cap="none" strike="noStrike">
                <a:solidFill>
                  <a:srgbClr val="FFFFFF"/>
                </a:solidFill>
                <a:latin typeface="Arial"/>
                <a:ea typeface="Arial"/>
                <a:cs typeface="Arial"/>
                <a:sym typeface="Arial"/>
              </a:defRPr>
            </a:lvl2pPr>
            <a:lvl3pPr indent="-228600" lvl="2" marL="1371600" algn="l">
              <a:lnSpc>
                <a:spcPct val="115000"/>
              </a:lnSpc>
              <a:spcBef>
                <a:spcPts val="1600"/>
              </a:spcBef>
              <a:spcAft>
                <a:spcPts val="0"/>
              </a:spcAft>
              <a:buSzPts val="1400"/>
              <a:buNone/>
              <a:defRPr b="1" i="0" sz="2800" u="none" cap="none" strike="noStrike">
                <a:solidFill>
                  <a:srgbClr val="FFFFFF"/>
                </a:solidFill>
                <a:latin typeface="Arial"/>
                <a:ea typeface="Arial"/>
                <a:cs typeface="Arial"/>
                <a:sym typeface="Arial"/>
              </a:defRPr>
            </a:lvl3pPr>
            <a:lvl4pPr indent="-228600" lvl="3" marL="1828800" algn="l">
              <a:lnSpc>
                <a:spcPct val="115000"/>
              </a:lnSpc>
              <a:spcBef>
                <a:spcPts val="1600"/>
              </a:spcBef>
              <a:spcAft>
                <a:spcPts val="0"/>
              </a:spcAft>
              <a:buSzPts val="1400"/>
              <a:buNone/>
              <a:defRPr b="1" i="0" sz="2800" u="none" cap="none" strike="noStrike">
                <a:solidFill>
                  <a:srgbClr val="FFFFFF"/>
                </a:solidFill>
                <a:latin typeface="Arial"/>
                <a:ea typeface="Arial"/>
                <a:cs typeface="Arial"/>
                <a:sym typeface="Arial"/>
              </a:defRPr>
            </a:lvl4pPr>
            <a:lvl5pPr indent="-228600" lvl="4" marL="2286000" algn="l">
              <a:lnSpc>
                <a:spcPct val="115000"/>
              </a:lnSpc>
              <a:spcBef>
                <a:spcPts val="1600"/>
              </a:spcBef>
              <a:spcAft>
                <a:spcPts val="0"/>
              </a:spcAft>
              <a:buSzPts val="1400"/>
              <a:buNone/>
              <a:defRPr b="1" i="0" sz="2800" u="none" cap="none" strike="noStrike">
                <a:solidFill>
                  <a:srgbClr val="FFFFFF"/>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3">
  <p:cSld name="1_Title and body 1 1 1 1 3 2">
    <p:spTree>
      <p:nvGrpSpPr>
        <p:cNvPr id="42" name="Shape 42"/>
        <p:cNvGrpSpPr/>
        <p:nvPr/>
      </p:nvGrpSpPr>
      <p:grpSpPr>
        <a:xfrm>
          <a:off x="0" y="0"/>
          <a:ext cx="0" cy="0"/>
          <a:chOff x="0" y="0"/>
          <a:chExt cx="0" cy="0"/>
        </a:xfrm>
      </p:grpSpPr>
      <p:pic>
        <p:nvPicPr>
          <p:cNvPr id="43" name="Google Shape;43;p49"/>
          <p:cNvPicPr preferRelativeResize="0"/>
          <p:nvPr/>
        </p:nvPicPr>
        <p:blipFill rotWithShape="1">
          <a:blip r:embed="rId2">
            <a:alphaModFix/>
          </a:blip>
          <a:srcRect b="0" l="0" r="0" t="0"/>
          <a:stretch/>
        </p:blipFill>
        <p:spPr>
          <a:xfrm rot="7969173">
            <a:off x="6766186" y="-935204"/>
            <a:ext cx="3244279" cy="3433656"/>
          </a:xfrm>
          <a:prstGeom prst="rect">
            <a:avLst/>
          </a:prstGeom>
          <a:noFill/>
          <a:ln>
            <a:noFill/>
          </a:ln>
        </p:spPr>
      </p:pic>
      <p:sp>
        <p:nvSpPr>
          <p:cNvPr id="44" name="Google Shape;44;p49"/>
          <p:cNvSpPr txBox="1"/>
          <p:nvPr>
            <p:ph type="title"/>
          </p:nvPr>
        </p:nvSpPr>
        <p:spPr>
          <a:xfrm>
            <a:off x="429463" y="743019"/>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49"/>
          <p:cNvSpPr txBox="1"/>
          <p:nvPr>
            <p:ph idx="1" type="body"/>
          </p:nvPr>
        </p:nvSpPr>
        <p:spPr>
          <a:xfrm>
            <a:off x="460375" y="1370013"/>
            <a:ext cx="7743825" cy="3189287"/>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0" i="0" sz="2000" u="none" cap="none" strike="noStrike">
                <a:solidFill>
                  <a:srgbClr val="434343"/>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1 1">
  <p:cSld name="TITLE_AND_BODY_1_1_1_1_1_1">
    <p:spTree>
      <p:nvGrpSpPr>
        <p:cNvPr id="46" name="Shape 46"/>
        <p:cNvGrpSpPr/>
        <p:nvPr/>
      </p:nvGrpSpPr>
      <p:grpSpPr>
        <a:xfrm>
          <a:off x="0" y="0"/>
          <a:ext cx="0" cy="0"/>
          <a:chOff x="0" y="0"/>
          <a:chExt cx="0" cy="0"/>
        </a:xfrm>
      </p:grpSpPr>
      <p:sp>
        <p:nvSpPr>
          <p:cNvPr id="47" name="Google Shape;47;gceae59f91f_0_72"/>
          <p:cNvSpPr txBox="1"/>
          <p:nvPr>
            <p:ph type="title"/>
          </p:nvPr>
        </p:nvSpPr>
        <p:spPr>
          <a:xfrm>
            <a:off x="452650" y="4709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 name="Google Shape;48;gceae59f91f_0_72"/>
          <p:cNvSpPr txBox="1"/>
          <p:nvPr>
            <p:ph idx="1" type="body"/>
          </p:nvPr>
        </p:nvSpPr>
        <p:spPr>
          <a:xfrm>
            <a:off x="452650" y="1245750"/>
            <a:ext cx="8032200" cy="2831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9" name="Google Shape;49;gceae59f91f_0_72"/>
          <p:cNvSpPr txBox="1"/>
          <p:nvPr>
            <p:ph idx="12" type="sldNum"/>
          </p:nvPr>
        </p:nvSpPr>
        <p:spPr>
          <a:xfrm>
            <a:off x="8472302" y="4568876"/>
            <a:ext cx="360000" cy="401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0" name="Google Shape;50;gceae59f91f_0_72"/>
          <p:cNvPicPr preferRelativeResize="0"/>
          <p:nvPr/>
        </p:nvPicPr>
        <p:blipFill rotWithShape="1">
          <a:blip r:embed="rId2">
            <a:alphaModFix/>
          </a:blip>
          <a:srcRect b="0" l="0" r="0" t="0"/>
          <a:stretch/>
        </p:blipFill>
        <p:spPr>
          <a:xfrm rot="9244261">
            <a:off x="7317066" y="-345636"/>
            <a:ext cx="3919473" cy="4114721"/>
          </a:xfrm>
          <a:prstGeom prst="rect">
            <a:avLst/>
          </a:prstGeom>
          <a:noFill/>
          <a:ln>
            <a:noFill/>
          </a:ln>
        </p:spPr>
      </p:pic>
      <p:pic>
        <p:nvPicPr>
          <p:cNvPr id="51" name="Google Shape;51;gceae59f91f_0_72"/>
          <p:cNvPicPr preferRelativeResize="0"/>
          <p:nvPr/>
        </p:nvPicPr>
        <p:blipFill rotWithShape="1">
          <a:blip r:embed="rId3">
            <a:alphaModFix/>
          </a:blip>
          <a:srcRect b="28999" l="0" r="0" t="0"/>
          <a:stretch/>
        </p:blipFill>
        <p:spPr>
          <a:xfrm>
            <a:off x="153075" y="4088525"/>
            <a:ext cx="2628126" cy="10549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52" name="Shape 52"/>
        <p:cNvGrpSpPr/>
        <p:nvPr/>
      </p:nvGrpSpPr>
      <p:grpSpPr>
        <a:xfrm>
          <a:off x="0" y="0"/>
          <a:ext cx="0" cy="0"/>
          <a:chOff x="0" y="0"/>
          <a:chExt cx="0" cy="0"/>
        </a:xfrm>
      </p:grpSpPr>
      <p:sp>
        <p:nvSpPr>
          <p:cNvPr id="53" name="Google Shape;53;p50"/>
          <p:cNvSpPr txBox="1"/>
          <p:nvPr>
            <p:ph type="title"/>
          </p:nvPr>
        </p:nvSpPr>
        <p:spPr>
          <a:xfrm>
            <a:off x="380973" y="477294"/>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54" name="Google Shape;54;p50"/>
          <p:cNvGrpSpPr/>
          <p:nvPr/>
        </p:nvGrpSpPr>
        <p:grpSpPr>
          <a:xfrm>
            <a:off x="461125" y="1236825"/>
            <a:ext cx="7829458" cy="3405568"/>
            <a:chOff x="0" y="90811"/>
            <a:chExt cx="10058399" cy="4540758"/>
          </a:xfrm>
        </p:grpSpPr>
        <p:sp>
          <p:nvSpPr>
            <p:cNvPr id="55" name="Google Shape;55;p50"/>
            <p:cNvSpPr/>
            <p:nvPr/>
          </p:nvSpPr>
          <p:spPr>
            <a:xfrm>
              <a:off x="0" y="90811"/>
              <a:ext cx="10058399" cy="857463"/>
            </a:xfrm>
            <a:prstGeom prst="roundRect">
              <a:avLst>
                <a:gd fmla="val 16667" name="adj"/>
              </a:avLst>
            </a:prstGeom>
            <a:solidFill>
              <a:schemeClr val="accent5"/>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50"/>
            <p:cNvSpPr txBox="1"/>
            <p:nvPr/>
          </p:nvSpPr>
          <p:spPr>
            <a:xfrm>
              <a:off x="41857" y="132668"/>
              <a:ext cx="9974682" cy="773747"/>
            </a:xfrm>
            <a:prstGeom prst="rect">
              <a:avLst/>
            </a:prstGeom>
            <a:noFill/>
            <a:ln>
              <a:noFill/>
            </a:ln>
          </p:spPr>
          <p:txBody>
            <a:bodyPr anchorCtr="0" anchor="ctr" bIns="62850" lIns="62850" spcFirstLastPara="1" rIns="62850" wrap="square" tIns="62850">
              <a:noAutofit/>
            </a:bodyPr>
            <a:lstStyle/>
            <a:p>
              <a:pPr indent="0" lvl="0" marL="0" marR="0" rtl="0" algn="l">
                <a:lnSpc>
                  <a:spcPct val="90000"/>
                </a:lnSpc>
                <a:spcBef>
                  <a:spcPts val="0"/>
                </a:spcBef>
                <a:spcAft>
                  <a:spcPts val="0"/>
                </a:spcAft>
                <a:buClr>
                  <a:srgbClr val="000000"/>
                </a:buClr>
                <a:buSzPts val="1700"/>
                <a:buFont typeface="Arial"/>
                <a:buNone/>
              </a:pPr>
              <a:r>
                <a:t/>
              </a:r>
              <a:endParaRPr b="1" i="0" sz="1200" u="none" cap="none" strike="noStrike">
                <a:solidFill>
                  <a:srgbClr val="000000"/>
                </a:solidFill>
                <a:latin typeface="Arial"/>
                <a:ea typeface="Arial"/>
                <a:cs typeface="Arial"/>
                <a:sym typeface="Arial"/>
              </a:endParaRPr>
            </a:p>
          </p:txBody>
        </p:sp>
        <p:sp>
          <p:nvSpPr>
            <p:cNvPr id="57" name="Google Shape;57;p50"/>
            <p:cNvSpPr/>
            <p:nvPr/>
          </p:nvSpPr>
          <p:spPr>
            <a:xfrm>
              <a:off x="0" y="1011635"/>
              <a:ext cx="10058399" cy="857463"/>
            </a:xfrm>
            <a:prstGeom prst="roundRect">
              <a:avLst>
                <a:gd fmla="val 16667" name="adj"/>
              </a:avLst>
            </a:prstGeom>
            <a:solidFill>
              <a:schemeClr val="accent5"/>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50"/>
            <p:cNvSpPr txBox="1"/>
            <p:nvPr/>
          </p:nvSpPr>
          <p:spPr>
            <a:xfrm>
              <a:off x="41858" y="1053493"/>
              <a:ext cx="9974683" cy="773747"/>
            </a:xfrm>
            <a:prstGeom prst="rect">
              <a:avLst/>
            </a:prstGeom>
            <a:noFill/>
            <a:ln>
              <a:noFill/>
            </a:ln>
          </p:spPr>
          <p:txBody>
            <a:bodyPr anchorCtr="0" anchor="ctr" bIns="62850" lIns="62850" spcFirstLastPara="1" rIns="62850" wrap="square" tIns="62850">
              <a:noAutofit/>
            </a:bodyPr>
            <a:lstStyle/>
            <a:p>
              <a:pPr indent="0" lvl="0" marL="0" marR="0" rtl="0" algn="l">
                <a:lnSpc>
                  <a:spcPct val="90000"/>
                </a:lnSpc>
                <a:spcBef>
                  <a:spcPts val="0"/>
                </a:spcBef>
                <a:spcAft>
                  <a:spcPts val="0"/>
                </a:spcAft>
                <a:buClr>
                  <a:srgbClr val="000000"/>
                </a:buClr>
                <a:buSzPts val="1700"/>
                <a:buFont typeface="Arial"/>
                <a:buNone/>
              </a:pPr>
              <a:r>
                <a:t/>
              </a:r>
              <a:endParaRPr b="1" i="0" sz="1200" u="none" cap="none" strike="noStrike">
                <a:solidFill>
                  <a:srgbClr val="000000"/>
                </a:solidFill>
                <a:latin typeface="Arial"/>
                <a:ea typeface="Arial"/>
                <a:cs typeface="Arial"/>
                <a:sym typeface="Arial"/>
              </a:endParaRPr>
            </a:p>
          </p:txBody>
        </p:sp>
        <p:sp>
          <p:nvSpPr>
            <p:cNvPr id="59" name="Google Shape;59;p50"/>
            <p:cNvSpPr/>
            <p:nvPr/>
          </p:nvSpPr>
          <p:spPr>
            <a:xfrm>
              <a:off x="0" y="1932459"/>
              <a:ext cx="10058399" cy="857463"/>
            </a:xfrm>
            <a:prstGeom prst="roundRect">
              <a:avLst>
                <a:gd fmla="val 16667" name="adj"/>
              </a:avLst>
            </a:prstGeom>
            <a:solidFill>
              <a:schemeClr val="accent5"/>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50"/>
            <p:cNvSpPr txBox="1"/>
            <p:nvPr/>
          </p:nvSpPr>
          <p:spPr>
            <a:xfrm>
              <a:off x="41858" y="1974317"/>
              <a:ext cx="9974683" cy="773747"/>
            </a:xfrm>
            <a:prstGeom prst="rect">
              <a:avLst/>
            </a:prstGeom>
            <a:noFill/>
            <a:ln>
              <a:noFill/>
            </a:ln>
          </p:spPr>
          <p:txBody>
            <a:bodyPr anchorCtr="0" anchor="ctr" bIns="62850" lIns="62850" spcFirstLastPara="1" rIns="62850" wrap="square" tIns="62850">
              <a:noAutofit/>
            </a:bodyPr>
            <a:lstStyle/>
            <a:p>
              <a:pPr indent="0" lvl="0" marL="0" marR="0" rtl="0" algn="l">
                <a:lnSpc>
                  <a:spcPct val="90000"/>
                </a:lnSpc>
                <a:spcBef>
                  <a:spcPts val="0"/>
                </a:spcBef>
                <a:spcAft>
                  <a:spcPts val="0"/>
                </a:spcAft>
                <a:buClr>
                  <a:srgbClr val="000000"/>
                </a:buClr>
                <a:buSzPts val="1700"/>
                <a:buFont typeface="Arial"/>
                <a:buNone/>
              </a:pPr>
              <a:r>
                <a:t/>
              </a:r>
              <a:endParaRPr b="1" i="0" sz="1200" u="none" cap="none" strike="noStrike">
                <a:solidFill>
                  <a:srgbClr val="000000"/>
                </a:solidFill>
                <a:latin typeface="Arial"/>
                <a:ea typeface="Arial"/>
                <a:cs typeface="Arial"/>
                <a:sym typeface="Arial"/>
              </a:endParaRPr>
            </a:p>
          </p:txBody>
        </p:sp>
        <p:sp>
          <p:nvSpPr>
            <p:cNvPr id="61" name="Google Shape;61;p50"/>
            <p:cNvSpPr/>
            <p:nvPr/>
          </p:nvSpPr>
          <p:spPr>
            <a:xfrm>
              <a:off x="0" y="2853282"/>
              <a:ext cx="10058399" cy="857463"/>
            </a:xfrm>
            <a:prstGeom prst="roundRect">
              <a:avLst>
                <a:gd fmla="val 16667" name="adj"/>
              </a:avLst>
            </a:prstGeom>
            <a:solidFill>
              <a:schemeClr val="accent5"/>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50"/>
            <p:cNvSpPr txBox="1"/>
            <p:nvPr/>
          </p:nvSpPr>
          <p:spPr>
            <a:xfrm>
              <a:off x="41858" y="2895140"/>
              <a:ext cx="9974683" cy="773747"/>
            </a:xfrm>
            <a:prstGeom prst="rect">
              <a:avLst/>
            </a:prstGeom>
            <a:noFill/>
            <a:ln>
              <a:noFill/>
            </a:ln>
          </p:spPr>
          <p:txBody>
            <a:bodyPr anchorCtr="0" anchor="ctr" bIns="62850" lIns="62850" spcFirstLastPara="1" rIns="62850" wrap="square" tIns="62850">
              <a:noAutofit/>
            </a:bodyPr>
            <a:lstStyle/>
            <a:p>
              <a:pPr indent="0" lvl="0" marL="0" marR="0" rtl="0" algn="l">
                <a:lnSpc>
                  <a:spcPct val="90000"/>
                </a:lnSpc>
                <a:spcBef>
                  <a:spcPts val="0"/>
                </a:spcBef>
                <a:spcAft>
                  <a:spcPts val="0"/>
                </a:spcAft>
                <a:buClr>
                  <a:srgbClr val="000000"/>
                </a:buClr>
                <a:buSzPts val="1700"/>
                <a:buFont typeface="Arial"/>
                <a:buNone/>
              </a:pPr>
              <a:r>
                <a:t/>
              </a:r>
              <a:endParaRPr b="1" i="0" sz="1200" u="none" cap="none" strike="noStrike">
                <a:solidFill>
                  <a:srgbClr val="000000"/>
                </a:solidFill>
                <a:latin typeface="Arial"/>
                <a:ea typeface="Arial"/>
                <a:cs typeface="Arial"/>
                <a:sym typeface="Arial"/>
              </a:endParaRPr>
            </a:p>
          </p:txBody>
        </p:sp>
        <p:sp>
          <p:nvSpPr>
            <p:cNvPr id="63" name="Google Shape;63;p50"/>
            <p:cNvSpPr/>
            <p:nvPr/>
          </p:nvSpPr>
          <p:spPr>
            <a:xfrm>
              <a:off x="0" y="3774106"/>
              <a:ext cx="10058399" cy="857463"/>
            </a:xfrm>
            <a:prstGeom prst="roundRect">
              <a:avLst>
                <a:gd fmla="val 16667" name="adj"/>
              </a:avLst>
            </a:prstGeom>
            <a:solidFill>
              <a:schemeClr val="accent5"/>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50"/>
            <p:cNvSpPr txBox="1"/>
            <p:nvPr/>
          </p:nvSpPr>
          <p:spPr>
            <a:xfrm>
              <a:off x="41858" y="3815964"/>
              <a:ext cx="9974683" cy="773747"/>
            </a:xfrm>
            <a:prstGeom prst="rect">
              <a:avLst/>
            </a:prstGeom>
            <a:noFill/>
            <a:ln>
              <a:noFill/>
            </a:ln>
          </p:spPr>
          <p:txBody>
            <a:bodyPr anchorCtr="0" anchor="ctr" bIns="62850" lIns="62850" spcFirstLastPara="1" rIns="62850" wrap="square" tIns="62850">
              <a:noAutofit/>
            </a:bodyPr>
            <a:lstStyle/>
            <a:p>
              <a:pPr indent="0" lvl="0" marL="0" marR="0" rtl="0" algn="l">
                <a:lnSpc>
                  <a:spcPct val="90000"/>
                </a:lnSpc>
                <a:spcBef>
                  <a:spcPts val="0"/>
                </a:spcBef>
                <a:spcAft>
                  <a:spcPts val="0"/>
                </a:spcAft>
                <a:buClr>
                  <a:srgbClr val="000000"/>
                </a:buClr>
                <a:buSzPts val="1700"/>
                <a:buFont typeface="Arial"/>
                <a:buNone/>
              </a:pPr>
              <a:r>
                <a:t/>
              </a:r>
              <a:endParaRPr b="1" i="0" sz="1200" u="none" cap="none" strike="noStrike">
                <a:solidFill>
                  <a:srgbClr val="000000"/>
                </a:solidFill>
                <a:latin typeface="Arial"/>
                <a:ea typeface="Arial"/>
                <a:cs typeface="Arial"/>
                <a:sym typeface="Arial"/>
              </a:endParaRPr>
            </a:p>
          </p:txBody>
        </p:sp>
      </p:grpSp>
      <p:sp>
        <p:nvSpPr>
          <p:cNvPr id="65" name="Google Shape;65;p50"/>
          <p:cNvSpPr txBox="1"/>
          <p:nvPr>
            <p:ph idx="1" type="body"/>
          </p:nvPr>
        </p:nvSpPr>
        <p:spPr>
          <a:xfrm>
            <a:off x="327626" y="1310597"/>
            <a:ext cx="7764294" cy="42862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800"/>
              <a:buNone/>
              <a:defRPr b="1" i="0" sz="1800" u="none" cap="none" strike="noStrike">
                <a:solidFill>
                  <a:schemeClr val="lt1"/>
                </a:solidFill>
                <a:latin typeface="Arial"/>
                <a:ea typeface="Arial"/>
                <a:cs typeface="Arial"/>
                <a:sym typeface="Arial"/>
              </a:defRPr>
            </a:lvl1pPr>
            <a:lvl2pPr indent="-228600" lvl="1" marL="9144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2pPr>
            <a:lvl3pPr indent="-228600" lvl="2" marL="13716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3pPr>
            <a:lvl4pPr indent="-228600" lvl="3" marL="18288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4pPr>
            <a:lvl5pPr indent="-228600" lvl="4" marL="22860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6" name="Google Shape;66;p50"/>
          <p:cNvSpPr txBox="1"/>
          <p:nvPr>
            <p:ph idx="2" type="body"/>
          </p:nvPr>
        </p:nvSpPr>
        <p:spPr>
          <a:xfrm>
            <a:off x="359001" y="2000647"/>
            <a:ext cx="7764294" cy="42862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800"/>
              <a:buNone/>
              <a:defRPr b="1" i="0" sz="1800" u="none" cap="none" strike="noStrike">
                <a:solidFill>
                  <a:schemeClr val="lt1"/>
                </a:solidFill>
                <a:latin typeface="Arial"/>
                <a:ea typeface="Arial"/>
                <a:cs typeface="Arial"/>
                <a:sym typeface="Arial"/>
              </a:defRPr>
            </a:lvl1pPr>
            <a:lvl2pPr indent="-228600" lvl="1" marL="9144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2pPr>
            <a:lvl3pPr indent="-228600" lvl="2" marL="13716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3pPr>
            <a:lvl4pPr indent="-228600" lvl="3" marL="18288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4pPr>
            <a:lvl5pPr indent="-228600" lvl="4" marL="22860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7" name="Google Shape;67;p50"/>
          <p:cNvSpPr txBox="1"/>
          <p:nvPr>
            <p:ph idx="3" type="body"/>
          </p:nvPr>
        </p:nvSpPr>
        <p:spPr>
          <a:xfrm>
            <a:off x="341480" y="2690697"/>
            <a:ext cx="7764294" cy="42862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800"/>
              <a:buNone/>
              <a:defRPr b="1" i="0" sz="1800" u="none" cap="none" strike="noStrike">
                <a:solidFill>
                  <a:schemeClr val="lt1"/>
                </a:solidFill>
                <a:latin typeface="Arial"/>
                <a:ea typeface="Arial"/>
                <a:cs typeface="Arial"/>
                <a:sym typeface="Arial"/>
              </a:defRPr>
            </a:lvl1pPr>
            <a:lvl2pPr indent="-228600" lvl="1" marL="9144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2pPr>
            <a:lvl3pPr indent="-228600" lvl="2" marL="13716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3pPr>
            <a:lvl4pPr indent="-228600" lvl="3" marL="18288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4pPr>
            <a:lvl5pPr indent="-228600" lvl="4" marL="22860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8" name="Google Shape;68;p50"/>
          <p:cNvSpPr txBox="1"/>
          <p:nvPr>
            <p:ph idx="4" type="body"/>
          </p:nvPr>
        </p:nvSpPr>
        <p:spPr>
          <a:xfrm>
            <a:off x="341480" y="3375263"/>
            <a:ext cx="7764294" cy="42862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800"/>
              <a:buNone/>
              <a:defRPr b="1" i="0" sz="1800" u="none" cap="none" strike="noStrike">
                <a:solidFill>
                  <a:schemeClr val="lt1"/>
                </a:solidFill>
                <a:latin typeface="Arial"/>
                <a:ea typeface="Arial"/>
                <a:cs typeface="Arial"/>
                <a:sym typeface="Arial"/>
              </a:defRPr>
            </a:lvl1pPr>
            <a:lvl2pPr indent="-228600" lvl="1" marL="9144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2pPr>
            <a:lvl3pPr indent="-228600" lvl="2" marL="13716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3pPr>
            <a:lvl4pPr indent="-228600" lvl="3" marL="18288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4pPr>
            <a:lvl5pPr indent="-228600" lvl="4" marL="22860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9" name="Google Shape;69;p50"/>
          <p:cNvSpPr txBox="1"/>
          <p:nvPr>
            <p:ph idx="5" type="body"/>
          </p:nvPr>
        </p:nvSpPr>
        <p:spPr>
          <a:xfrm>
            <a:off x="327626" y="4065801"/>
            <a:ext cx="7764294" cy="42862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800"/>
              <a:buNone/>
              <a:defRPr b="1" i="0" sz="1800" u="none" cap="none" strike="noStrike">
                <a:solidFill>
                  <a:schemeClr val="lt1"/>
                </a:solidFill>
                <a:latin typeface="Arial"/>
                <a:ea typeface="Arial"/>
                <a:cs typeface="Arial"/>
                <a:sym typeface="Arial"/>
              </a:defRPr>
            </a:lvl1pPr>
            <a:lvl2pPr indent="-228600" lvl="1" marL="9144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2pPr>
            <a:lvl3pPr indent="-228600" lvl="2" marL="13716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3pPr>
            <a:lvl4pPr indent="-228600" lvl="3" marL="18288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4pPr>
            <a:lvl5pPr indent="-228600" lvl="4" marL="2286000" algn="l">
              <a:lnSpc>
                <a:spcPct val="115000"/>
              </a:lnSpc>
              <a:spcBef>
                <a:spcPts val="1600"/>
              </a:spcBef>
              <a:spcAft>
                <a:spcPts val="0"/>
              </a:spcAft>
              <a:buSzPts val="1400"/>
              <a:buNone/>
              <a:defRPr b="1" i="0" sz="1800" u="none" cap="none" strike="noStrike">
                <a:solidFill>
                  <a:schemeClr val="lt1"/>
                </a:solidFill>
                <a:latin typeface="Arial"/>
                <a:ea typeface="Arial"/>
                <a:cs typeface="Arial"/>
                <a:sym typeface="Arial"/>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p:spTree>
      <p:nvGrpSpPr>
        <p:cNvPr id="70" name="Shape 70"/>
        <p:cNvGrpSpPr/>
        <p:nvPr/>
      </p:nvGrpSpPr>
      <p:grpSpPr>
        <a:xfrm>
          <a:off x="0" y="0"/>
          <a:ext cx="0" cy="0"/>
          <a:chOff x="0" y="0"/>
          <a:chExt cx="0" cy="0"/>
        </a:xfrm>
      </p:grpSpPr>
      <p:sp>
        <p:nvSpPr>
          <p:cNvPr id="71" name="Google Shape;71;p51"/>
          <p:cNvSpPr txBox="1"/>
          <p:nvPr>
            <p:ph type="title"/>
          </p:nvPr>
        </p:nvSpPr>
        <p:spPr>
          <a:xfrm>
            <a:off x="242428" y="470377"/>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72" name="Google Shape;72;p51"/>
          <p:cNvGrpSpPr/>
          <p:nvPr/>
        </p:nvGrpSpPr>
        <p:grpSpPr>
          <a:xfrm>
            <a:off x="413775" y="1201785"/>
            <a:ext cx="7580603" cy="3453033"/>
            <a:chOff x="3803" y="324003"/>
            <a:chExt cx="10107471" cy="4074375"/>
          </a:xfrm>
        </p:grpSpPr>
        <p:sp>
          <p:nvSpPr>
            <p:cNvPr id="73" name="Google Shape;73;p51"/>
            <p:cNvSpPr/>
            <p:nvPr/>
          </p:nvSpPr>
          <p:spPr>
            <a:xfrm>
              <a:off x="3803" y="324003"/>
              <a:ext cx="2286758" cy="518400"/>
            </a:xfrm>
            <a:prstGeom prst="rect">
              <a:avLst/>
            </a:prstGeom>
            <a:solidFill>
              <a:schemeClr val="accent3"/>
            </a:solidFill>
            <a:ln cap="flat" cmpd="sng" w="25400">
              <a:solidFill>
                <a:schemeClr val="accent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51"/>
            <p:cNvSpPr txBox="1"/>
            <p:nvPr/>
          </p:nvSpPr>
          <p:spPr>
            <a:xfrm>
              <a:off x="3803" y="324003"/>
              <a:ext cx="2286758" cy="518400"/>
            </a:xfrm>
            <a:prstGeom prst="rect">
              <a:avLst/>
            </a:prstGeom>
            <a:solidFill>
              <a:schemeClr val="accent5"/>
            </a:solidFill>
            <a:ln>
              <a:noFill/>
            </a:ln>
          </p:spPr>
          <p:txBody>
            <a:bodyPr anchorCtr="0" anchor="ctr" bIns="54875" lIns="96000" spcFirstLastPara="1" rIns="96000" wrap="square" tIns="54875">
              <a:noAutofit/>
            </a:bodyPr>
            <a:lstStyle/>
            <a:p>
              <a:pPr indent="0" lvl="0" marL="0" marR="0" rtl="0" algn="ctr">
                <a:lnSpc>
                  <a:spcPct val="90000"/>
                </a:lnSpc>
                <a:spcBef>
                  <a:spcPts val="0"/>
                </a:spcBef>
                <a:spcAft>
                  <a:spcPts val="0"/>
                </a:spcAft>
                <a:buClr>
                  <a:srgbClr val="000000"/>
                </a:buClr>
                <a:buSzPts val="1400"/>
                <a:buFont typeface="Arial"/>
                <a:buNone/>
              </a:pPr>
              <a:r>
                <a:t/>
              </a:r>
              <a:endParaRPr b="1" i="0" sz="1200" u="none" cap="none" strike="noStrike">
                <a:solidFill>
                  <a:srgbClr val="000000"/>
                </a:solidFill>
                <a:latin typeface="Arial"/>
                <a:ea typeface="Arial"/>
                <a:cs typeface="Arial"/>
                <a:sym typeface="Arial"/>
              </a:endParaRPr>
            </a:p>
          </p:txBody>
        </p:sp>
        <p:sp>
          <p:nvSpPr>
            <p:cNvPr id="75" name="Google Shape;75;p51"/>
            <p:cNvSpPr/>
            <p:nvPr/>
          </p:nvSpPr>
          <p:spPr>
            <a:xfrm>
              <a:off x="3803" y="842403"/>
              <a:ext cx="2286758" cy="3555975"/>
            </a:xfrm>
            <a:prstGeom prst="rect">
              <a:avLst/>
            </a:prstGeom>
            <a:solidFill>
              <a:srgbClr val="D5DBDD">
                <a:alpha val="89019"/>
              </a:srgbClr>
            </a:solidFill>
            <a:ln cap="flat" cmpd="sng" w="25400">
              <a:solidFill>
                <a:srgbClr val="D5DBDD">
                  <a:alpha val="89019"/>
                </a:srgbClr>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51"/>
            <p:cNvSpPr txBox="1"/>
            <p:nvPr/>
          </p:nvSpPr>
          <p:spPr>
            <a:xfrm>
              <a:off x="3803" y="842403"/>
              <a:ext cx="2286757" cy="3555975"/>
            </a:xfrm>
            <a:prstGeom prst="rect">
              <a:avLst/>
            </a:prstGeom>
            <a:solidFill>
              <a:srgbClr val="EFEFEF"/>
            </a:solidFill>
            <a:ln>
              <a:noFill/>
            </a:ln>
          </p:spPr>
          <p:txBody>
            <a:bodyPr anchorCtr="0" anchor="t" bIns="108000" lIns="72000" spcFirstLastPara="1" rIns="96000" wrap="square" tIns="72000">
              <a:noAutofit/>
            </a:bodyPr>
            <a:lstStyle/>
            <a:p>
              <a:pPr indent="0" lvl="1" marL="0" marR="0" rtl="0" algn="l">
                <a:lnSpc>
                  <a:spcPct val="9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77" name="Google Shape;77;p51"/>
            <p:cNvSpPr/>
            <p:nvPr/>
          </p:nvSpPr>
          <p:spPr>
            <a:xfrm>
              <a:off x="2610707" y="324003"/>
              <a:ext cx="2286758" cy="518400"/>
            </a:xfrm>
            <a:prstGeom prst="rect">
              <a:avLst/>
            </a:prstGeom>
            <a:solidFill>
              <a:schemeClr val="accent3"/>
            </a:solidFill>
            <a:ln cap="flat" cmpd="sng" w="25400">
              <a:solidFill>
                <a:schemeClr val="accent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51"/>
            <p:cNvSpPr txBox="1"/>
            <p:nvPr/>
          </p:nvSpPr>
          <p:spPr>
            <a:xfrm>
              <a:off x="2610707" y="324003"/>
              <a:ext cx="2286758" cy="518400"/>
            </a:xfrm>
            <a:prstGeom prst="rect">
              <a:avLst/>
            </a:prstGeom>
            <a:solidFill>
              <a:schemeClr val="accent5"/>
            </a:solidFill>
            <a:ln>
              <a:noFill/>
            </a:ln>
          </p:spPr>
          <p:txBody>
            <a:bodyPr anchorCtr="0" anchor="ctr" bIns="54875" lIns="96000" spcFirstLastPara="1" rIns="96000" wrap="square" tIns="54875">
              <a:noAutofit/>
            </a:bodyPr>
            <a:lstStyle/>
            <a:p>
              <a:pPr indent="0" lvl="0" marL="0" marR="0" rtl="0" algn="ctr">
                <a:lnSpc>
                  <a:spcPct val="90000"/>
                </a:lnSpc>
                <a:spcBef>
                  <a:spcPts val="0"/>
                </a:spcBef>
                <a:spcAft>
                  <a:spcPts val="0"/>
                </a:spcAft>
                <a:buClr>
                  <a:srgbClr val="000000"/>
                </a:buClr>
                <a:buSzPts val="1400"/>
                <a:buFont typeface="Arial"/>
                <a:buNone/>
              </a:pPr>
              <a:r>
                <a:t/>
              </a:r>
              <a:endParaRPr b="1" i="0" sz="1200" u="none" cap="none" strike="noStrike">
                <a:solidFill>
                  <a:srgbClr val="000000"/>
                </a:solidFill>
                <a:latin typeface="Arial"/>
                <a:ea typeface="Arial"/>
                <a:cs typeface="Arial"/>
                <a:sym typeface="Arial"/>
              </a:endParaRPr>
            </a:p>
          </p:txBody>
        </p:sp>
        <p:sp>
          <p:nvSpPr>
            <p:cNvPr id="79" name="Google Shape;79;p51"/>
            <p:cNvSpPr/>
            <p:nvPr/>
          </p:nvSpPr>
          <p:spPr>
            <a:xfrm>
              <a:off x="2610707" y="842403"/>
              <a:ext cx="2286758" cy="3555975"/>
            </a:xfrm>
            <a:prstGeom prst="rect">
              <a:avLst/>
            </a:prstGeom>
            <a:solidFill>
              <a:srgbClr val="D5DBDD">
                <a:alpha val="89019"/>
              </a:srgbClr>
            </a:solidFill>
            <a:ln cap="flat" cmpd="sng" w="25400">
              <a:solidFill>
                <a:srgbClr val="D5DBDD">
                  <a:alpha val="89019"/>
                </a:srgbClr>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51"/>
            <p:cNvSpPr txBox="1"/>
            <p:nvPr/>
          </p:nvSpPr>
          <p:spPr>
            <a:xfrm>
              <a:off x="2610707" y="842403"/>
              <a:ext cx="2286758" cy="3555975"/>
            </a:xfrm>
            <a:prstGeom prst="rect">
              <a:avLst/>
            </a:prstGeom>
            <a:solidFill>
              <a:srgbClr val="EFEFEF"/>
            </a:solidFill>
            <a:ln>
              <a:noFill/>
            </a:ln>
          </p:spPr>
          <p:txBody>
            <a:bodyPr anchorCtr="0" anchor="t" bIns="108000" lIns="72000" spcFirstLastPara="1" rIns="96000" wrap="square" tIns="72000">
              <a:noAutofit/>
            </a:bodyPr>
            <a:lstStyle/>
            <a:p>
              <a:pPr indent="-38100" lvl="1" marL="127000" marR="0" rtl="0" algn="l">
                <a:lnSpc>
                  <a:spcPct val="9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81" name="Google Shape;81;p51"/>
            <p:cNvSpPr/>
            <p:nvPr/>
          </p:nvSpPr>
          <p:spPr>
            <a:xfrm>
              <a:off x="5217612" y="324003"/>
              <a:ext cx="2286758" cy="518400"/>
            </a:xfrm>
            <a:prstGeom prst="rect">
              <a:avLst/>
            </a:prstGeom>
            <a:solidFill>
              <a:schemeClr val="accent3"/>
            </a:solidFill>
            <a:ln cap="flat" cmpd="sng" w="25400">
              <a:solidFill>
                <a:schemeClr val="accent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51"/>
            <p:cNvSpPr txBox="1"/>
            <p:nvPr/>
          </p:nvSpPr>
          <p:spPr>
            <a:xfrm>
              <a:off x="5217612" y="324003"/>
              <a:ext cx="2286758" cy="518400"/>
            </a:xfrm>
            <a:prstGeom prst="rect">
              <a:avLst/>
            </a:prstGeom>
            <a:solidFill>
              <a:schemeClr val="accent5"/>
            </a:solidFill>
            <a:ln>
              <a:noFill/>
            </a:ln>
          </p:spPr>
          <p:txBody>
            <a:bodyPr anchorCtr="0" anchor="ctr" bIns="54875" lIns="96000" spcFirstLastPara="1" rIns="96000" wrap="square" tIns="54875">
              <a:noAutofit/>
            </a:bodyPr>
            <a:lstStyle/>
            <a:p>
              <a:pPr indent="0" lvl="0" marL="0" marR="0" rtl="0" algn="ctr">
                <a:lnSpc>
                  <a:spcPct val="90000"/>
                </a:lnSpc>
                <a:spcBef>
                  <a:spcPts val="0"/>
                </a:spcBef>
                <a:spcAft>
                  <a:spcPts val="0"/>
                </a:spcAft>
                <a:buClr>
                  <a:srgbClr val="000000"/>
                </a:buClr>
                <a:buSzPts val="1400"/>
                <a:buFont typeface="Arial"/>
                <a:buNone/>
              </a:pPr>
              <a:r>
                <a:t/>
              </a:r>
              <a:endParaRPr b="1" i="0" sz="1200" u="none" cap="none" strike="noStrike">
                <a:solidFill>
                  <a:srgbClr val="000000"/>
                </a:solidFill>
                <a:latin typeface="Arial"/>
                <a:ea typeface="Arial"/>
                <a:cs typeface="Arial"/>
                <a:sym typeface="Arial"/>
              </a:endParaRPr>
            </a:p>
          </p:txBody>
        </p:sp>
        <p:sp>
          <p:nvSpPr>
            <p:cNvPr id="83" name="Google Shape;83;p51"/>
            <p:cNvSpPr/>
            <p:nvPr/>
          </p:nvSpPr>
          <p:spPr>
            <a:xfrm>
              <a:off x="5217612" y="842403"/>
              <a:ext cx="2286758" cy="3555975"/>
            </a:xfrm>
            <a:prstGeom prst="rect">
              <a:avLst/>
            </a:prstGeom>
            <a:solidFill>
              <a:srgbClr val="D5DBDD">
                <a:alpha val="89019"/>
              </a:srgbClr>
            </a:solidFill>
            <a:ln cap="flat" cmpd="sng" w="25400">
              <a:solidFill>
                <a:srgbClr val="D5DBDD">
                  <a:alpha val="89019"/>
                </a:srgbClr>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51"/>
            <p:cNvSpPr txBox="1"/>
            <p:nvPr/>
          </p:nvSpPr>
          <p:spPr>
            <a:xfrm>
              <a:off x="5217612" y="842403"/>
              <a:ext cx="2286758" cy="3555975"/>
            </a:xfrm>
            <a:prstGeom prst="rect">
              <a:avLst/>
            </a:prstGeom>
            <a:solidFill>
              <a:srgbClr val="EFEFEF"/>
            </a:solidFill>
            <a:ln>
              <a:noFill/>
            </a:ln>
          </p:spPr>
          <p:txBody>
            <a:bodyPr anchorCtr="0" anchor="t" bIns="108000" lIns="72000" spcFirstLastPara="1" rIns="96000" wrap="square" tIns="72000">
              <a:noAutofit/>
            </a:bodyPr>
            <a:lstStyle/>
            <a:p>
              <a:pPr indent="-38100" lvl="1" marL="127000" marR="0" rtl="0" algn="l">
                <a:lnSpc>
                  <a:spcPct val="9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85" name="Google Shape;85;p51"/>
            <p:cNvSpPr/>
            <p:nvPr/>
          </p:nvSpPr>
          <p:spPr>
            <a:xfrm>
              <a:off x="7824516" y="324003"/>
              <a:ext cx="2286758" cy="518400"/>
            </a:xfrm>
            <a:prstGeom prst="rect">
              <a:avLst/>
            </a:prstGeom>
            <a:solidFill>
              <a:schemeClr val="accent3"/>
            </a:solidFill>
            <a:ln cap="flat" cmpd="sng" w="25400">
              <a:solidFill>
                <a:schemeClr val="accent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51"/>
            <p:cNvSpPr txBox="1"/>
            <p:nvPr/>
          </p:nvSpPr>
          <p:spPr>
            <a:xfrm>
              <a:off x="7824516" y="324003"/>
              <a:ext cx="2286758" cy="518400"/>
            </a:xfrm>
            <a:prstGeom prst="rect">
              <a:avLst/>
            </a:prstGeom>
            <a:solidFill>
              <a:schemeClr val="accent5"/>
            </a:solidFill>
            <a:ln>
              <a:noFill/>
            </a:ln>
          </p:spPr>
          <p:txBody>
            <a:bodyPr anchorCtr="0" anchor="ctr" bIns="54875" lIns="96000" spcFirstLastPara="1" rIns="96000" wrap="square" tIns="54875">
              <a:noAutofit/>
            </a:bodyPr>
            <a:lstStyle/>
            <a:p>
              <a:pPr indent="0" lvl="0" marL="0" marR="0" rtl="0" algn="ctr">
                <a:lnSpc>
                  <a:spcPct val="90000"/>
                </a:lnSpc>
                <a:spcBef>
                  <a:spcPts val="0"/>
                </a:spcBef>
                <a:spcAft>
                  <a:spcPts val="0"/>
                </a:spcAft>
                <a:buClr>
                  <a:srgbClr val="000000"/>
                </a:buClr>
                <a:buSzPts val="1400"/>
                <a:buFont typeface="Arial"/>
                <a:buNone/>
              </a:pPr>
              <a:r>
                <a:t/>
              </a:r>
              <a:endParaRPr b="1" i="0" sz="1100" u="none" cap="none" strike="noStrike">
                <a:solidFill>
                  <a:srgbClr val="000000"/>
                </a:solidFill>
                <a:latin typeface="Arial"/>
                <a:ea typeface="Arial"/>
                <a:cs typeface="Arial"/>
                <a:sym typeface="Arial"/>
              </a:endParaRPr>
            </a:p>
          </p:txBody>
        </p:sp>
        <p:sp>
          <p:nvSpPr>
            <p:cNvPr id="87" name="Google Shape;87;p51"/>
            <p:cNvSpPr/>
            <p:nvPr/>
          </p:nvSpPr>
          <p:spPr>
            <a:xfrm>
              <a:off x="7824516" y="842403"/>
              <a:ext cx="2286758" cy="3555975"/>
            </a:xfrm>
            <a:prstGeom prst="rect">
              <a:avLst/>
            </a:prstGeom>
            <a:solidFill>
              <a:srgbClr val="D5DBDD">
                <a:alpha val="89019"/>
              </a:srgbClr>
            </a:solidFill>
            <a:ln cap="flat" cmpd="sng" w="25400">
              <a:solidFill>
                <a:srgbClr val="D5DBDD">
                  <a:alpha val="89019"/>
                </a:srgbClr>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51"/>
            <p:cNvSpPr txBox="1"/>
            <p:nvPr/>
          </p:nvSpPr>
          <p:spPr>
            <a:xfrm>
              <a:off x="7824516" y="842403"/>
              <a:ext cx="2286758" cy="3555975"/>
            </a:xfrm>
            <a:prstGeom prst="rect">
              <a:avLst/>
            </a:prstGeom>
            <a:solidFill>
              <a:srgbClr val="EFEFEF"/>
            </a:solidFill>
            <a:ln>
              <a:noFill/>
            </a:ln>
          </p:spPr>
          <p:txBody>
            <a:bodyPr anchorCtr="0" anchor="t" bIns="108000" lIns="72000" spcFirstLastPara="1" rIns="96000" wrap="square" tIns="72000">
              <a:noAutofit/>
            </a:bodyPr>
            <a:lstStyle/>
            <a:p>
              <a:pPr indent="0" lvl="1" marL="0" marR="0" rtl="0" algn="l">
                <a:lnSpc>
                  <a:spcPct val="9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grpSp>
      <p:sp>
        <p:nvSpPr>
          <p:cNvPr id="89" name="Google Shape;89;p51"/>
          <p:cNvSpPr txBox="1"/>
          <p:nvPr>
            <p:ph idx="1" type="body"/>
          </p:nvPr>
        </p:nvSpPr>
        <p:spPr>
          <a:xfrm>
            <a:off x="401521" y="1197826"/>
            <a:ext cx="1714500" cy="439345"/>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1" i="0" sz="1500" u="none" cap="none" strike="noStrike">
                <a:solidFill>
                  <a:schemeClr val="lt1"/>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0" name="Google Shape;90;p51"/>
          <p:cNvSpPr txBox="1"/>
          <p:nvPr>
            <p:ph idx="2" type="body"/>
          </p:nvPr>
        </p:nvSpPr>
        <p:spPr>
          <a:xfrm>
            <a:off x="413775" y="1637170"/>
            <a:ext cx="1714500" cy="301369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b="0" i="0" sz="1400" u="none" cap="none" strike="noStrike">
                <a:solidFill>
                  <a:srgbClr val="000000"/>
                </a:solidFill>
                <a:latin typeface="Arial"/>
                <a:ea typeface="Arial"/>
                <a:cs typeface="Arial"/>
                <a:sym typeface="Arial"/>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1" name="Google Shape;91;p51"/>
          <p:cNvSpPr txBox="1"/>
          <p:nvPr>
            <p:ph idx="3" type="body"/>
          </p:nvPr>
        </p:nvSpPr>
        <p:spPr>
          <a:xfrm>
            <a:off x="2369521" y="1197826"/>
            <a:ext cx="1714500" cy="439345"/>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1" i="0" sz="1500" u="none" cap="none" strike="noStrike">
                <a:solidFill>
                  <a:schemeClr val="lt1"/>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2" name="Google Shape;92;p51"/>
          <p:cNvSpPr txBox="1"/>
          <p:nvPr>
            <p:ph idx="4" type="body"/>
          </p:nvPr>
        </p:nvSpPr>
        <p:spPr>
          <a:xfrm>
            <a:off x="2369521" y="1637170"/>
            <a:ext cx="1714500" cy="3013689"/>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b="0" i="0" sz="1400" u="none" cap="none" strike="noStrike">
                <a:solidFill>
                  <a:srgbClr val="000000"/>
                </a:solidFill>
                <a:latin typeface="Arial"/>
                <a:ea typeface="Arial"/>
                <a:cs typeface="Arial"/>
                <a:sym typeface="Arial"/>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3" name="Google Shape;93;p51"/>
          <p:cNvSpPr txBox="1"/>
          <p:nvPr>
            <p:ph idx="5" type="body"/>
          </p:nvPr>
        </p:nvSpPr>
        <p:spPr>
          <a:xfrm>
            <a:off x="4324131" y="1197825"/>
            <a:ext cx="1714500" cy="439345"/>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1" i="0" sz="1500" u="none" cap="none" strike="noStrike">
                <a:solidFill>
                  <a:schemeClr val="lt1"/>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4" name="Google Shape;94;p51"/>
          <p:cNvSpPr txBox="1"/>
          <p:nvPr>
            <p:ph idx="6" type="body"/>
          </p:nvPr>
        </p:nvSpPr>
        <p:spPr>
          <a:xfrm>
            <a:off x="4323562" y="1637170"/>
            <a:ext cx="1714500" cy="3013689"/>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b="0" i="0" sz="1400" u="none" cap="none" strike="noStrike">
                <a:solidFill>
                  <a:srgbClr val="000000"/>
                </a:solidFill>
                <a:latin typeface="Arial"/>
                <a:ea typeface="Arial"/>
                <a:cs typeface="Arial"/>
                <a:sym typeface="Arial"/>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5" name="Google Shape;95;p51"/>
          <p:cNvSpPr txBox="1"/>
          <p:nvPr>
            <p:ph idx="7" type="body"/>
          </p:nvPr>
        </p:nvSpPr>
        <p:spPr>
          <a:xfrm>
            <a:off x="6277603" y="1197825"/>
            <a:ext cx="1714500" cy="439345"/>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b="1" i="0" sz="1500" u="none" cap="none" strike="noStrike">
                <a:solidFill>
                  <a:schemeClr val="lt1"/>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6" name="Google Shape;96;p51"/>
          <p:cNvSpPr txBox="1"/>
          <p:nvPr>
            <p:ph idx="8" type="body"/>
          </p:nvPr>
        </p:nvSpPr>
        <p:spPr>
          <a:xfrm>
            <a:off x="6277603" y="1645088"/>
            <a:ext cx="1714500" cy="3013689"/>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b="0" i="0" sz="1400" u="none" cap="none" strike="noStrike">
                <a:solidFill>
                  <a:srgbClr val="000000"/>
                </a:solidFill>
                <a:latin typeface="Arial"/>
                <a:ea typeface="Arial"/>
                <a:cs typeface="Arial"/>
                <a:sym typeface="Arial"/>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ceae59f91f_0_0"/>
          <p:cNvSpPr/>
          <p:nvPr/>
        </p:nvSpPr>
        <p:spPr>
          <a:xfrm>
            <a:off x="213675" y="245000"/>
            <a:ext cx="8652300" cy="4683600"/>
          </a:xfrm>
          <a:prstGeom prst="rect">
            <a:avLst/>
          </a:prstGeom>
          <a:solidFill>
            <a:srgbClr val="073763">
              <a:alpha val="235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3F3F3"/>
              </a:solidFill>
              <a:latin typeface="Arial"/>
              <a:ea typeface="Arial"/>
              <a:cs typeface="Arial"/>
              <a:sym typeface="Arial"/>
            </a:endParaRPr>
          </a:p>
        </p:txBody>
      </p:sp>
      <p:sp>
        <p:nvSpPr>
          <p:cNvPr id="11" name="Google Shape;11;gceae59f91f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800"/>
              <a:buFont typeface="Montserrat"/>
              <a:buNone/>
              <a:defRPr b="1" i="0" sz="2800" u="none" cap="none" strike="noStrike">
                <a:solidFill>
                  <a:srgbClr val="434343"/>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2" name="Google Shape;12;gceae59f91f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13" name="Google Shape;13;gceae59f91f_0_0"/>
          <p:cNvSpPr txBox="1"/>
          <p:nvPr>
            <p:ph idx="12" type="sldNum"/>
          </p:nvPr>
        </p:nvSpPr>
        <p:spPr>
          <a:xfrm>
            <a:off x="8472302" y="4568876"/>
            <a:ext cx="360000" cy="401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hyperlink" Target="https://rhntc.org/resources/adaptive-leadership-tackling-complex-problems-toolki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hyperlink" Target="https://rhntc.org/resources/stakeholder-mapp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hyperlink" Target="https://rhntc.org/resources/stakeholder-mapp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hyperlink" Target="mailto:rhntc@jsi.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
          <p:cNvSpPr txBox="1"/>
          <p:nvPr>
            <p:ph type="title"/>
          </p:nvPr>
        </p:nvSpPr>
        <p:spPr>
          <a:xfrm>
            <a:off x="453350" y="1985097"/>
            <a:ext cx="5958600" cy="9517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Adapting to Changing Legal </a:t>
            </a:r>
            <a:br>
              <a:rPr lang="en-US">
                <a:latin typeface="Arial"/>
                <a:ea typeface="Arial"/>
                <a:cs typeface="Arial"/>
                <a:sym typeface="Arial"/>
              </a:rPr>
            </a:br>
            <a:r>
              <a:rPr lang="en-US">
                <a:latin typeface="Arial"/>
                <a:ea typeface="Arial"/>
                <a:cs typeface="Arial"/>
                <a:sym typeface="Arial"/>
              </a:rPr>
              <a:t>and Policy Landscapes</a:t>
            </a:r>
            <a:endParaRPr/>
          </a:p>
        </p:txBody>
      </p:sp>
      <p:sp>
        <p:nvSpPr>
          <p:cNvPr id="240" name="Google Shape;240;p4"/>
          <p:cNvSpPr txBox="1"/>
          <p:nvPr>
            <p:ph idx="1" type="body"/>
          </p:nvPr>
        </p:nvSpPr>
        <p:spPr>
          <a:xfrm>
            <a:off x="453350" y="3457425"/>
            <a:ext cx="3913188" cy="79375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a:t>May 18, 2023</a:t>
            </a:r>
            <a:endParaRPr sz="1800"/>
          </a:p>
        </p:txBody>
      </p:sp>
      <p:sp>
        <p:nvSpPr>
          <p:cNvPr id="241" name="Google Shape;241;p4"/>
          <p:cNvSpPr txBox="1"/>
          <p:nvPr>
            <p:ph idx="12" type="sldNum"/>
          </p:nvPr>
        </p:nvSpPr>
        <p:spPr>
          <a:xfrm>
            <a:off x="8472302" y="4568876"/>
            <a:ext cx="360000" cy="4011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1"/>
          <p:cNvSpPr txBox="1"/>
          <p:nvPr>
            <p:ph type="title"/>
          </p:nvPr>
        </p:nvSpPr>
        <p:spPr>
          <a:xfrm>
            <a:off x="713164" y="110221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An Example from the Field</a:t>
            </a:r>
            <a:endParaRPr/>
          </a:p>
        </p:txBody>
      </p:sp>
      <p:sp>
        <p:nvSpPr>
          <p:cNvPr id="311" name="Google Shape;311;p31"/>
          <p:cNvSpPr txBox="1"/>
          <p:nvPr>
            <p:ph idx="1" type="body"/>
          </p:nvPr>
        </p:nvSpPr>
        <p:spPr>
          <a:xfrm>
            <a:off x="704605" y="1829041"/>
            <a:ext cx="7931395" cy="2620963"/>
          </a:xfrm>
          <a:prstGeom prst="rect">
            <a:avLst/>
          </a:prstGeom>
          <a:noFill/>
          <a:ln>
            <a:noFill/>
          </a:ln>
        </p:spPr>
        <p:txBody>
          <a:bodyPr anchorCtr="0" anchor="t" bIns="91425" lIns="91425" spcFirstLastPara="1" rIns="91425" wrap="square" tIns="91425">
            <a:noAutofit/>
          </a:bodyPr>
          <a:lstStyle/>
          <a:p>
            <a:pPr indent="-241300" lvl="0" marL="342900" rtl="0" algn="l">
              <a:lnSpc>
                <a:spcPct val="100000"/>
              </a:lnSpc>
              <a:spcBef>
                <a:spcPts val="0"/>
              </a:spcBef>
              <a:spcAft>
                <a:spcPts val="0"/>
              </a:spcAft>
              <a:buSzPts val="1400"/>
              <a:buFont typeface="Arial"/>
              <a:buChar char="●"/>
            </a:pPr>
            <a:r>
              <a:rPr lang="en-US"/>
              <a:t>Arizona has statutes regulating abortion that date back to 1864</a:t>
            </a:r>
            <a:endParaRPr/>
          </a:p>
          <a:p>
            <a:pPr indent="-241300" lvl="0" marL="342900" rtl="0" algn="l">
              <a:lnSpc>
                <a:spcPct val="100000"/>
              </a:lnSpc>
              <a:spcBef>
                <a:spcPts val="800"/>
              </a:spcBef>
              <a:spcAft>
                <a:spcPts val="0"/>
              </a:spcAft>
              <a:buSzPts val="1400"/>
              <a:buFont typeface="Arial"/>
              <a:buChar char="●"/>
            </a:pPr>
            <a:r>
              <a:rPr lang="en-US"/>
              <a:t>Affirm, the statewide Title X grantee, sought to understand the impact of these laws on its Title X project</a:t>
            </a:r>
            <a:endParaRPr/>
          </a:p>
          <a:p>
            <a:pPr indent="-241300" lvl="0" marL="342900" rtl="0" algn="l">
              <a:lnSpc>
                <a:spcPct val="100000"/>
              </a:lnSpc>
              <a:spcBef>
                <a:spcPts val="800"/>
              </a:spcBef>
              <a:spcAft>
                <a:spcPts val="0"/>
              </a:spcAft>
              <a:buSzPts val="1400"/>
              <a:buFont typeface="Arial"/>
              <a:buChar char="●"/>
            </a:pPr>
            <a:r>
              <a:rPr lang="en-US"/>
              <a:t>Worked with the RHNTC and their own legal counsel to crosswalk federal and state laws, regulations, and guidance </a:t>
            </a:r>
            <a:endParaRPr/>
          </a:p>
          <a:p>
            <a:pPr indent="-241300" lvl="0" marL="342900" rtl="0" algn="l">
              <a:lnSpc>
                <a:spcPct val="100000"/>
              </a:lnSpc>
              <a:spcBef>
                <a:spcPts val="800"/>
              </a:spcBef>
              <a:spcAft>
                <a:spcPts val="800"/>
              </a:spcAft>
              <a:buSzPts val="1400"/>
              <a:buFont typeface="Arial"/>
              <a:buChar char="●"/>
            </a:pPr>
            <a:r>
              <a:rPr lang="en-US"/>
              <a:t>Shared guidance with Arizona Family Health Partnership governing body and delegates that assessed the potential impacts and risks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2"/>
          <p:cNvSpPr txBox="1"/>
          <p:nvPr>
            <p:ph type="title"/>
          </p:nvPr>
        </p:nvSpPr>
        <p:spPr>
          <a:xfrm>
            <a:off x="464100" y="2290725"/>
            <a:ext cx="5009600" cy="572700"/>
          </a:xfrm>
          <a:prstGeom prst="rect">
            <a:avLst/>
          </a:prstGeom>
          <a:solidFill>
            <a:srgbClr val="B95799"/>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sz="3200">
                <a:latin typeface="Arial"/>
                <a:ea typeface="Arial"/>
                <a:cs typeface="Arial"/>
                <a:sym typeface="Arial"/>
              </a:rPr>
              <a:t>Small Group Discussion</a:t>
            </a:r>
            <a:endParaRPr sz="3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3"/>
          <p:cNvSpPr txBox="1"/>
          <p:nvPr>
            <p:ph type="title"/>
          </p:nvPr>
        </p:nvSpPr>
        <p:spPr>
          <a:xfrm>
            <a:off x="884480" y="10075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Discussion Prompts</a:t>
            </a:r>
            <a:endParaRPr/>
          </a:p>
        </p:txBody>
      </p:sp>
      <p:sp>
        <p:nvSpPr>
          <p:cNvPr id="322" name="Google Shape;322;p33"/>
          <p:cNvSpPr txBox="1"/>
          <p:nvPr>
            <p:ph idx="1" type="body"/>
          </p:nvPr>
        </p:nvSpPr>
        <p:spPr>
          <a:xfrm>
            <a:off x="890431" y="1924134"/>
            <a:ext cx="7667416" cy="2607113"/>
          </a:xfrm>
          <a:prstGeom prst="rect">
            <a:avLst/>
          </a:prstGeom>
          <a:noFill/>
          <a:ln>
            <a:noFill/>
          </a:ln>
        </p:spPr>
        <p:txBody>
          <a:bodyPr anchorCtr="0" anchor="t" bIns="91425" lIns="91425" spcFirstLastPara="1" rIns="91425" wrap="square" tIns="91425">
            <a:noAutofit/>
          </a:bodyPr>
          <a:lstStyle/>
          <a:p>
            <a:pPr indent="-279400" lvl="0" marL="342900" rtl="0" algn="l">
              <a:lnSpc>
                <a:spcPct val="90000"/>
              </a:lnSpc>
              <a:spcBef>
                <a:spcPts val="0"/>
              </a:spcBef>
              <a:spcAft>
                <a:spcPts val="0"/>
              </a:spcAft>
              <a:buSzPts val="1800"/>
              <a:buFont typeface="Arial"/>
              <a:buChar char="●"/>
            </a:pPr>
            <a:r>
              <a:rPr lang="en-US"/>
              <a:t>What are 1-2 legal risks that your organization is monitoring or plans to monitor after this discussion? </a:t>
            </a:r>
            <a:endParaRPr/>
          </a:p>
          <a:p>
            <a:pPr indent="-279400" lvl="1" marL="685800" rtl="0" algn="l">
              <a:lnSpc>
                <a:spcPct val="90000"/>
              </a:lnSpc>
              <a:spcBef>
                <a:spcPts val="800"/>
              </a:spcBef>
              <a:spcAft>
                <a:spcPts val="0"/>
              </a:spcAft>
              <a:buSzPts val="1800"/>
              <a:buFont typeface="Arial"/>
              <a:buChar char="○"/>
            </a:pPr>
            <a:r>
              <a:rPr lang="en-US"/>
              <a:t>Recall that these can be contractual, litigation, regulatory, or structural</a:t>
            </a:r>
            <a:endParaRPr/>
          </a:p>
          <a:p>
            <a:pPr indent="-279400" lvl="0" marL="342900" rtl="0" algn="l">
              <a:lnSpc>
                <a:spcPct val="90000"/>
              </a:lnSpc>
              <a:spcBef>
                <a:spcPts val="800"/>
              </a:spcBef>
              <a:spcAft>
                <a:spcPts val="0"/>
              </a:spcAft>
              <a:buSzPts val="1800"/>
              <a:buFont typeface="Arial"/>
              <a:buChar char="●"/>
            </a:pPr>
            <a:r>
              <a:rPr lang="en-US"/>
              <a:t>Legal risk </a:t>
            </a:r>
            <a:r>
              <a:rPr lang="en-US">
                <a:solidFill>
                  <a:srgbClr val="595959"/>
                </a:solidFill>
              </a:rPr>
              <a:t>management</a:t>
            </a:r>
            <a:r>
              <a:rPr lang="en-US"/>
              <a:t> is a continuum. How would you describe your organization’s approach to legal risk management? </a:t>
            </a:r>
            <a:endParaRPr/>
          </a:p>
          <a:p>
            <a:pPr indent="-279400" lvl="1" marL="685800" rtl="0" algn="l">
              <a:lnSpc>
                <a:spcPct val="90000"/>
              </a:lnSpc>
              <a:spcBef>
                <a:spcPts val="800"/>
              </a:spcBef>
              <a:spcAft>
                <a:spcPts val="0"/>
              </a:spcAft>
              <a:buSzPts val="1800"/>
              <a:buFont typeface="Arial"/>
              <a:buChar char="○"/>
            </a:pPr>
            <a:r>
              <a:rPr lang="en-US"/>
              <a:t>E.g., none, some, formalized</a:t>
            </a:r>
            <a:endParaRPr/>
          </a:p>
          <a:p>
            <a:pPr indent="-279400" lvl="0" marL="342900" rtl="0" algn="l">
              <a:lnSpc>
                <a:spcPct val="90000"/>
              </a:lnSpc>
              <a:spcBef>
                <a:spcPts val="800"/>
              </a:spcBef>
              <a:spcAft>
                <a:spcPts val="800"/>
              </a:spcAft>
              <a:buSzPts val="1800"/>
              <a:buFont typeface="Arial"/>
              <a:buChar char="●"/>
            </a:pPr>
            <a:r>
              <a:rPr lang="en-US"/>
              <a:t>What resources does your organization need to develop or improve upon its legal risk management processes?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4"/>
          <p:cNvSpPr txBox="1"/>
          <p:nvPr>
            <p:ph type="title"/>
          </p:nvPr>
        </p:nvSpPr>
        <p:spPr>
          <a:xfrm>
            <a:off x="311700" y="2261955"/>
            <a:ext cx="3892000" cy="572700"/>
          </a:xfrm>
          <a:prstGeom prst="rect">
            <a:avLst/>
          </a:prstGeom>
          <a:solidFill>
            <a:srgbClr val="B95799"/>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sz="3200">
                <a:latin typeface="Arial"/>
                <a:ea typeface="Arial"/>
                <a:cs typeface="Arial"/>
                <a:sym typeface="Arial"/>
              </a:rPr>
              <a:t>Break (10 minutes)</a:t>
            </a:r>
            <a:endParaRPr sz="3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5"/>
          <p:cNvSpPr txBox="1"/>
          <p:nvPr>
            <p:ph type="title"/>
          </p:nvPr>
        </p:nvSpPr>
        <p:spPr>
          <a:xfrm>
            <a:off x="311700" y="2252625"/>
            <a:ext cx="4831800" cy="572700"/>
          </a:xfrm>
          <a:prstGeom prst="rect">
            <a:avLst/>
          </a:prstGeom>
          <a:solidFill>
            <a:srgbClr val="B95799"/>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sz="3200">
                <a:latin typeface="Arial"/>
                <a:ea typeface="Arial"/>
                <a:cs typeface="Arial"/>
                <a:sym typeface="Arial"/>
              </a:rPr>
              <a:t>Small Group Report-out</a:t>
            </a:r>
            <a:endParaRPr sz="3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6"/>
          <p:cNvSpPr txBox="1"/>
          <p:nvPr>
            <p:ph type="title"/>
          </p:nvPr>
        </p:nvSpPr>
        <p:spPr>
          <a:xfrm>
            <a:off x="238164" y="348071"/>
            <a:ext cx="3330536" cy="535690"/>
          </a:xfrm>
          <a:prstGeom prst="rect">
            <a:avLst/>
          </a:prstGeom>
          <a:solidFill>
            <a:srgbClr val="B95799"/>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Managing change:</a:t>
            </a:r>
            <a:endParaRPr/>
          </a:p>
        </p:txBody>
      </p:sp>
      <p:sp>
        <p:nvSpPr>
          <p:cNvPr id="338" name="Google Shape;338;p36"/>
          <p:cNvSpPr txBox="1"/>
          <p:nvPr>
            <p:ph idx="1" type="body"/>
          </p:nvPr>
        </p:nvSpPr>
        <p:spPr>
          <a:xfrm>
            <a:off x="238165" y="883761"/>
            <a:ext cx="7026236" cy="1429038"/>
          </a:xfrm>
          <a:prstGeom prst="rect">
            <a:avLst/>
          </a:prstGeom>
          <a:solidFill>
            <a:srgbClr val="B95799"/>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How can we use the adaptive leadership framework to navigate the current policy environment?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7"/>
          <p:cNvSpPr txBox="1"/>
          <p:nvPr>
            <p:ph type="title"/>
          </p:nvPr>
        </p:nvSpPr>
        <p:spPr>
          <a:xfrm>
            <a:off x="439631" y="1500798"/>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Using the Adaptive Leadership Framework </a:t>
            </a:r>
            <a:r>
              <a:rPr lang="en-US">
                <a:solidFill>
                  <a:srgbClr val="F8FAFB"/>
                </a:solidFill>
                <a:latin typeface="Arial"/>
                <a:ea typeface="Arial"/>
                <a:cs typeface="Arial"/>
                <a:sym typeface="Arial"/>
              </a:rPr>
              <a:t>1</a:t>
            </a:r>
            <a:endParaRPr>
              <a:solidFill>
                <a:srgbClr val="F8FAFB"/>
              </a:solidFill>
              <a:latin typeface="Arial"/>
              <a:ea typeface="Arial"/>
              <a:cs typeface="Arial"/>
              <a:sym typeface="Arial"/>
            </a:endParaRPr>
          </a:p>
        </p:txBody>
      </p:sp>
      <p:sp>
        <p:nvSpPr>
          <p:cNvPr id="344" name="Google Shape;344;p37"/>
          <p:cNvSpPr txBox="1"/>
          <p:nvPr>
            <p:ph idx="1" type="body"/>
          </p:nvPr>
        </p:nvSpPr>
        <p:spPr>
          <a:xfrm>
            <a:off x="720235" y="2126026"/>
            <a:ext cx="7470288" cy="2620963"/>
          </a:xfrm>
          <a:prstGeom prst="rect">
            <a:avLst/>
          </a:prstGeom>
          <a:noFill/>
          <a:ln>
            <a:noFill/>
          </a:ln>
        </p:spPr>
        <p:txBody>
          <a:bodyPr anchorCtr="0" anchor="t" bIns="91425" lIns="91425" spcFirstLastPara="1" rIns="91425" wrap="square" tIns="91425">
            <a:noAutofit/>
          </a:bodyPr>
          <a:lstStyle/>
          <a:p>
            <a:pPr indent="-292100" lvl="0" marL="342900" rtl="0" algn="l">
              <a:lnSpc>
                <a:spcPct val="100000"/>
              </a:lnSpc>
              <a:spcBef>
                <a:spcPts val="0"/>
              </a:spcBef>
              <a:spcAft>
                <a:spcPts val="0"/>
              </a:spcAft>
              <a:buClr>
                <a:srgbClr val="434343"/>
              </a:buClr>
              <a:buSzPts val="1400"/>
              <a:buFont typeface="Arial"/>
              <a:buChar char="●"/>
            </a:pPr>
            <a:r>
              <a:rPr lang="en-US">
                <a:solidFill>
                  <a:srgbClr val="434343"/>
                </a:solidFill>
              </a:rPr>
              <a:t>Adaptive leadership is the ability to manage change effectively and to thrive in complex and uncertain environments</a:t>
            </a:r>
            <a:endParaRPr/>
          </a:p>
          <a:p>
            <a:pPr indent="-292100" lvl="0" marL="342900" rtl="0" algn="l">
              <a:lnSpc>
                <a:spcPct val="100000"/>
              </a:lnSpc>
              <a:spcBef>
                <a:spcPts val="800"/>
              </a:spcBef>
              <a:spcAft>
                <a:spcPts val="0"/>
              </a:spcAft>
              <a:buClr>
                <a:srgbClr val="434343"/>
              </a:buClr>
              <a:buSzPts val="1400"/>
              <a:buFont typeface="Arial"/>
              <a:buChar char="●"/>
            </a:pPr>
            <a:r>
              <a:rPr lang="en-US">
                <a:solidFill>
                  <a:srgbClr val="434343"/>
                </a:solidFill>
              </a:rPr>
              <a:t>Building adaptive leadership capacity can help your organization respond to changing needs and priorities</a:t>
            </a:r>
            <a:endParaRPr/>
          </a:p>
          <a:p>
            <a:pPr indent="-292100" lvl="0" marL="342900" rtl="0" algn="l">
              <a:lnSpc>
                <a:spcPct val="100000"/>
              </a:lnSpc>
              <a:spcBef>
                <a:spcPts val="800"/>
              </a:spcBef>
              <a:spcAft>
                <a:spcPts val="800"/>
              </a:spcAft>
              <a:buClr>
                <a:srgbClr val="434343"/>
              </a:buClr>
              <a:buSzPts val="1400"/>
              <a:buFont typeface="Arial"/>
              <a:buChar char="●"/>
            </a:pPr>
            <a:r>
              <a:rPr lang="en-US">
                <a:solidFill>
                  <a:srgbClr val="434343"/>
                </a:solidFill>
              </a:rPr>
              <a:t>The RHNTC’s </a:t>
            </a:r>
            <a:r>
              <a:rPr lang="en-US" u="sng">
                <a:solidFill>
                  <a:srgbClr val="0000FF"/>
                </a:solidFill>
                <a:hlinkClick r:id="rId3">
                  <a:extLst>
                    <a:ext uri="{A12FA001-AC4F-418D-AE19-62706E023703}">
                      <ahyp:hlinkClr val="tx"/>
                    </a:ext>
                  </a:extLst>
                </a:hlinkClick>
              </a:rPr>
              <a:t>Adaptive Leadership for Tackling Complex Problems Toolkit</a:t>
            </a:r>
            <a:r>
              <a:rPr lang="en-US">
                <a:solidFill>
                  <a:srgbClr val="434343"/>
                </a:solidFill>
              </a:rPr>
              <a:t> provides a framework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8"/>
          <p:cNvSpPr txBox="1"/>
          <p:nvPr>
            <p:ph type="title"/>
          </p:nvPr>
        </p:nvSpPr>
        <p:spPr>
          <a:xfrm>
            <a:off x="345821" y="59702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Using the Adaptive Leadership Framework </a:t>
            </a:r>
            <a:r>
              <a:rPr lang="en-US">
                <a:solidFill>
                  <a:srgbClr val="F8FAFB"/>
                </a:solidFill>
                <a:latin typeface="Arial"/>
                <a:ea typeface="Arial"/>
                <a:cs typeface="Arial"/>
                <a:sym typeface="Arial"/>
              </a:rPr>
              <a:t>2</a:t>
            </a:r>
            <a:endParaRPr>
              <a:solidFill>
                <a:srgbClr val="F8FAFB"/>
              </a:solidFill>
            </a:endParaRPr>
          </a:p>
        </p:txBody>
      </p:sp>
      <p:sp>
        <p:nvSpPr>
          <p:cNvPr id="350" name="Google Shape;350;p38"/>
          <p:cNvSpPr txBox="1"/>
          <p:nvPr>
            <p:ph idx="1" type="body"/>
          </p:nvPr>
        </p:nvSpPr>
        <p:spPr>
          <a:xfrm>
            <a:off x="463384" y="1263590"/>
            <a:ext cx="7969250" cy="43338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Assess the root cause of the challenge</a:t>
            </a:r>
            <a:endParaRPr sz="1100">
              <a:solidFill>
                <a:srgbClr val="000000"/>
              </a:solidFill>
            </a:endParaRPr>
          </a:p>
        </p:txBody>
      </p:sp>
      <p:sp>
        <p:nvSpPr>
          <p:cNvPr id="351" name="Google Shape;351;p38"/>
          <p:cNvSpPr txBox="1"/>
          <p:nvPr>
            <p:ph idx="2" type="body"/>
          </p:nvPr>
        </p:nvSpPr>
        <p:spPr>
          <a:xfrm>
            <a:off x="329607" y="1676769"/>
            <a:ext cx="8020050" cy="511175"/>
          </a:xfrm>
          <a:prstGeom prst="rect">
            <a:avLst/>
          </a:prstGeom>
          <a:noFill/>
          <a:ln>
            <a:noFill/>
          </a:ln>
        </p:spPr>
        <p:txBody>
          <a:bodyPr anchorCtr="0" anchor="t" bIns="91425" lIns="91425" spcFirstLastPara="1" rIns="91425" wrap="square" tIns="91425">
            <a:noAutofit/>
          </a:bodyPr>
          <a:lstStyle/>
          <a:p>
            <a:pPr indent="-227013" lvl="0" marL="457200" rtl="0" algn="l">
              <a:lnSpc>
                <a:spcPct val="115000"/>
              </a:lnSpc>
              <a:spcBef>
                <a:spcPts val="0"/>
              </a:spcBef>
              <a:spcAft>
                <a:spcPts val="0"/>
              </a:spcAft>
              <a:buSzPts val="1800"/>
              <a:buChar char="•"/>
            </a:pPr>
            <a:r>
              <a:rPr lang="en-US"/>
              <a:t>Gain agreement on and address the </a:t>
            </a:r>
            <a:r>
              <a:rPr b="1" lang="en-US"/>
              <a:t>actual</a:t>
            </a:r>
            <a:r>
              <a:rPr lang="en-US"/>
              <a:t> (not superficial) root causes</a:t>
            </a:r>
            <a:endParaRPr/>
          </a:p>
        </p:txBody>
      </p:sp>
      <p:sp>
        <p:nvSpPr>
          <p:cNvPr id="352" name="Google Shape;352;p38"/>
          <p:cNvSpPr txBox="1"/>
          <p:nvPr>
            <p:ph idx="3" type="body"/>
          </p:nvPr>
        </p:nvSpPr>
        <p:spPr>
          <a:xfrm>
            <a:off x="452551" y="2208600"/>
            <a:ext cx="7969250" cy="43338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Diagnose the challenge as technical, adaptive, or both</a:t>
            </a:r>
            <a:endParaRPr sz="1100">
              <a:solidFill>
                <a:srgbClr val="000000"/>
              </a:solidFill>
            </a:endParaRPr>
          </a:p>
        </p:txBody>
      </p:sp>
      <p:sp>
        <p:nvSpPr>
          <p:cNvPr id="353" name="Google Shape;353;p38"/>
          <p:cNvSpPr txBox="1"/>
          <p:nvPr>
            <p:ph idx="4" type="body"/>
          </p:nvPr>
        </p:nvSpPr>
        <p:spPr>
          <a:xfrm>
            <a:off x="609380" y="2726731"/>
            <a:ext cx="8020050" cy="964723"/>
          </a:xfrm>
          <a:prstGeom prst="rect">
            <a:avLst/>
          </a:prstGeom>
          <a:noFill/>
          <a:ln>
            <a:noFill/>
          </a:ln>
        </p:spPr>
        <p:txBody>
          <a:bodyPr anchorCtr="0" anchor="t" bIns="91425" lIns="91425" spcFirstLastPara="1" rIns="91425" wrap="square" tIns="91425">
            <a:noAutofit/>
          </a:bodyPr>
          <a:lstStyle/>
          <a:p>
            <a:pPr indent="-165100" lvl="1" marL="177800" rtl="0" algn="l">
              <a:lnSpc>
                <a:spcPct val="90000"/>
              </a:lnSpc>
              <a:spcBef>
                <a:spcPts val="0"/>
              </a:spcBef>
              <a:spcAft>
                <a:spcPts val="0"/>
              </a:spcAft>
              <a:buClr>
                <a:srgbClr val="434343"/>
              </a:buClr>
              <a:buSzPts val="1400"/>
              <a:buFont typeface="Arial"/>
              <a:buChar char="•"/>
            </a:pPr>
            <a:r>
              <a:rPr b="1" lang="en-US" sz="1800">
                <a:solidFill>
                  <a:srgbClr val="434343"/>
                </a:solidFill>
                <a:latin typeface="Arial"/>
                <a:ea typeface="Arial"/>
                <a:cs typeface="Arial"/>
                <a:sym typeface="Arial"/>
              </a:rPr>
              <a:t>Technical</a:t>
            </a:r>
            <a:r>
              <a:rPr lang="en-US" sz="1800">
                <a:solidFill>
                  <a:srgbClr val="434343"/>
                </a:solidFill>
                <a:latin typeface="Arial"/>
                <a:ea typeface="Arial"/>
                <a:cs typeface="Arial"/>
                <a:sym typeface="Arial"/>
              </a:rPr>
              <a:t> challenges have clear, identifiable, agreed-upon solutions</a:t>
            </a:r>
            <a:endParaRPr/>
          </a:p>
          <a:p>
            <a:pPr indent="-165100" lvl="1" marL="177800" rtl="0" algn="l">
              <a:lnSpc>
                <a:spcPct val="90000"/>
              </a:lnSpc>
              <a:spcBef>
                <a:spcPts val="300"/>
              </a:spcBef>
              <a:spcAft>
                <a:spcPts val="0"/>
              </a:spcAft>
              <a:buClr>
                <a:srgbClr val="434343"/>
              </a:buClr>
              <a:buSzPts val="1400"/>
              <a:buFont typeface="Arial"/>
              <a:buChar char="•"/>
            </a:pPr>
            <a:r>
              <a:rPr b="1" lang="en-US" sz="1800">
                <a:solidFill>
                  <a:srgbClr val="434343"/>
                </a:solidFill>
                <a:latin typeface="Arial"/>
                <a:ea typeface="Arial"/>
                <a:cs typeface="Arial"/>
                <a:sym typeface="Arial"/>
              </a:rPr>
              <a:t>Adaptive</a:t>
            </a:r>
            <a:r>
              <a:rPr lang="en-US" sz="1800">
                <a:solidFill>
                  <a:srgbClr val="434343"/>
                </a:solidFill>
                <a:latin typeface="Arial"/>
                <a:ea typeface="Arial"/>
                <a:cs typeface="Arial"/>
                <a:sym typeface="Arial"/>
              </a:rPr>
              <a:t> challenges lack agreement or certainty about the problem or course of action</a:t>
            </a:r>
            <a:endParaRPr sz="1200">
              <a:solidFill>
                <a:srgbClr val="434343"/>
              </a:solidFill>
              <a:latin typeface="Arial"/>
              <a:ea typeface="Arial"/>
              <a:cs typeface="Arial"/>
              <a:sym typeface="Arial"/>
            </a:endParaRPr>
          </a:p>
        </p:txBody>
      </p:sp>
      <p:sp>
        <p:nvSpPr>
          <p:cNvPr id="354" name="Google Shape;354;p38"/>
          <p:cNvSpPr txBox="1"/>
          <p:nvPr>
            <p:ph idx="5" type="body"/>
          </p:nvPr>
        </p:nvSpPr>
        <p:spPr>
          <a:xfrm>
            <a:off x="452551" y="3746410"/>
            <a:ext cx="7969250" cy="43338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2000"/>
              <a:t>Use a team-based approach to address an adaptive challenge</a:t>
            </a:r>
            <a:endParaRPr sz="2000">
              <a:solidFill>
                <a:srgbClr val="000000"/>
              </a:solidFill>
            </a:endParaRPr>
          </a:p>
        </p:txBody>
      </p:sp>
      <p:sp>
        <p:nvSpPr>
          <p:cNvPr id="355" name="Google Shape;355;p38"/>
          <p:cNvSpPr txBox="1"/>
          <p:nvPr>
            <p:ph idx="6" type="body"/>
          </p:nvPr>
        </p:nvSpPr>
        <p:spPr>
          <a:xfrm>
            <a:off x="452551" y="4218712"/>
            <a:ext cx="8020050" cy="511175"/>
          </a:xfrm>
          <a:prstGeom prst="rect">
            <a:avLst/>
          </a:prstGeom>
          <a:noFill/>
          <a:ln>
            <a:noFill/>
          </a:ln>
        </p:spPr>
        <p:txBody>
          <a:bodyPr anchorCtr="0" anchor="t" bIns="91425" lIns="91425" spcFirstLastPara="1" rIns="91425" wrap="square" tIns="91425">
            <a:noAutofit/>
          </a:bodyPr>
          <a:lstStyle/>
          <a:p>
            <a:pPr indent="-231775" lvl="0" marL="346075" rtl="0" algn="l">
              <a:lnSpc>
                <a:spcPct val="115000"/>
              </a:lnSpc>
              <a:spcBef>
                <a:spcPts val="0"/>
              </a:spcBef>
              <a:spcAft>
                <a:spcPts val="0"/>
              </a:spcAft>
              <a:buSzPts val="1800"/>
              <a:buChar char="•"/>
            </a:pPr>
            <a:r>
              <a:rPr lang="en-US"/>
              <a:t>Utilize systems thinking and engage stakeholders in problem-solving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9"/>
          <p:cNvSpPr txBox="1"/>
          <p:nvPr>
            <p:ph type="title"/>
          </p:nvPr>
        </p:nvSpPr>
        <p:spPr>
          <a:xfrm>
            <a:off x="479235" y="738582"/>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Mapping Systems and Actors</a:t>
            </a:r>
            <a:endParaRPr/>
          </a:p>
        </p:txBody>
      </p:sp>
      <p:sp>
        <p:nvSpPr>
          <p:cNvPr id="361" name="Google Shape;361;p39"/>
          <p:cNvSpPr txBox="1"/>
          <p:nvPr>
            <p:ph idx="1" type="body"/>
          </p:nvPr>
        </p:nvSpPr>
        <p:spPr>
          <a:xfrm>
            <a:off x="479425" y="1509713"/>
            <a:ext cx="5464175" cy="281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a:t>System and actor maps can help your organization:</a:t>
            </a:r>
            <a:endParaRPr/>
          </a:p>
          <a:p>
            <a:pPr indent="-279400" lvl="0" marL="342900" rtl="0" algn="l">
              <a:lnSpc>
                <a:spcPct val="115000"/>
              </a:lnSpc>
              <a:spcBef>
                <a:spcPts val="800"/>
              </a:spcBef>
              <a:spcAft>
                <a:spcPts val="0"/>
              </a:spcAft>
              <a:buClr>
                <a:srgbClr val="434343"/>
              </a:buClr>
              <a:buSzPts val="1800"/>
              <a:buFont typeface="Arial"/>
              <a:buChar char="●"/>
            </a:pPr>
            <a:r>
              <a:rPr lang="en-US"/>
              <a:t>Frame the system</a:t>
            </a:r>
            <a:endParaRPr/>
          </a:p>
          <a:p>
            <a:pPr indent="-279400" lvl="0" marL="342900" rtl="0" algn="l">
              <a:lnSpc>
                <a:spcPct val="115000"/>
              </a:lnSpc>
              <a:spcBef>
                <a:spcPts val="0"/>
              </a:spcBef>
              <a:spcAft>
                <a:spcPts val="0"/>
              </a:spcAft>
              <a:buClr>
                <a:srgbClr val="434343"/>
              </a:buClr>
              <a:buSzPts val="1800"/>
              <a:buFont typeface="Arial"/>
              <a:buChar char="●"/>
            </a:pPr>
            <a:r>
              <a:rPr lang="en-US"/>
              <a:t>Identify key actors</a:t>
            </a:r>
            <a:endParaRPr/>
          </a:p>
          <a:p>
            <a:pPr indent="-279400" lvl="0" marL="342900" rtl="0" algn="l">
              <a:lnSpc>
                <a:spcPct val="115000"/>
              </a:lnSpc>
              <a:spcBef>
                <a:spcPts val="0"/>
              </a:spcBef>
              <a:spcAft>
                <a:spcPts val="0"/>
              </a:spcAft>
              <a:buClr>
                <a:srgbClr val="434343"/>
              </a:buClr>
              <a:buSzPts val="1800"/>
              <a:buFont typeface="Arial"/>
              <a:buChar char="●"/>
            </a:pPr>
            <a:r>
              <a:rPr lang="en-US"/>
              <a:t>Understand relationships and connections </a:t>
            </a:r>
            <a:endParaRPr b="1"/>
          </a:p>
          <a:p>
            <a:pPr indent="-279400" lvl="0" marL="342900" rtl="0" algn="l">
              <a:lnSpc>
                <a:spcPct val="115000"/>
              </a:lnSpc>
              <a:spcBef>
                <a:spcPts val="0"/>
              </a:spcBef>
              <a:spcAft>
                <a:spcPts val="0"/>
              </a:spcAft>
              <a:buClr>
                <a:srgbClr val="434343"/>
              </a:buClr>
              <a:buSzPts val="1800"/>
              <a:buFont typeface="Arial"/>
              <a:buChar char="●"/>
            </a:pPr>
            <a:r>
              <a:rPr lang="en-US"/>
              <a:t>Navigate complex policy issues</a:t>
            </a:r>
            <a:endParaRPr/>
          </a:p>
        </p:txBody>
      </p:sp>
      <p:sp>
        <p:nvSpPr>
          <p:cNvPr id="362" name="Google Shape;362;p39"/>
          <p:cNvSpPr txBox="1"/>
          <p:nvPr>
            <p:ph idx="2" type="body"/>
          </p:nvPr>
        </p:nvSpPr>
        <p:spPr>
          <a:xfrm>
            <a:off x="5511800" y="2003425"/>
            <a:ext cx="1852613" cy="96678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In preparation for policy challenges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0"/>
          <p:cNvSpPr txBox="1"/>
          <p:nvPr>
            <p:ph type="title"/>
          </p:nvPr>
        </p:nvSpPr>
        <p:spPr>
          <a:xfrm>
            <a:off x="414235" y="629921"/>
            <a:ext cx="5988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Stakeholder Mapping Tool</a:t>
            </a:r>
            <a:endParaRPr/>
          </a:p>
        </p:txBody>
      </p:sp>
      <p:sp>
        <p:nvSpPr>
          <p:cNvPr id="368" name="Google Shape;368;p40"/>
          <p:cNvSpPr txBox="1"/>
          <p:nvPr>
            <p:ph idx="1" type="body"/>
          </p:nvPr>
        </p:nvSpPr>
        <p:spPr>
          <a:xfrm>
            <a:off x="461125" y="1380050"/>
            <a:ext cx="6823800" cy="236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a:solidFill>
                  <a:srgbClr val="434343"/>
                </a:solidFill>
                <a:latin typeface="Arial"/>
                <a:ea typeface="Arial"/>
                <a:cs typeface="Arial"/>
                <a:sym typeface="Arial"/>
              </a:rPr>
              <a:t>The RHNTC’s </a:t>
            </a:r>
            <a:r>
              <a:rPr b="1" lang="en-US" u="sng">
                <a:solidFill>
                  <a:srgbClr val="0000FF"/>
                </a:solidFill>
                <a:latin typeface="Arial"/>
                <a:ea typeface="Arial"/>
                <a:cs typeface="Arial"/>
                <a:sym typeface="Arial"/>
                <a:hlinkClick r:id="rId3">
                  <a:extLst>
                    <a:ext uri="{A12FA001-AC4F-418D-AE19-62706E023703}">
                      <ahyp:hlinkClr val="tx"/>
                    </a:ext>
                  </a:extLst>
                </a:hlinkClick>
              </a:rPr>
              <a:t>Stakeholder Mapping Tool</a:t>
            </a:r>
            <a:r>
              <a:rPr b="1" lang="en-US">
                <a:solidFill>
                  <a:srgbClr val="0000FF"/>
                </a:solidFill>
                <a:latin typeface="Arial"/>
                <a:ea typeface="Arial"/>
                <a:cs typeface="Arial"/>
                <a:sym typeface="Arial"/>
              </a:rPr>
              <a:t> </a:t>
            </a:r>
            <a:r>
              <a:rPr b="1" lang="en-US">
                <a:solidFill>
                  <a:srgbClr val="434343"/>
                </a:solidFill>
                <a:latin typeface="Arial"/>
                <a:ea typeface="Arial"/>
                <a:cs typeface="Arial"/>
                <a:sym typeface="Arial"/>
              </a:rPr>
              <a:t>can help you: </a:t>
            </a:r>
            <a:endParaRPr/>
          </a:p>
          <a:p>
            <a:pPr indent="-292100" lvl="0" marL="685800" rtl="0" algn="l">
              <a:lnSpc>
                <a:spcPct val="100000"/>
              </a:lnSpc>
              <a:spcBef>
                <a:spcPts val="0"/>
              </a:spcBef>
              <a:spcAft>
                <a:spcPts val="0"/>
              </a:spcAft>
              <a:buClr>
                <a:srgbClr val="434343"/>
              </a:buClr>
              <a:buSzPts val="1400"/>
              <a:buFont typeface="Arial"/>
              <a:buChar char="●"/>
            </a:pPr>
            <a:r>
              <a:rPr lang="en-US">
                <a:solidFill>
                  <a:srgbClr val="434343"/>
                </a:solidFill>
                <a:latin typeface="Arial"/>
                <a:ea typeface="Arial"/>
                <a:cs typeface="Arial"/>
                <a:sym typeface="Arial"/>
              </a:rPr>
              <a:t>Generate information about stakeholders</a:t>
            </a:r>
            <a:endParaRPr/>
          </a:p>
          <a:p>
            <a:pPr indent="-292100" lvl="0" marL="685800" rtl="0" algn="l">
              <a:lnSpc>
                <a:spcPct val="100000"/>
              </a:lnSpc>
              <a:spcBef>
                <a:spcPts val="0"/>
              </a:spcBef>
              <a:spcAft>
                <a:spcPts val="0"/>
              </a:spcAft>
              <a:buClr>
                <a:srgbClr val="434343"/>
              </a:buClr>
              <a:buSzPts val="1400"/>
              <a:buFont typeface="Arial"/>
              <a:buChar char="●"/>
            </a:pPr>
            <a:r>
              <a:rPr lang="en-US">
                <a:solidFill>
                  <a:srgbClr val="434343"/>
                </a:solidFill>
                <a:latin typeface="Arial"/>
                <a:ea typeface="Arial"/>
                <a:cs typeface="Arial"/>
                <a:sym typeface="Arial"/>
              </a:rPr>
              <a:t>Better understand their interests</a:t>
            </a:r>
            <a:endParaRPr/>
          </a:p>
          <a:p>
            <a:pPr indent="-292100" lvl="0" marL="685800" rtl="0" algn="l">
              <a:lnSpc>
                <a:spcPct val="100000"/>
              </a:lnSpc>
              <a:spcBef>
                <a:spcPts val="0"/>
              </a:spcBef>
              <a:spcAft>
                <a:spcPts val="0"/>
              </a:spcAft>
              <a:buClr>
                <a:srgbClr val="434343"/>
              </a:buClr>
              <a:buSzPts val="1400"/>
              <a:buFont typeface="Arial"/>
              <a:buChar char="●"/>
            </a:pPr>
            <a:r>
              <a:rPr lang="en-US">
                <a:solidFill>
                  <a:srgbClr val="434343"/>
                </a:solidFill>
                <a:latin typeface="Arial"/>
                <a:ea typeface="Arial"/>
                <a:cs typeface="Arial"/>
                <a:sym typeface="Arial"/>
              </a:rPr>
              <a:t>Assess their influence</a:t>
            </a:r>
            <a:endParaRPr/>
          </a:p>
          <a:p>
            <a:pPr indent="0" lvl="0" marL="0" rtl="0" algn="l">
              <a:lnSpc>
                <a:spcPct val="100000"/>
              </a:lnSpc>
              <a:spcBef>
                <a:spcPts val="2000"/>
              </a:spcBef>
              <a:spcAft>
                <a:spcPts val="0"/>
              </a:spcAft>
              <a:buSzPts val="1800"/>
              <a:buNone/>
            </a:pPr>
            <a:r>
              <a:rPr b="1" lang="en-US">
                <a:solidFill>
                  <a:srgbClr val="434343"/>
                </a:solidFill>
                <a:latin typeface="Arial"/>
                <a:ea typeface="Arial"/>
                <a:cs typeface="Arial"/>
                <a:sym typeface="Arial"/>
              </a:rPr>
              <a:t>Consider using this tool when you need to:</a:t>
            </a:r>
            <a:endParaRPr/>
          </a:p>
          <a:p>
            <a:pPr indent="-292100" lvl="0" marL="685800" rtl="0" algn="l">
              <a:lnSpc>
                <a:spcPct val="100000"/>
              </a:lnSpc>
              <a:spcBef>
                <a:spcPts val="0"/>
              </a:spcBef>
              <a:spcAft>
                <a:spcPts val="0"/>
              </a:spcAft>
              <a:buClr>
                <a:srgbClr val="434343"/>
              </a:buClr>
              <a:buSzPts val="1400"/>
              <a:buFont typeface="Arial"/>
              <a:buChar char="●"/>
            </a:pPr>
            <a:r>
              <a:rPr lang="en-US">
                <a:solidFill>
                  <a:srgbClr val="434343"/>
                </a:solidFill>
                <a:latin typeface="Arial"/>
                <a:ea typeface="Arial"/>
                <a:cs typeface="Arial"/>
                <a:sym typeface="Arial"/>
              </a:rPr>
              <a:t>Gain stakeholder buy-in</a:t>
            </a:r>
            <a:endParaRPr/>
          </a:p>
          <a:p>
            <a:pPr indent="-292100" lvl="0" marL="685800" rtl="0" algn="l">
              <a:lnSpc>
                <a:spcPct val="100000"/>
              </a:lnSpc>
              <a:spcBef>
                <a:spcPts val="0"/>
              </a:spcBef>
              <a:spcAft>
                <a:spcPts val="0"/>
              </a:spcAft>
              <a:buClr>
                <a:srgbClr val="434343"/>
              </a:buClr>
              <a:buSzPts val="1400"/>
              <a:buFont typeface="Arial"/>
              <a:buChar char="●"/>
            </a:pPr>
            <a:r>
              <a:rPr lang="en-US">
                <a:solidFill>
                  <a:srgbClr val="434343"/>
                </a:solidFill>
                <a:latin typeface="Arial"/>
                <a:ea typeface="Arial"/>
                <a:cs typeface="Arial"/>
                <a:sym typeface="Arial"/>
              </a:rPr>
              <a:t>Obtain stakeholder input</a:t>
            </a:r>
            <a:endParaRPr/>
          </a:p>
          <a:p>
            <a:pPr indent="-292100" lvl="0" marL="685800" rtl="0" algn="l">
              <a:lnSpc>
                <a:spcPct val="100000"/>
              </a:lnSpc>
              <a:spcBef>
                <a:spcPts val="0"/>
              </a:spcBef>
              <a:spcAft>
                <a:spcPts val="0"/>
              </a:spcAft>
              <a:buClr>
                <a:srgbClr val="434343"/>
              </a:buClr>
              <a:buSzPts val="1400"/>
              <a:buFont typeface="Arial"/>
              <a:buChar char="●"/>
            </a:pPr>
            <a:r>
              <a:rPr lang="en-US">
                <a:solidFill>
                  <a:srgbClr val="434343"/>
                </a:solidFill>
                <a:latin typeface="Arial"/>
                <a:ea typeface="Arial"/>
                <a:cs typeface="Arial"/>
                <a:sym typeface="Arial"/>
              </a:rPr>
              <a:t>Build understanding and manage stakeholder expectations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0"/>
          <p:cNvSpPr txBox="1"/>
          <p:nvPr>
            <p:ph type="title"/>
          </p:nvPr>
        </p:nvSpPr>
        <p:spPr>
          <a:xfrm>
            <a:off x="807030" y="1274149"/>
            <a:ext cx="8025272"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Facilitator</a:t>
            </a:r>
            <a:endParaRPr/>
          </a:p>
        </p:txBody>
      </p:sp>
      <p:sp>
        <p:nvSpPr>
          <p:cNvPr id="247" name="Google Shape;247;p10"/>
          <p:cNvSpPr txBox="1"/>
          <p:nvPr>
            <p:ph idx="1" type="body"/>
          </p:nvPr>
        </p:nvSpPr>
        <p:spPr>
          <a:xfrm>
            <a:off x="1198707" y="2209800"/>
            <a:ext cx="6380163" cy="572701"/>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1" lang="en-US"/>
              <a:t>Kami Geoffray,</a:t>
            </a:r>
            <a:r>
              <a:rPr lang="en-US"/>
              <a:t> JD, President, Geoffray Strategies</a:t>
            </a:r>
            <a:endParaRPr/>
          </a:p>
        </p:txBody>
      </p:sp>
      <p:sp>
        <p:nvSpPr>
          <p:cNvPr id="248" name="Google Shape;248;p10"/>
          <p:cNvSpPr txBox="1"/>
          <p:nvPr>
            <p:ph idx="12" type="sldNum"/>
          </p:nvPr>
        </p:nvSpPr>
        <p:spPr>
          <a:xfrm>
            <a:off x="8472302" y="4568876"/>
            <a:ext cx="360000" cy="4011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1"/>
          <p:cNvSpPr txBox="1"/>
          <p:nvPr>
            <p:ph type="title"/>
          </p:nvPr>
        </p:nvSpPr>
        <p:spPr>
          <a:xfrm>
            <a:off x="311700" y="2252625"/>
            <a:ext cx="4260300" cy="572700"/>
          </a:xfrm>
          <a:prstGeom prst="rect">
            <a:avLst/>
          </a:prstGeom>
          <a:solidFill>
            <a:srgbClr val="B95799"/>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FFFFFF"/>
              </a:buClr>
              <a:buSzPts val="2800"/>
              <a:buNone/>
            </a:pPr>
            <a:r>
              <a:rPr lang="en-US" sz="3200">
                <a:latin typeface="Arial"/>
                <a:ea typeface="Arial"/>
                <a:cs typeface="Arial"/>
                <a:sym typeface="Arial"/>
              </a:rPr>
              <a:t>Small Group Activity</a:t>
            </a:r>
            <a:endParaRPr sz="32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2"/>
          <p:cNvSpPr txBox="1"/>
          <p:nvPr>
            <p:ph type="title"/>
          </p:nvPr>
        </p:nvSpPr>
        <p:spPr>
          <a:xfrm>
            <a:off x="490389" y="768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Activity Description</a:t>
            </a:r>
            <a:endParaRPr/>
          </a:p>
        </p:txBody>
      </p:sp>
      <p:sp>
        <p:nvSpPr>
          <p:cNvPr id="379" name="Google Shape;379;p42"/>
          <p:cNvSpPr txBox="1"/>
          <p:nvPr>
            <p:ph idx="1" type="body"/>
          </p:nvPr>
        </p:nvSpPr>
        <p:spPr>
          <a:xfrm>
            <a:off x="725343" y="1326291"/>
            <a:ext cx="7627201" cy="3017838"/>
          </a:xfrm>
          <a:prstGeom prst="rect">
            <a:avLst/>
          </a:prstGeom>
          <a:noFill/>
          <a:ln>
            <a:noFill/>
          </a:ln>
        </p:spPr>
        <p:txBody>
          <a:bodyPr anchorCtr="0" anchor="t" bIns="91425" lIns="91425" spcFirstLastPara="1" rIns="91425" wrap="square" tIns="91425">
            <a:noAutofit/>
          </a:bodyPr>
          <a:lstStyle/>
          <a:p>
            <a:pPr indent="-279400" lvl="0" marL="342900" rtl="0" algn="l">
              <a:lnSpc>
                <a:spcPct val="100000"/>
              </a:lnSpc>
              <a:spcBef>
                <a:spcPts val="900"/>
              </a:spcBef>
              <a:spcAft>
                <a:spcPts val="0"/>
              </a:spcAft>
              <a:buClr>
                <a:srgbClr val="434343"/>
              </a:buClr>
              <a:buSzPts val="1800"/>
              <a:buFont typeface="Arial"/>
              <a:buChar char="●"/>
            </a:pPr>
            <a:r>
              <a:rPr lang="en-US"/>
              <a:t>Imagine that your organization is preparing to navigate a complex policy issue that will impact your Title X project</a:t>
            </a:r>
            <a:endParaRPr/>
          </a:p>
          <a:p>
            <a:pPr indent="-279400" lvl="0" marL="342900" rtl="0" algn="l">
              <a:lnSpc>
                <a:spcPct val="100000"/>
              </a:lnSpc>
              <a:spcBef>
                <a:spcPts val="900"/>
              </a:spcBef>
              <a:spcAft>
                <a:spcPts val="0"/>
              </a:spcAft>
              <a:buClr>
                <a:srgbClr val="434343"/>
              </a:buClr>
              <a:buSzPts val="1800"/>
              <a:buFont typeface="Arial"/>
              <a:buChar char="●"/>
            </a:pPr>
            <a:r>
              <a:rPr lang="en-US"/>
              <a:t>Think about how you will engage various stakeholders (e.g., Title X subrecipients, policymakers, media) to ensure your key messages are understood and amplified</a:t>
            </a:r>
            <a:endParaRPr/>
          </a:p>
          <a:p>
            <a:pPr indent="-279400" lvl="0" marL="342900" rtl="0" algn="l">
              <a:lnSpc>
                <a:spcPct val="100000"/>
              </a:lnSpc>
              <a:spcBef>
                <a:spcPts val="900"/>
              </a:spcBef>
              <a:spcAft>
                <a:spcPts val="0"/>
              </a:spcAft>
              <a:buSzPts val="1800"/>
              <a:buFont typeface="Arial"/>
              <a:buChar char="●"/>
            </a:pPr>
            <a:r>
              <a:rPr lang="en-US"/>
              <a:t>In your small groups, discuss how you might use the </a:t>
            </a:r>
            <a:r>
              <a:rPr lang="en-US" u="sng">
                <a:solidFill>
                  <a:srgbClr val="0000FF"/>
                </a:solidFill>
                <a:hlinkClick r:id="rId3">
                  <a:extLst>
                    <a:ext uri="{A12FA001-AC4F-418D-AE19-62706E023703}">
                      <ahyp:hlinkClr val="tx"/>
                    </a:ext>
                  </a:extLst>
                </a:hlinkClick>
              </a:rPr>
              <a:t>Stakeholder Mapping Tool</a:t>
            </a:r>
            <a:r>
              <a:rPr lang="en-US"/>
              <a:t> to support and improve stakeholder engagement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3"/>
          <p:cNvSpPr txBox="1"/>
          <p:nvPr>
            <p:ph type="title"/>
          </p:nvPr>
        </p:nvSpPr>
        <p:spPr>
          <a:xfrm>
            <a:off x="290917" y="2252625"/>
            <a:ext cx="3150900" cy="572700"/>
          </a:xfrm>
          <a:prstGeom prst="rect">
            <a:avLst/>
          </a:prstGeom>
          <a:solidFill>
            <a:srgbClr val="B95799"/>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Final Thoughts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4"/>
          <p:cNvSpPr txBox="1"/>
          <p:nvPr>
            <p:ph type="title"/>
          </p:nvPr>
        </p:nvSpPr>
        <p:spPr>
          <a:xfrm>
            <a:off x="441825" y="11063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Key Takeaways</a:t>
            </a:r>
            <a:endParaRPr/>
          </a:p>
        </p:txBody>
      </p:sp>
      <p:sp>
        <p:nvSpPr>
          <p:cNvPr id="390" name="Google Shape;390;p44"/>
          <p:cNvSpPr txBox="1"/>
          <p:nvPr>
            <p:ph idx="1" type="body"/>
          </p:nvPr>
        </p:nvSpPr>
        <p:spPr>
          <a:xfrm>
            <a:off x="580137" y="1801779"/>
            <a:ext cx="7429800" cy="2621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Arial"/>
              <a:buChar char="●"/>
            </a:pPr>
            <a:r>
              <a:rPr lang="en-US">
                <a:latin typeface="Arial"/>
                <a:ea typeface="Arial"/>
                <a:cs typeface="Arial"/>
                <a:sym typeface="Arial"/>
              </a:rPr>
              <a:t>The RHNTC offers resources and TA to help you navigate </a:t>
            </a:r>
            <a:br>
              <a:rPr lang="en-US">
                <a:latin typeface="Arial"/>
                <a:ea typeface="Arial"/>
                <a:cs typeface="Arial"/>
                <a:sym typeface="Arial"/>
              </a:rPr>
            </a:br>
            <a:r>
              <a:rPr lang="en-US">
                <a:latin typeface="Arial"/>
                <a:ea typeface="Arial"/>
                <a:cs typeface="Arial"/>
                <a:sym typeface="Arial"/>
              </a:rPr>
              <a:t>the current policy environment</a:t>
            </a:r>
            <a:endParaRPr>
              <a:latin typeface="Arial"/>
              <a:ea typeface="Arial"/>
              <a:cs typeface="Arial"/>
              <a:sym typeface="Arial"/>
            </a:endParaRPr>
          </a:p>
          <a:p>
            <a:pPr indent="-342900" lvl="0" marL="457200" rtl="0" algn="l">
              <a:lnSpc>
                <a:spcPct val="100000"/>
              </a:lnSpc>
              <a:spcBef>
                <a:spcPts val="0"/>
              </a:spcBef>
              <a:spcAft>
                <a:spcPts val="0"/>
              </a:spcAft>
              <a:buSzPts val="1800"/>
              <a:buFont typeface="Arial"/>
              <a:buChar char="●"/>
            </a:pPr>
            <a:r>
              <a:rPr lang="en-US">
                <a:latin typeface="Arial"/>
                <a:ea typeface="Arial"/>
                <a:cs typeface="Arial"/>
                <a:sym typeface="Arial"/>
              </a:rPr>
              <a:t>Now is the time to assess your organization’s risk universe </a:t>
            </a:r>
            <a:br>
              <a:rPr lang="en-US">
                <a:latin typeface="Arial"/>
                <a:ea typeface="Arial"/>
                <a:cs typeface="Arial"/>
                <a:sym typeface="Arial"/>
              </a:rPr>
            </a:br>
            <a:r>
              <a:rPr lang="en-US">
                <a:latin typeface="Arial"/>
                <a:ea typeface="Arial"/>
                <a:cs typeface="Arial"/>
                <a:sym typeface="Arial"/>
              </a:rPr>
              <a:t>and define legal risk for your organization and Title X project </a:t>
            </a:r>
            <a:endParaRPr>
              <a:latin typeface="Arial"/>
              <a:ea typeface="Arial"/>
              <a:cs typeface="Arial"/>
              <a:sym typeface="Arial"/>
            </a:endParaRPr>
          </a:p>
          <a:p>
            <a:pPr indent="-342900" lvl="0" marL="457200" rtl="0" algn="l">
              <a:lnSpc>
                <a:spcPct val="100000"/>
              </a:lnSpc>
              <a:spcBef>
                <a:spcPts val="0"/>
              </a:spcBef>
              <a:spcAft>
                <a:spcPts val="0"/>
              </a:spcAft>
              <a:buSzPts val="1800"/>
              <a:buFont typeface="Arial"/>
              <a:buChar char="●"/>
            </a:pPr>
            <a:r>
              <a:rPr lang="en-US">
                <a:latin typeface="Arial"/>
                <a:ea typeface="Arial"/>
                <a:cs typeface="Arial"/>
                <a:sym typeface="Arial"/>
              </a:rPr>
              <a:t>Use system and actor mapping to manage stakeholder </a:t>
            </a:r>
            <a:br>
              <a:rPr lang="en-US">
                <a:latin typeface="Arial"/>
                <a:ea typeface="Arial"/>
                <a:cs typeface="Arial"/>
                <a:sym typeface="Arial"/>
              </a:rPr>
            </a:br>
            <a:r>
              <a:rPr lang="en-US">
                <a:latin typeface="Arial"/>
                <a:ea typeface="Arial"/>
                <a:cs typeface="Arial"/>
                <a:sym typeface="Arial"/>
              </a:rPr>
              <a:t>relationships and engagement </a:t>
            </a:r>
            <a:endParaRPr>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5"/>
          <p:cNvSpPr txBox="1"/>
          <p:nvPr>
            <p:ph type="title"/>
          </p:nvPr>
        </p:nvSpPr>
        <p:spPr>
          <a:xfrm>
            <a:off x="849850" y="1800838"/>
            <a:ext cx="3849505" cy="86158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THANK YOU!</a:t>
            </a:r>
            <a:endParaRPr/>
          </a:p>
        </p:txBody>
      </p:sp>
      <p:sp>
        <p:nvSpPr>
          <p:cNvPr id="396" name="Google Shape;396;p45"/>
          <p:cNvSpPr txBox="1"/>
          <p:nvPr>
            <p:ph idx="1" type="body"/>
          </p:nvPr>
        </p:nvSpPr>
        <p:spPr>
          <a:xfrm>
            <a:off x="6363738" y="221234"/>
            <a:ext cx="2468562" cy="584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SzPts val="1800"/>
              <a:buNone/>
            </a:pPr>
            <a:r>
              <a:rPr lang="en-US"/>
              <a:t>rhntc.org</a:t>
            </a:r>
            <a:endParaRPr/>
          </a:p>
        </p:txBody>
      </p:sp>
      <p:sp>
        <p:nvSpPr>
          <p:cNvPr id="397" name="Google Shape;397;p45"/>
          <p:cNvSpPr txBox="1"/>
          <p:nvPr>
            <p:ph idx="2" type="body"/>
          </p:nvPr>
        </p:nvSpPr>
        <p:spPr>
          <a:xfrm>
            <a:off x="4967288" y="1854707"/>
            <a:ext cx="3241675" cy="67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900"/>
              <a:buNone/>
            </a:pPr>
            <a:r>
              <a:rPr lang="en-US"/>
              <a:t>CONTACT US</a:t>
            </a:r>
            <a:endParaRPr/>
          </a:p>
          <a:p>
            <a:pPr indent="0" lvl="0" marL="0" rtl="0" algn="l">
              <a:lnSpc>
                <a:spcPct val="100000"/>
              </a:lnSpc>
              <a:spcBef>
                <a:spcPts val="0"/>
              </a:spcBef>
              <a:spcAft>
                <a:spcPts val="0"/>
              </a:spcAft>
              <a:buClr>
                <a:srgbClr val="000000"/>
              </a:buClr>
              <a:buSzPts val="1600"/>
              <a:buNone/>
            </a:pPr>
            <a:r>
              <a:rPr b="0" lang="en-US" sz="1600" u="sng">
                <a:solidFill>
                  <a:srgbClr val="4A86E8"/>
                </a:solidFill>
                <a:hlinkClick r:id="rId3">
                  <a:extLst>
                    <a:ext uri="{A12FA001-AC4F-418D-AE19-62706E023703}">
                      <ahyp:hlinkClr val="tx"/>
                    </a:ext>
                  </a:extLst>
                </a:hlinkClick>
              </a:rPr>
              <a:t>rhntc@jsi.com</a:t>
            </a:r>
            <a:r>
              <a:rPr b="0" lang="en-US" sz="1600">
                <a:solidFill>
                  <a:srgbClr val="4A86E8"/>
                </a:solidFill>
              </a:rPr>
              <a:t> </a:t>
            </a:r>
            <a:endParaRPr b="0" sz="1600">
              <a:solidFill>
                <a:srgbClr val="595959"/>
              </a:solidFill>
            </a:endParaRPr>
          </a:p>
        </p:txBody>
      </p:sp>
      <p:sp>
        <p:nvSpPr>
          <p:cNvPr id="398" name="Google Shape;398;p45"/>
          <p:cNvSpPr txBox="1"/>
          <p:nvPr>
            <p:ph idx="3" type="body"/>
          </p:nvPr>
        </p:nvSpPr>
        <p:spPr>
          <a:xfrm>
            <a:off x="216780" y="4188079"/>
            <a:ext cx="8696419" cy="582612"/>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US"/>
              <a:t>This webinar was supported by the Office of Population Affairs (Grants FPTPA006030, TPSAH000006). The views expressed do not necessarily reflect the official policies of the Department of Health and Human Services; nor does mention of trade names, commercial practices, or organizations imply endorsement by the U.S. Government.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3"/>
          <p:cNvSpPr txBox="1"/>
          <p:nvPr>
            <p:ph type="title"/>
          </p:nvPr>
        </p:nvSpPr>
        <p:spPr>
          <a:xfrm>
            <a:off x="907925" y="1023205"/>
            <a:ext cx="8236075"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Learning Objectives</a:t>
            </a:r>
            <a:endParaRPr/>
          </a:p>
        </p:txBody>
      </p:sp>
      <p:sp>
        <p:nvSpPr>
          <p:cNvPr id="255" name="Google Shape;255;p23"/>
          <p:cNvSpPr txBox="1"/>
          <p:nvPr>
            <p:ph idx="1" type="body"/>
          </p:nvPr>
        </p:nvSpPr>
        <p:spPr>
          <a:xfrm>
            <a:off x="958800" y="1870214"/>
            <a:ext cx="7718425" cy="2607113"/>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a:t>By the end of the session, participants will be able to:</a:t>
            </a:r>
            <a:endParaRPr/>
          </a:p>
          <a:p>
            <a:pPr indent="-330200" lvl="0" marL="698500" rtl="0" algn="l">
              <a:lnSpc>
                <a:spcPct val="115000"/>
              </a:lnSpc>
              <a:spcBef>
                <a:spcPts val="0"/>
              </a:spcBef>
              <a:spcAft>
                <a:spcPts val="0"/>
              </a:spcAft>
              <a:buSzPts val="1800"/>
              <a:buFont typeface="Arial"/>
              <a:buChar char="●"/>
            </a:pPr>
            <a:r>
              <a:rPr lang="en-US"/>
              <a:t>Identify the fundamentals of legal risk management </a:t>
            </a:r>
            <a:endParaRPr/>
          </a:p>
          <a:p>
            <a:pPr indent="-330200" lvl="0" marL="698500" rtl="0" algn="l">
              <a:lnSpc>
                <a:spcPct val="115000"/>
              </a:lnSpc>
              <a:spcBef>
                <a:spcPts val="0"/>
              </a:spcBef>
              <a:spcAft>
                <a:spcPts val="0"/>
              </a:spcAft>
              <a:buSzPts val="1800"/>
              <a:buFont typeface="Arial"/>
              <a:buChar char="●"/>
            </a:pPr>
            <a:r>
              <a:rPr lang="en-US"/>
              <a:t>Understand the importance of adopting a risk management framework to support family planning services amid policy changes</a:t>
            </a:r>
            <a:endParaRPr/>
          </a:p>
          <a:p>
            <a:pPr indent="-330200" lvl="0" marL="698500" rtl="0" algn="l">
              <a:lnSpc>
                <a:spcPct val="115000"/>
              </a:lnSpc>
              <a:spcBef>
                <a:spcPts val="0"/>
              </a:spcBef>
              <a:spcAft>
                <a:spcPts val="0"/>
              </a:spcAft>
              <a:buSzPts val="1800"/>
              <a:buFont typeface="Arial"/>
              <a:buChar char="●"/>
            </a:pPr>
            <a:r>
              <a:rPr lang="en-US"/>
              <a:t>Identify adaptive leadership strategies and tools</a:t>
            </a:r>
            <a:endParaRPr/>
          </a:p>
          <a:p>
            <a:pPr indent="-330200" lvl="0" marL="698500" rtl="0" algn="l">
              <a:lnSpc>
                <a:spcPct val="115000"/>
              </a:lnSpc>
              <a:spcBef>
                <a:spcPts val="0"/>
              </a:spcBef>
              <a:spcAft>
                <a:spcPts val="0"/>
              </a:spcAft>
              <a:buSzPts val="1800"/>
              <a:buFont typeface="Arial"/>
              <a:buChar char="●"/>
            </a:pPr>
            <a:r>
              <a:rPr lang="en-US"/>
              <a:t>Understand the importance of relationship management and effective communication to support family planning services amid policy changes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5"/>
          <p:cNvSpPr txBox="1"/>
          <p:nvPr>
            <p:ph type="title"/>
          </p:nvPr>
        </p:nvSpPr>
        <p:spPr>
          <a:xfrm>
            <a:off x="387900" y="11512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Session Overview</a:t>
            </a:r>
            <a:endParaRPr/>
          </a:p>
        </p:txBody>
      </p:sp>
      <p:sp>
        <p:nvSpPr>
          <p:cNvPr id="262" name="Google Shape;262;p25"/>
          <p:cNvSpPr txBox="1"/>
          <p:nvPr>
            <p:ph idx="1" type="body"/>
          </p:nvPr>
        </p:nvSpPr>
        <p:spPr>
          <a:xfrm>
            <a:off x="457488" y="1711762"/>
            <a:ext cx="7225035" cy="209073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During this session, we will:</a:t>
            </a:r>
            <a:endParaRPr/>
          </a:p>
          <a:p>
            <a:pPr indent="-381000" lvl="0" marL="698500" rtl="0" algn="l">
              <a:lnSpc>
                <a:spcPct val="100000"/>
              </a:lnSpc>
              <a:spcBef>
                <a:spcPts val="0"/>
              </a:spcBef>
              <a:spcAft>
                <a:spcPts val="0"/>
              </a:spcAft>
              <a:buClr>
                <a:srgbClr val="434343"/>
              </a:buClr>
              <a:buSzPts val="1800"/>
              <a:buFont typeface="Arial"/>
              <a:buChar char="●"/>
            </a:pPr>
            <a:r>
              <a:rPr lang="en-US"/>
              <a:t>Review common legal and risk management considerations</a:t>
            </a:r>
            <a:endParaRPr/>
          </a:p>
          <a:p>
            <a:pPr indent="-381000" lvl="0" marL="698500" rtl="0" algn="l">
              <a:lnSpc>
                <a:spcPct val="100000"/>
              </a:lnSpc>
              <a:spcBef>
                <a:spcPts val="0"/>
              </a:spcBef>
              <a:spcAft>
                <a:spcPts val="0"/>
              </a:spcAft>
              <a:buClr>
                <a:srgbClr val="434343"/>
              </a:buClr>
              <a:buSzPts val="1800"/>
              <a:buFont typeface="Arial"/>
              <a:buChar char="●"/>
            </a:pPr>
            <a:r>
              <a:rPr lang="en-US"/>
              <a:t>Learn how other grantees are adapting to legal and policy challenges</a:t>
            </a:r>
            <a:endParaRPr/>
          </a:p>
          <a:p>
            <a:pPr indent="-381000" lvl="0" marL="698500" rtl="0" algn="l">
              <a:lnSpc>
                <a:spcPct val="100000"/>
              </a:lnSpc>
              <a:spcBef>
                <a:spcPts val="0"/>
              </a:spcBef>
              <a:spcAft>
                <a:spcPts val="0"/>
              </a:spcAft>
              <a:buClr>
                <a:srgbClr val="434343"/>
              </a:buClr>
              <a:buSzPts val="1800"/>
              <a:buFont typeface="Arial"/>
              <a:buChar char="●"/>
            </a:pPr>
            <a:r>
              <a:rPr lang="en-US"/>
              <a:t>Identify strategies for the future, including adaptive leadership practices</a:t>
            </a:r>
            <a:endParaRPr/>
          </a:p>
          <a:p>
            <a:pPr indent="-381000" lvl="0" marL="698500" rtl="0" algn="l">
              <a:lnSpc>
                <a:spcPct val="100000"/>
              </a:lnSpc>
              <a:spcBef>
                <a:spcPts val="0"/>
              </a:spcBef>
              <a:spcAft>
                <a:spcPts val="0"/>
              </a:spcAft>
              <a:buClr>
                <a:srgbClr val="434343"/>
              </a:buClr>
              <a:buSzPts val="1800"/>
              <a:buFont typeface="Arial"/>
              <a:buChar char="●"/>
            </a:pPr>
            <a:r>
              <a:rPr lang="en-US"/>
              <a:t>Share tailored resources</a:t>
            </a:r>
            <a:endParaRPr/>
          </a:p>
        </p:txBody>
      </p:sp>
      <p:sp>
        <p:nvSpPr>
          <p:cNvPr id="263" name="Google Shape;263;p25"/>
          <p:cNvSpPr txBox="1"/>
          <p:nvPr>
            <p:ph idx="2" type="body"/>
          </p:nvPr>
        </p:nvSpPr>
        <p:spPr>
          <a:xfrm>
            <a:off x="335540" y="3883685"/>
            <a:ext cx="7099300" cy="60801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US"/>
              <a:t>Nothing in this session is intended as legal advice, and </a:t>
            </a:r>
            <a:br>
              <a:rPr lang="en-US"/>
            </a:br>
            <a:r>
              <a:rPr lang="en-US"/>
              <a:t>legal advice will not be provided during this session.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p26"/>
          <p:cNvSpPr txBox="1"/>
          <p:nvPr>
            <p:ph type="title"/>
          </p:nvPr>
        </p:nvSpPr>
        <p:spPr>
          <a:xfrm>
            <a:off x="230349" y="1113001"/>
            <a:ext cx="5673464" cy="535690"/>
          </a:xfrm>
          <a:prstGeom prst="rect">
            <a:avLst/>
          </a:prstGeom>
          <a:solidFill>
            <a:srgbClr val="B95799"/>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Legal risk management: </a:t>
            </a:r>
            <a:endParaRPr/>
          </a:p>
        </p:txBody>
      </p:sp>
      <p:sp>
        <p:nvSpPr>
          <p:cNvPr id="269" name="Google Shape;269;p26"/>
          <p:cNvSpPr txBox="1"/>
          <p:nvPr>
            <p:ph idx="1" type="body"/>
          </p:nvPr>
        </p:nvSpPr>
        <p:spPr>
          <a:xfrm>
            <a:off x="222888" y="1639474"/>
            <a:ext cx="6790919" cy="949325"/>
          </a:xfrm>
          <a:prstGeom prst="rect">
            <a:avLst/>
          </a:prstGeom>
          <a:solidFill>
            <a:srgbClr val="B95799"/>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What is it and how can we incorporate it into our Title X projects?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7"/>
          <p:cNvSpPr txBox="1"/>
          <p:nvPr>
            <p:ph type="title"/>
          </p:nvPr>
        </p:nvSpPr>
        <p:spPr>
          <a:xfrm>
            <a:off x="429463" y="743019"/>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Legal Risk Defined</a:t>
            </a:r>
            <a:endParaRPr/>
          </a:p>
        </p:txBody>
      </p:sp>
      <p:sp>
        <p:nvSpPr>
          <p:cNvPr id="275" name="Google Shape;275;p27"/>
          <p:cNvSpPr txBox="1"/>
          <p:nvPr>
            <p:ph idx="1" type="body"/>
          </p:nvPr>
        </p:nvSpPr>
        <p:spPr>
          <a:xfrm>
            <a:off x="460375" y="1370013"/>
            <a:ext cx="7743825" cy="31892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t>Legal risk is considered a subset of operational risk</a:t>
            </a:r>
            <a:endParaRPr/>
          </a:p>
          <a:p>
            <a:pPr indent="0" lvl="0" marL="0" rtl="0" algn="l">
              <a:lnSpc>
                <a:spcPct val="100000"/>
              </a:lnSpc>
              <a:spcBef>
                <a:spcPts val="2200"/>
              </a:spcBef>
              <a:spcAft>
                <a:spcPts val="0"/>
              </a:spcAft>
              <a:buSzPts val="1800"/>
              <a:buNone/>
            </a:pPr>
            <a:r>
              <a:rPr lang="en-US"/>
              <a:t>There are four broad categories of legal risk:</a:t>
            </a:r>
            <a:endParaRPr/>
          </a:p>
          <a:p>
            <a:pPr indent="-355600" lvl="0" marL="698500" rtl="0" algn="l">
              <a:lnSpc>
                <a:spcPct val="100000"/>
              </a:lnSpc>
              <a:spcBef>
                <a:spcPts val="0"/>
              </a:spcBef>
              <a:spcAft>
                <a:spcPts val="0"/>
              </a:spcAft>
              <a:buClr>
                <a:srgbClr val="434343"/>
              </a:buClr>
              <a:buSzPts val="1400"/>
              <a:buChar char="●"/>
            </a:pPr>
            <a:r>
              <a:rPr b="1" lang="en-US" sz="1800"/>
              <a:t>Contractual: </a:t>
            </a:r>
            <a:r>
              <a:rPr lang="en-US" sz="1800"/>
              <a:t>the possibility that an organization will face losses as </a:t>
            </a:r>
            <a:br>
              <a:rPr lang="en-US" sz="1800"/>
            </a:br>
            <a:r>
              <a:rPr lang="en-US" sz="1800"/>
              <a:t>a result of failing to comply with the terms of a contract</a:t>
            </a:r>
            <a:endParaRPr/>
          </a:p>
          <a:p>
            <a:pPr indent="-355600" lvl="0" marL="698500" rtl="0" algn="l">
              <a:lnSpc>
                <a:spcPct val="100000"/>
              </a:lnSpc>
              <a:spcBef>
                <a:spcPts val="800"/>
              </a:spcBef>
              <a:spcAft>
                <a:spcPts val="0"/>
              </a:spcAft>
              <a:buClr>
                <a:srgbClr val="434343"/>
              </a:buClr>
              <a:buSzPts val="1400"/>
              <a:buChar char="●"/>
            </a:pPr>
            <a:r>
              <a:rPr b="1" lang="en-US" sz="1800"/>
              <a:t>Litigation: </a:t>
            </a:r>
            <a:r>
              <a:rPr lang="en-US" sz="1800"/>
              <a:t>the possibility that legal action will be taken because of </a:t>
            </a:r>
            <a:br>
              <a:rPr lang="en-US" sz="1800"/>
            </a:br>
            <a:r>
              <a:rPr lang="en-US" sz="1800"/>
              <a:t>an organization’s action, inaction, services, or other events</a:t>
            </a:r>
            <a:endParaRPr/>
          </a:p>
          <a:p>
            <a:pPr indent="-355600" lvl="0" marL="698500" rtl="0" algn="l">
              <a:lnSpc>
                <a:spcPct val="100000"/>
              </a:lnSpc>
              <a:spcBef>
                <a:spcPts val="800"/>
              </a:spcBef>
              <a:spcAft>
                <a:spcPts val="0"/>
              </a:spcAft>
              <a:buClr>
                <a:srgbClr val="434343"/>
              </a:buClr>
              <a:buSzPts val="1400"/>
              <a:buChar char="●"/>
            </a:pPr>
            <a:r>
              <a:rPr b="1" lang="en-US" sz="1800"/>
              <a:t>Regulatory: </a:t>
            </a:r>
            <a:r>
              <a:rPr lang="en-US" sz="1800"/>
              <a:t>the possibility that a change in laws or regulations </a:t>
            </a:r>
            <a:br>
              <a:rPr lang="en-US" sz="1800"/>
            </a:br>
            <a:r>
              <a:rPr lang="en-US" sz="1800"/>
              <a:t>will impact an organization or industry</a:t>
            </a:r>
            <a:endParaRPr/>
          </a:p>
          <a:p>
            <a:pPr indent="-355600" lvl="0" marL="698500" rtl="0" algn="l">
              <a:lnSpc>
                <a:spcPct val="100000"/>
              </a:lnSpc>
              <a:spcBef>
                <a:spcPts val="800"/>
              </a:spcBef>
              <a:spcAft>
                <a:spcPts val="0"/>
              </a:spcAft>
              <a:buClr>
                <a:srgbClr val="434343"/>
              </a:buClr>
              <a:buSzPts val="1400"/>
              <a:buChar char="●"/>
            </a:pPr>
            <a:r>
              <a:rPr b="1" lang="en-US" sz="1800"/>
              <a:t>Structural: </a:t>
            </a:r>
            <a:r>
              <a:rPr lang="en-US" sz="1800"/>
              <a:t>broad risks that result from uncertainty in an industry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8"/>
          <p:cNvSpPr txBox="1"/>
          <p:nvPr>
            <p:ph type="title"/>
          </p:nvPr>
        </p:nvSpPr>
        <p:spPr>
          <a:xfrm>
            <a:off x="452650" y="708641"/>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Legal Risk Management</a:t>
            </a:r>
            <a:endParaRPr/>
          </a:p>
        </p:txBody>
      </p:sp>
      <p:sp>
        <p:nvSpPr>
          <p:cNvPr id="281" name="Google Shape;281;p28"/>
          <p:cNvSpPr txBox="1"/>
          <p:nvPr>
            <p:ph idx="1" type="body"/>
          </p:nvPr>
        </p:nvSpPr>
        <p:spPr>
          <a:xfrm>
            <a:off x="685160" y="1312815"/>
            <a:ext cx="8032200" cy="2831700"/>
          </a:xfrm>
          <a:prstGeom prst="rect">
            <a:avLst/>
          </a:prstGeom>
          <a:noFill/>
          <a:ln>
            <a:noFill/>
          </a:ln>
        </p:spPr>
        <p:txBody>
          <a:bodyPr anchorCtr="0" anchor="t" bIns="91425" lIns="91425" spcFirstLastPara="1" rIns="91425" wrap="square" tIns="91425">
            <a:noAutofit/>
          </a:bodyPr>
          <a:lstStyle/>
          <a:p>
            <a:pPr indent="-317500" lvl="0" marL="342900" rtl="0" algn="l">
              <a:lnSpc>
                <a:spcPct val="100000"/>
              </a:lnSpc>
              <a:spcBef>
                <a:spcPts val="0"/>
              </a:spcBef>
              <a:spcAft>
                <a:spcPts val="0"/>
              </a:spcAft>
              <a:buClr>
                <a:srgbClr val="434343"/>
              </a:buClr>
              <a:buSzPts val="1800"/>
              <a:buFont typeface="Arial"/>
              <a:buChar char="●"/>
            </a:pPr>
            <a:r>
              <a:rPr lang="en-US">
                <a:solidFill>
                  <a:srgbClr val="434343"/>
                </a:solidFill>
                <a:latin typeface="Arial"/>
                <a:ea typeface="Arial"/>
                <a:cs typeface="Arial"/>
                <a:sym typeface="Arial"/>
              </a:rPr>
              <a:t>Encourages organizations to think ahead and </a:t>
            </a:r>
            <a:br>
              <a:rPr lang="en-US">
                <a:solidFill>
                  <a:srgbClr val="434343"/>
                </a:solidFill>
                <a:latin typeface="Arial"/>
                <a:ea typeface="Arial"/>
                <a:cs typeface="Arial"/>
                <a:sym typeface="Arial"/>
              </a:rPr>
            </a:br>
            <a:r>
              <a:rPr lang="en-US">
                <a:solidFill>
                  <a:srgbClr val="434343"/>
                </a:solidFill>
                <a:latin typeface="Arial"/>
                <a:ea typeface="Arial"/>
                <a:cs typeface="Arial"/>
                <a:sym typeface="Arial"/>
              </a:rPr>
              <a:t>navigate change strategically</a:t>
            </a:r>
            <a:endParaRPr/>
          </a:p>
          <a:p>
            <a:pPr indent="-317500" lvl="0" marL="342900" rtl="0" algn="l">
              <a:lnSpc>
                <a:spcPct val="100000"/>
              </a:lnSpc>
              <a:spcBef>
                <a:spcPts val="0"/>
              </a:spcBef>
              <a:spcAft>
                <a:spcPts val="0"/>
              </a:spcAft>
              <a:buClr>
                <a:srgbClr val="434343"/>
              </a:buClr>
              <a:buSzPts val="1800"/>
              <a:buFont typeface="Arial"/>
              <a:buChar char="●"/>
            </a:pPr>
            <a:r>
              <a:rPr lang="en-US">
                <a:solidFill>
                  <a:srgbClr val="434343"/>
                </a:solidFill>
                <a:latin typeface="Arial"/>
                <a:ea typeface="Arial"/>
                <a:cs typeface="Arial"/>
                <a:sym typeface="Arial"/>
              </a:rPr>
              <a:t>No one “right” way to do this work</a:t>
            </a:r>
            <a:endParaRPr/>
          </a:p>
          <a:p>
            <a:pPr indent="-317500" lvl="0" marL="342900" rtl="0" algn="l">
              <a:lnSpc>
                <a:spcPct val="100000"/>
              </a:lnSpc>
              <a:spcBef>
                <a:spcPts val="0"/>
              </a:spcBef>
              <a:spcAft>
                <a:spcPts val="0"/>
              </a:spcAft>
              <a:buClr>
                <a:srgbClr val="434343"/>
              </a:buClr>
              <a:buSzPts val="1800"/>
              <a:buFont typeface="Arial"/>
              <a:buChar char="●"/>
            </a:pPr>
            <a:r>
              <a:rPr lang="en-US">
                <a:solidFill>
                  <a:srgbClr val="434343"/>
                </a:solidFill>
                <a:latin typeface="Arial"/>
                <a:ea typeface="Arial"/>
                <a:cs typeface="Arial"/>
                <a:sym typeface="Arial"/>
              </a:rPr>
              <a:t>Will be unique to your organization</a:t>
            </a:r>
            <a:endParaRPr/>
          </a:p>
          <a:p>
            <a:pPr indent="-317500" lvl="0" marL="342900" rtl="0" algn="l">
              <a:lnSpc>
                <a:spcPct val="100000"/>
              </a:lnSpc>
              <a:spcBef>
                <a:spcPts val="0"/>
              </a:spcBef>
              <a:spcAft>
                <a:spcPts val="0"/>
              </a:spcAft>
              <a:buClr>
                <a:srgbClr val="434343"/>
              </a:buClr>
              <a:buSzPts val="1800"/>
              <a:buFont typeface="Arial"/>
              <a:buChar char="●"/>
            </a:pPr>
            <a:r>
              <a:rPr lang="en-US">
                <a:solidFill>
                  <a:srgbClr val="434343"/>
                </a:solidFill>
                <a:latin typeface="Arial"/>
                <a:ea typeface="Arial"/>
                <a:cs typeface="Arial"/>
                <a:sym typeface="Arial"/>
              </a:rPr>
              <a:t>Things to consider:</a:t>
            </a:r>
            <a:endParaRPr/>
          </a:p>
          <a:p>
            <a:pPr indent="-279400" lvl="1" marL="685800" rtl="0" algn="l">
              <a:lnSpc>
                <a:spcPct val="100000"/>
              </a:lnSpc>
              <a:spcBef>
                <a:spcPts val="0"/>
              </a:spcBef>
              <a:spcAft>
                <a:spcPts val="0"/>
              </a:spcAft>
              <a:buClr>
                <a:srgbClr val="434343"/>
              </a:buClr>
              <a:buSzPts val="1800"/>
              <a:buFont typeface="Arial"/>
              <a:buChar char="○"/>
            </a:pPr>
            <a:r>
              <a:rPr lang="en-US" sz="1800">
                <a:solidFill>
                  <a:srgbClr val="434343"/>
                </a:solidFill>
                <a:latin typeface="Arial"/>
                <a:ea typeface="Arial"/>
                <a:cs typeface="Arial"/>
                <a:sym typeface="Arial"/>
              </a:rPr>
              <a:t>Your organization’s structure, resources, and skills</a:t>
            </a:r>
            <a:endParaRPr/>
          </a:p>
          <a:p>
            <a:pPr indent="-279400" lvl="1" marL="685800" rtl="0" algn="l">
              <a:lnSpc>
                <a:spcPct val="100000"/>
              </a:lnSpc>
              <a:spcBef>
                <a:spcPts val="0"/>
              </a:spcBef>
              <a:spcAft>
                <a:spcPts val="0"/>
              </a:spcAft>
              <a:buClr>
                <a:srgbClr val="434343"/>
              </a:buClr>
              <a:buSzPts val="1800"/>
              <a:buFont typeface="Arial"/>
              <a:buChar char="○"/>
            </a:pPr>
            <a:r>
              <a:rPr lang="en-US" sz="1800">
                <a:solidFill>
                  <a:srgbClr val="434343"/>
                </a:solidFill>
                <a:latin typeface="Arial"/>
                <a:ea typeface="Arial"/>
                <a:cs typeface="Arial"/>
                <a:sym typeface="Arial"/>
              </a:rPr>
              <a:t>Your organization’s approach to compliance</a:t>
            </a:r>
            <a:endParaRPr/>
          </a:p>
          <a:p>
            <a:pPr indent="-279400" lvl="1" marL="685800" rtl="0" algn="l">
              <a:lnSpc>
                <a:spcPct val="100000"/>
              </a:lnSpc>
              <a:spcBef>
                <a:spcPts val="0"/>
              </a:spcBef>
              <a:spcAft>
                <a:spcPts val="0"/>
              </a:spcAft>
              <a:buClr>
                <a:srgbClr val="434343"/>
              </a:buClr>
              <a:buSzPts val="1800"/>
              <a:buFont typeface="Arial"/>
              <a:buChar char="○"/>
            </a:pPr>
            <a:r>
              <a:rPr lang="en-US" sz="1800">
                <a:solidFill>
                  <a:srgbClr val="434343"/>
                </a:solidFill>
                <a:latin typeface="Arial"/>
                <a:ea typeface="Arial"/>
                <a:cs typeface="Arial"/>
                <a:sym typeface="Arial"/>
              </a:rPr>
              <a:t>Scope (i.e., organization-wide, specific division or project)</a:t>
            </a:r>
            <a:endParaRPr/>
          </a:p>
        </p:txBody>
      </p:sp>
      <p:sp>
        <p:nvSpPr>
          <p:cNvPr id="282" name="Google Shape;282;p28"/>
          <p:cNvSpPr txBox="1"/>
          <p:nvPr>
            <p:ph idx="12" type="sldNum"/>
          </p:nvPr>
        </p:nvSpPr>
        <p:spPr>
          <a:xfrm>
            <a:off x="8472302" y="4568876"/>
            <a:ext cx="360000" cy="4011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9"/>
          <p:cNvSpPr txBox="1"/>
          <p:nvPr>
            <p:ph type="title"/>
          </p:nvPr>
        </p:nvSpPr>
        <p:spPr>
          <a:xfrm>
            <a:off x="380973" y="477294"/>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Legal Risk Management: Key Questions</a:t>
            </a:r>
            <a:endParaRPr/>
          </a:p>
        </p:txBody>
      </p:sp>
      <p:sp>
        <p:nvSpPr>
          <p:cNvPr id="288" name="Google Shape;288;p29"/>
          <p:cNvSpPr txBox="1"/>
          <p:nvPr>
            <p:ph idx="1" type="body"/>
          </p:nvPr>
        </p:nvSpPr>
        <p:spPr>
          <a:xfrm>
            <a:off x="341480" y="1310109"/>
            <a:ext cx="7764294" cy="428625"/>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US"/>
              <a:t>How does your organization define legal risk?</a:t>
            </a:r>
            <a:endParaRPr sz="1200">
              <a:solidFill>
                <a:srgbClr val="000000"/>
              </a:solidFill>
            </a:endParaRPr>
          </a:p>
        </p:txBody>
      </p:sp>
      <p:sp>
        <p:nvSpPr>
          <p:cNvPr id="289" name="Google Shape;289;p29"/>
          <p:cNvSpPr txBox="1"/>
          <p:nvPr>
            <p:ph idx="2" type="body"/>
          </p:nvPr>
        </p:nvSpPr>
        <p:spPr>
          <a:xfrm>
            <a:off x="359001" y="2000647"/>
            <a:ext cx="7764294" cy="428625"/>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US"/>
              <a:t>What structure and skills will you need to manage legal risk?</a:t>
            </a:r>
            <a:endParaRPr sz="1200">
              <a:solidFill>
                <a:srgbClr val="000000"/>
              </a:solidFill>
            </a:endParaRPr>
          </a:p>
        </p:txBody>
      </p:sp>
      <p:sp>
        <p:nvSpPr>
          <p:cNvPr id="290" name="Google Shape;290;p29"/>
          <p:cNvSpPr txBox="1"/>
          <p:nvPr>
            <p:ph idx="3" type="body"/>
          </p:nvPr>
        </p:nvSpPr>
        <p:spPr>
          <a:xfrm>
            <a:off x="341480" y="2700442"/>
            <a:ext cx="7764294" cy="428625"/>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US"/>
              <a:t>Who will be primarily responsible for legal risk management?</a:t>
            </a:r>
            <a:endParaRPr sz="1200">
              <a:solidFill>
                <a:srgbClr val="000000"/>
              </a:solidFill>
            </a:endParaRPr>
          </a:p>
        </p:txBody>
      </p:sp>
      <p:sp>
        <p:nvSpPr>
          <p:cNvPr id="291" name="Google Shape;291;p29"/>
          <p:cNvSpPr txBox="1"/>
          <p:nvPr>
            <p:ph idx="4" type="body"/>
          </p:nvPr>
        </p:nvSpPr>
        <p:spPr>
          <a:xfrm>
            <a:off x="359001" y="3400287"/>
            <a:ext cx="7764294" cy="428625"/>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US"/>
              <a:t>How will you monitor and report legal risk?</a:t>
            </a:r>
            <a:endParaRPr sz="1200">
              <a:solidFill>
                <a:srgbClr val="000000"/>
              </a:solidFill>
            </a:endParaRPr>
          </a:p>
        </p:txBody>
      </p:sp>
      <p:sp>
        <p:nvSpPr>
          <p:cNvPr id="292" name="Google Shape;292;p29"/>
          <p:cNvSpPr txBox="1"/>
          <p:nvPr>
            <p:ph idx="5" type="body"/>
          </p:nvPr>
        </p:nvSpPr>
        <p:spPr>
          <a:xfrm>
            <a:off x="359001" y="4071285"/>
            <a:ext cx="8047971" cy="428625"/>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US"/>
              <a:t>How will you interact with regulators around legal risk management?</a:t>
            </a:r>
            <a:endParaRPr sz="12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0"/>
          <p:cNvSpPr txBox="1"/>
          <p:nvPr>
            <p:ph type="title"/>
          </p:nvPr>
        </p:nvSpPr>
        <p:spPr>
          <a:xfrm>
            <a:off x="273164" y="478061"/>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Deloitte’s Legal Risk Management Framework</a:t>
            </a:r>
            <a:endParaRPr/>
          </a:p>
        </p:txBody>
      </p:sp>
      <p:sp>
        <p:nvSpPr>
          <p:cNvPr id="298" name="Google Shape;298;p30"/>
          <p:cNvSpPr txBox="1"/>
          <p:nvPr>
            <p:ph idx="1" type="body"/>
          </p:nvPr>
        </p:nvSpPr>
        <p:spPr>
          <a:xfrm>
            <a:off x="378469" y="1197826"/>
            <a:ext cx="1714500" cy="439345"/>
          </a:xfrm>
          <a:prstGeom prst="rect">
            <a:avLst/>
          </a:prstGeom>
          <a:noFill/>
          <a:ln>
            <a:noFill/>
          </a:ln>
        </p:spPr>
        <p:txBody>
          <a:bodyPr anchorCtr="0" anchor="t" bIns="91425" lIns="91425" spcFirstLastPara="1" rIns="91425" wrap="square" tIns="91425">
            <a:noAutofit/>
          </a:bodyPr>
          <a:lstStyle/>
          <a:p>
            <a:pPr indent="0" lvl="0" marL="114300" rtl="0" algn="ctr">
              <a:lnSpc>
                <a:spcPct val="115000"/>
              </a:lnSpc>
              <a:spcBef>
                <a:spcPts val="0"/>
              </a:spcBef>
              <a:spcAft>
                <a:spcPts val="0"/>
              </a:spcAft>
              <a:buSzPts val="1800"/>
              <a:buNone/>
            </a:pPr>
            <a:r>
              <a:rPr lang="en-US"/>
              <a:t>Identify</a:t>
            </a:r>
            <a:endParaRPr/>
          </a:p>
        </p:txBody>
      </p:sp>
      <p:sp>
        <p:nvSpPr>
          <p:cNvPr id="299" name="Google Shape;299;p30"/>
          <p:cNvSpPr txBox="1"/>
          <p:nvPr>
            <p:ph idx="2" type="body"/>
          </p:nvPr>
        </p:nvSpPr>
        <p:spPr>
          <a:xfrm>
            <a:off x="413775" y="1637170"/>
            <a:ext cx="1714500" cy="3013690"/>
          </a:xfrm>
          <a:prstGeom prst="rect">
            <a:avLst/>
          </a:prstGeom>
          <a:noFill/>
          <a:ln>
            <a:noFill/>
          </a:ln>
        </p:spPr>
        <p:txBody>
          <a:bodyPr anchorCtr="0" anchor="t" bIns="91425" lIns="91425" spcFirstLastPara="1" rIns="91425" wrap="square" tIns="91425">
            <a:noAutofit/>
          </a:bodyPr>
          <a:lstStyle/>
          <a:p>
            <a:pPr indent="-127000" lvl="1" marL="127000" rtl="0" algn="l">
              <a:lnSpc>
                <a:spcPct val="90000"/>
              </a:lnSpc>
              <a:spcBef>
                <a:spcPts val="0"/>
              </a:spcBef>
              <a:spcAft>
                <a:spcPts val="0"/>
              </a:spcAft>
              <a:buClr>
                <a:srgbClr val="000000"/>
              </a:buClr>
              <a:buSzPts val="1400"/>
              <a:buFont typeface="Arial"/>
              <a:buChar char="•"/>
            </a:pPr>
            <a:r>
              <a:rPr lang="en-US"/>
              <a:t>Understand your risk universe</a:t>
            </a:r>
            <a:endParaRPr sz="1100"/>
          </a:p>
          <a:p>
            <a:pPr indent="-127000" lvl="1" marL="127000" rtl="0" algn="l">
              <a:lnSpc>
                <a:spcPct val="90000"/>
              </a:lnSpc>
              <a:spcBef>
                <a:spcPts val="800"/>
              </a:spcBef>
              <a:spcAft>
                <a:spcPts val="0"/>
              </a:spcAft>
              <a:buClr>
                <a:srgbClr val="000000"/>
              </a:buClr>
              <a:buSzPts val="1400"/>
              <a:buFont typeface="Arial"/>
              <a:buChar char="•"/>
            </a:pPr>
            <a:r>
              <a:rPr lang="en-US"/>
              <a:t>Define your </a:t>
            </a:r>
            <a:br>
              <a:rPr lang="en-US"/>
            </a:br>
            <a:r>
              <a:rPr lang="en-US"/>
              <a:t>legal risk</a:t>
            </a:r>
            <a:endParaRPr sz="1100"/>
          </a:p>
          <a:p>
            <a:pPr indent="-127000" lvl="1" marL="127000" rtl="0" algn="l">
              <a:lnSpc>
                <a:spcPct val="90000"/>
              </a:lnSpc>
              <a:spcBef>
                <a:spcPts val="800"/>
              </a:spcBef>
              <a:spcAft>
                <a:spcPts val="800"/>
              </a:spcAft>
              <a:buClr>
                <a:srgbClr val="000000"/>
              </a:buClr>
              <a:buSzPts val="1400"/>
              <a:buFont typeface="Arial"/>
              <a:buChar char="•"/>
            </a:pPr>
            <a:r>
              <a:rPr lang="en-US"/>
              <a:t>Ensure clear ownership for risks (e.g., legal vs. compliance)</a:t>
            </a:r>
            <a:endParaRPr sz="1100"/>
          </a:p>
        </p:txBody>
      </p:sp>
      <p:sp>
        <p:nvSpPr>
          <p:cNvPr id="300" name="Google Shape;300;p30"/>
          <p:cNvSpPr txBox="1"/>
          <p:nvPr>
            <p:ph idx="3" type="body"/>
          </p:nvPr>
        </p:nvSpPr>
        <p:spPr>
          <a:xfrm>
            <a:off x="2346469" y="1197826"/>
            <a:ext cx="1714500" cy="439345"/>
          </a:xfrm>
          <a:prstGeom prst="rect">
            <a:avLst/>
          </a:prstGeom>
          <a:noFill/>
          <a:ln>
            <a:noFill/>
          </a:ln>
        </p:spPr>
        <p:txBody>
          <a:bodyPr anchorCtr="0" anchor="t" bIns="91425" lIns="91425" spcFirstLastPara="1" rIns="91425" wrap="square" tIns="91425">
            <a:noAutofit/>
          </a:bodyPr>
          <a:lstStyle/>
          <a:p>
            <a:pPr indent="0" lvl="0" marL="114300" rtl="0" algn="ctr">
              <a:lnSpc>
                <a:spcPct val="115000"/>
              </a:lnSpc>
              <a:spcBef>
                <a:spcPts val="0"/>
              </a:spcBef>
              <a:spcAft>
                <a:spcPts val="0"/>
              </a:spcAft>
              <a:buSzPts val="1800"/>
              <a:buNone/>
            </a:pPr>
            <a:r>
              <a:rPr lang="en-US"/>
              <a:t>Assess</a:t>
            </a:r>
            <a:endParaRPr/>
          </a:p>
        </p:txBody>
      </p:sp>
      <p:sp>
        <p:nvSpPr>
          <p:cNvPr id="301" name="Google Shape;301;p30"/>
          <p:cNvSpPr txBox="1"/>
          <p:nvPr>
            <p:ph idx="4" type="body"/>
          </p:nvPr>
        </p:nvSpPr>
        <p:spPr>
          <a:xfrm>
            <a:off x="2369520" y="1637170"/>
            <a:ext cx="1745805" cy="3013689"/>
          </a:xfrm>
          <a:prstGeom prst="rect">
            <a:avLst/>
          </a:prstGeom>
          <a:noFill/>
          <a:ln>
            <a:noFill/>
          </a:ln>
        </p:spPr>
        <p:txBody>
          <a:bodyPr anchorCtr="0" anchor="t" bIns="91425" lIns="91425" spcFirstLastPara="1" rIns="91425" wrap="square" tIns="91425">
            <a:noAutofit/>
          </a:bodyPr>
          <a:lstStyle/>
          <a:p>
            <a:pPr indent="-127000" lvl="1" marL="127000" rtl="0" algn="l">
              <a:lnSpc>
                <a:spcPct val="90000"/>
              </a:lnSpc>
              <a:spcBef>
                <a:spcPts val="0"/>
              </a:spcBef>
              <a:spcAft>
                <a:spcPts val="0"/>
              </a:spcAft>
              <a:buClr>
                <a:srgbClr val="000000"/>
              </a:buClr>
              <a:buSzPts val="1400"/>
              <a:buFont typeface="Arial"/>
              <a:buChar char="•"/>
            </a:pPr>
            <a:r>
              <a:rPr lang="en-US"/>
              <a:t>Develop a process to assess the level of exposure against agreed upon factors (e.g., regulatory, financial, reputational, customer)</a:t>
            </a:r>
            <a:endParaRPr sz="1100"/>
          </a:p>
          <a:p>
            <a:pPr indent="-127000" lvl="1" marL="127000" rtl="0" algn="l">
              <a:lnSpc>
                <a:spcPct val="90000"/>
              </a:lnSpc>
              <a:spcBef>
                <a:spcPts val="800"/>
              </a:spcBef>
              <a:spcAft>
                <a:spcPts val="800"/>
              </a:spcAft>
              <a:buClr>
                <a:srgbClr val="000000"/>
              </a:buClr>
              <a:buSzPts val="1400"/>
              <a:buFont typeface="Arial"/>
              <a:buChar char="•"/>
            </a:pPr>
            <a:r>
              <a:rPr lang="en-US"/>
              <a:t>Set risk thresholds for each legal </a:t>
            </a:r>
            <a:br>
              <a:rPr lang="en-US"/>
            </a:br>
            <a:r>
              <a:rPr lang="en-US"/>
              <a:t>risk area</a:t>
            </a:r>
            <a:endParaRPr sz="1100"/>
          </a:p>
        </p:txBody>
      </p:sp>
      <p:sp>
        <p:nvSpPr>
          <p:cNvPr id="302" name="Google Shape;302;p30"/>
          <p:cNvSpPr txBox="1"/>
          <p:nvPr>
            <p:ph idx="5" type="body"/>
          </p:nvPr>
        </p:nvSpPr>
        <p:spPr>
          <a:xfrm>
            <a:off x="4301079" y="1197825"/>
            <a:ext cx="1714500" cy="439345"/>
          </a:xfrm>
          <a:prstGeom prst="rect">
            <a:avLst/>
          </a:prstGeom>
          <a:noFill/>
          <a:ln>
            <a:noFill/>
          </a:ln>
        </p:spPr>
        <p:txBody>
          <a:bodyPr anchorCtr="0" anchor="t" bIns="91425" lIns="91425" spcFirstLastPara="1" rIns="91425" wrap="square" tIns="91425">
            <a:noAutofit/>
          </a:bodyPr>
          <a:lstStyle/>
          <a:p>
            <a:pPr indent="0" lvl="0" marL="114300" rtl="0" algn="ctr">
              <a:lnSpc>
                <a:spcPct val="115000"/>
              </a:lnSpc>
              <a:spcBef>
                <a:spcPts val="0"/>
              </a:spcBef>
              <a:spcAft>
                <a:spcPts val="0"/>
              </a:spcAft>
              <a:buSzPts val="1800"/>
              <a:buNone/>
            </a:pPr>
            <a:r>
              <a:rPr lang="en-US"/>
              <a:t>Control </a:t>
            </a:r>
            <a:endParaRPr/>
          </a:p>
        </p:txBody>
      </p:sp>
      <p:sp>
        <p:nvSpPr>
          <p:cNvPr id="303" name="Google Shape;303;p30"/>
          <p:cNvSpPr txBox="1"/>
          <p:nvPr>
            <p:ph idx="6" type="body"/>
          </p:nvPr>
        </p:nvSpPr>
        <p:spPr>
          <a:xfrm>
            <a:off x="4323562" y="1637170"/>
            <a:ext cx="1714500" cy="3013689"/>
          </a:xfrm>
          <a:prstGeom prst="rect">
            <a:avLst/>
          </a:prstGeom>
          <a:noFill/>
          <a:ln>
            <a:noFill/>
          </a:ln>
        </p:spPr>
        <p:txBody>
          <a:bodyPr anchorCtr="0" anchor="t" bIns="91425" lIns="91425" spcFirstLastPara="1" rIns="91425" wrap="square" tIns="91425">
            <a:noAutofit/>
          </a:bodyPr>
          <a:lstStyle/>
          <a:p>
            <a:pPr indent="-127000" lvl="1" marL="127000" rtl="0" algn="l">
              <a:lnSpc>
                <a:spcPct val="90000"/>
              </a:lnSpc>
              <a:spcBef>
                <a:spcPts val="0"/>
              </a:spcBef>
              <a:spcAft>
                <a:spcPts val="0"/>
              </a:spcAft>
              <a:buClr>
                <a:srgbClr val="000000"/>
              </a:buClr>
              <a:buSzPts val="1400"/>
              <a:buFont typeface="Arial"/>
              <a:buChar char="•"/>
            </a:pPr>
            <a:r>
              <a:rPr lang="en-US"/>
              <a:t>Develop a process that helps you stay within your risk threshold</a:t>
            </a:r>
            <a:endParaRPr sz="1100"/>
          </a:p>
          <a:p>
            <a:pPr indent="-127000" lvl="1" marL="127000" rtl="0" algn="l">
              <a:lnSpc>
                <a:spcPct val="90000"/>
              </a:lnSpc>
              <a:spcBef>
                <a:spcPts val="800"/>
              </a:spcBef>
              <a:spcAft>
                <a:spcPts val="0"/>
              </a:spcAft>
              <a:buClr>
                <a:srgbClr val="000000"/>
              </a:buClr>
              <a:buSzPts val="1400"/>
              <a:buFont typeface="Arial"/>
              <a:buChar char="•"/>
            </a:pPr>
            <a:r>
              <a:rPr lang="en-US"/>
              <a:t>Determine when to escalate for legal advice</a:t>
            </a:r>
            <a:endParaRPr sz="1100"/>
          </a:p>
          <a:p>
            <a:pPr indent="-127000" lvl="1" marL="127000" rtl="0" algn="l">
              <a:lnSpc>
                <a:spcPct val="90000"/>
              </a:lnSpc>
              <a:spcBef>
                <a:spcPts val="800"/>
              </a:spcBef>
              <a:spcAft>
                <a:spcPts val="800"/>
              </a:spcAft>
              <a:buClr>
                <a:srgbClr val="000000"/>
              </a:buClr>
              <a:buSzPts val="1400"/>
              <a:buFont typeface="Arial"/>
              <a:buChar char="•"/>
            </a:pPr>
            <a:r>
              <a:rPr lang="en-US"/>
              <a:t>May include policies and training that help balance proactive and reactive responses</a:t>
            </a:r>
            <a:endParaRPr sz="1100"/>
          </a:p>
        </p:txBody>
      </p:sp>
      <p:sp>
        <p:nvSpPr>
          <p:cNvPr id="304" name="Google Shape;304;p30"/>
          <p:cNvSpPr txBox="1"/>
          <p:nvPr>
            <p:ph idx="7" type="body"/>
          </p:nvPr>
        </p:nvSpPr>
        <p:spPr>
          <a:xfrm>
            <a:off x="6223815" y="1197825"/>
            <a:ext cx="1782948" cy="439345"/>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1400"/>
              <a:t>Monitor &amp; Report</a:t>
            </a:r>
            <a:endParaRPr/>
          </a:p>
        </p:txBody>
      </p:sp>
      <p:sp>
        <p:nvSpPr>
          <p:cNvPr id="305" name="Google Shape;305;p30"/>
          <p:cNvSpPr txBox="1"/>
          <p:nvPr>
            <p:ph idx="8" type="body"/>
          </p:nvPr>
        </p:nvSpPr>
        <p:spPr>
          <a:xfrm>
            <a:off x="6277603" y="1645088"/>
            <a:ext cx="1729160" cy="3013689"/>
          </a:xfrm>
          <a:prstGeom prst="rect">
            <a:avLst/>
          </a:prstGeom>
          <a:noFill/>
          <a:ln>
            <a:noFill/>
          </a:ln>
        </p:spPr>
        <p:txBody>
          <a:bodyPr anchorCtr="0" anchor="t" bIns="91425" lIns="91425" spcFirstLastPara="1" rIns="91425" wrap="square" tIns="91425">
            <a:noAutofit/>
          </a:bodyPr>
          <a:lstStyle/>
          <a:p>
            <a:pPr indent="-127000" lvl="1" marL="127000" rtl="0" algn="l">
              <a:lnSpc>
                <a:spcPct val="90000"/>
              </a:lnSpc>
              <a:spcBef>
                <a:spcPts val="0"/>
              </a:spcBef>
              <a:spcAft>
                <a:spcPts val="0"/>
              </a:spcAft>
              <a:buClr>
                <a:srgbClr val="000000"/>
              </a:buClr>
              <a:buSzPts val="1400"/>
              <a:buFont typeface="Arial"/>
              <a:buChar char="•"/>
            </a:pPr>
            <a:r>
              <a:rPr lang="en-US"/>
              <a:t>Develop a process for assessing effectiveness </a:t>
            </a:r>
            <a:br>
              <a:rPr lang="en-US"/>
            </a:br>
            <a:r>
              <a:rPr lang="en-US"/>
              <a:t>of controls</a:t>
            </a:r>
            <a:endParaRPr sz="1100"/>
          </a:p>
          <a:p>
            <a:pPr indent="-127000" lvl="1" marL="127000" rtl="0" algn="l">
              <a:lnSpc>
                <a:spcPct val="90000"/>
              </a:lnSpc>
              <a:spcBef>
                <a:spcPts val="800"/>
              </a:spcBef>
              <a:spcAft>
                <a:spcPts val="800"/>
              </a:spcAft>
              <a:buClr>
                <a:srgbClr val="000000"/>
              </a:buClr>
              <a:buSzPts val="1400"/>
              <a:buFont typeface="Arial"/>
              <a:buChar char="•"/>
            </a:pPr>
            <a:r>
              <a:rPr lang="en-US"/>
              <a:t>Report to relevant governing bodies</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HNTC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2020-09-19T19:04:09Z</dcterms:created>
  <dc:creator>McLemore, Monica;RHNTC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